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ink/ink1.xml" ContentType="application/inkml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6"/>
  </p:notesMasterIdLst>
  <p:sldIdLst>
    <p:sldId id="276" r:id="rId2"/>
    <p:sldId id="277" r:id="rId3"/>
    <p:sldId id="278" r:id="rId4"/>
    <p:sldId id="256" r:id="rId5"/>
    <p:sldId id="263" r:id="rId6"/>
    <p:sldId id="264" r:id="rId7"/>
    <p:sldId id="265" r:id="rId8"/>
    <p:sldId id="266" r:id="rId9"/>
    <p:sldId id="267" r:id="rId10"/>
    <p:sldId id="275" r:id="rId11"/>
    <p:sldId id="268" r:id="rId12"/>
    <p:sldId id="270" r:id="rId13"/>
    <p:sldId id="271" r:id="rId14"/>
    <p:sldId id="272" r:id="rId15"/>
  </p:sldIdLst>
  <p:sldSz cx="9144000" cy="5715000" type="screen16x1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4" autoAdjust="0"/>
    <p:restoredTop sz="94610" autoAdjust="0"/>
  </p:normalViewPr>
  <p:slideViewPr>
    <p:cSldViewPr>
      <p:cViewPr varScale="1">
        <p:scale>
          <a:sx n="106" d="100"/>
          <a:sy n="106" d="100"/>
        </p:scale>
        <p:origin x="-510" y="-84"/>
      </p:cViewPr>
      <p:guideLst>
        <p:guide orient="horz" pos="180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0-02-17T19:25:00.326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17365D"/>
    </inkml:brush>
  </inkml:definitions>
  <inkml:trace contextRef="#ctx0" brushRef="#br0">7898 3155,'0'0,"0"20,0-20,0 20,0-20,-20 0,20 20,0 0,0-1,0-19,0 20,0-20,0 20,-20 0,20 0,0-20,0 20,0-1,0 1,0 0,0-20,0 20,0 0,0-20,0 20,0-20,0 19,-20-19,20 20,0 0,0-20,0 20,0-20,0 20,0-20,0 20,0 0,0-20,0 19,0-19,0 20,0-20,0 20,0 0,0-20,0 20</inkml:trace>
  <inkml:trace contextRef="#ctx0" brushRef="#br0" timeOffset="2336">7719 3135,'0'0,"0"-20,0 20,20 0,-20-19,20 19,-20 0,0 0,20-20,-20 20,20 0,-1 0,-19 0,0-20,20 20,-20 0,20 0,-20 0,20 0,0 0,-20 0,20 0,-20 0,20 0,-20 0,19 0,1 0,-20 0,0 0,20 0,-20 0,20 20,-20-20,0 0,20 20,0-20,-20 0,0 0,19 19,-19-19,0 20,20-20,-20 20,20-20,0 20,-20 0,0 0,20-20,-20 20,20-1,-1 1,-19 0,20-20,-20 40,20-20,-20-1,20 1,-20-20,0 40,0-40,0 20,0 0,0-20,0 39,0-39,0 20,0 0,0 0,0 0,0 0,0-1,0-19,0 20,0 0,-20 0,20-20,-20 20,20 0,0-20,-20 19,20 1,-19-20,-1 20,20-20,0 20,-20-20,20 0,0 0,-20 0,20 0,-20 0,20 20,-20-20,20 0,-19 0,19 0,0 20,-20-20,20 0,-20 0,0 0,20 0,-20 0,20 0,-20 0,20 0,-19 0,19 0,-20 0,0 0,20 0,-20 0,20 0,-20 0,20 0,-20 0,0 0,20 0,-19 0,19-20,0 20,-20 0</inkml:trace>
  <inkml:trace contextRef="#ctx0" brushRef="#br0" timeOffset="3384">8870 3175,'0'0,"0"0,0 20,20-20,-20 20,20 0,-20-20,0 19,0-19,20 20,0-20,-20 40,0-40,0 20,19 0,-19-1,0-19,0 20,0-20,20 20,-20 0,0 0,20 0,-20-20,0 39,0-39,20 20,-20-20,0 20,0-20,0 0,0 20,0 0,20-20,-20 0,0 20</inkml:trace>
  <inkml:trace contextRef="#ctx0" brushRef="#br0" timeOffset="4160">9049 3155,'-20'20,"20"-20,0 20,-20-20,0 40,20-40,-20 19,1 1,19 0,-40 0,40 0,-20 0,20-1,-20 1,0-20,20 20,-20 0,20 0,0-20,-19 20,19-1,0-19,0 20,-20-20,20 0,0 20,-20-20,20 0,0 20,0-20,0 20,-20-20,20 0,0 20,0-20</inkml:trace>
  <inkml:trace contextRef="#ctx0" brushRef="#br0" timeOffset="4864">9188 3215,'0'0,"20"0,-20 0,19 0,1 0,20 0,0 0,19 0,-19 0,19 0,1 0,-20 0,-21 0,-19 0,40 0,-40 0,20 0,-20 0,20 0</inkml:trace>
  <inkml:trace contextRef="#ctx0" brushRef="#br0" timeOffset="5640">9247 3393,'0'0,"20"0,-20 0,20 0,-20 0,40 0,-21 0,21 0,-20 0,0 0,-20 0,39 0,-39 0,20 0,-20 0,20 0,-20 0,20 0,0 0,-20 0,20 0,-20 0,20 0,-20 0,19 0,-19 0,20 0,0 0,-20 0</inkml:trace>
  <inkml:trace contextRef="#ctx0" brushRef="#br0" timeOffset="6768">9485 2996,'0'20,"0"-20,0 20,-20-20,20 20,0 0,-19 0,19 19,0-19,0 0,0 20,0-40,0 20,-20 19,20-39,-20 40,20-20,0 0,0-1,0-19,0 40,0-40,0 20,0-20,-20 40,20-40,0 19,0-19,0 20,0-20,0 20,0 0,0-20,0 20,0-20,0 20,0-20,0 20,0-1,0-19,0 20,0-20</inkml:trace>
  <inkml:trace contextRef="#ctx0" brushRef="#br0" timeOffset="8731">9842 3036,'0'-20,"0"20,0-20,0 20,20-19,-20 19,0 0,20-20,-20 20,0-20,20 20,-20 0,0-20,20 20,0 0,-20 0,0 0,20 0,-20 20,0-20,0 0,0 20,0-20,19 0,-19 20,0-20,0 0,0 19,0 1,20-20,-20 0,0 20,20-20,-20 20,0-20,0 20,0 0,0-20,0 19,0 1,0 0,0-20,0 20,0-20,0 20,-20 0,20 0,-20 19,20-39,-19 20,-1 40,20-60,-20 19,0 21,20-40,-20 20,20 0,0 0,-20-20,20 0,-20 19,20-19,-19 0,19 20,0-20,0 20,0-20,-20 0,20 20,0-20,0 20,0-20,0 20,0 0,0-20,20 0,-20 0,19-20,-19 20,20 0,-20-20,0 20,20 0,0 0,-20 0,20 0,-20-20,20 20,-20 0,39 0,-39 0,20 0,-20 0,20 0,0 0,-20 0,20 0,-20 0,20 0,-20 0,19 0,1 0,-20 0,20 0,-20 0,20 0,-20 0,20 0,-20 0,20 0,0 0,-20 0,-20 0,20-20</inkml:trace>
  <inkml:trace contextRef="#ctx0" brushRef="#br0" timeOffset="48613">11807 6608,'0'0,"-20"0,20 0,0 0,0 20,-20-20,1 20,19-20,0 19,-20 1,20-20,0 20,0 20,0-40,0 20,0 0,0-1,0-19,0 20,0 0,20-20,-20 20,0 0,19-20,-19 0,20 20,-20-20,20 0,0 0,0 19,-20-19,39 20,-19-20,0 0,0 20,0-20,0 20,-20 0,39-20,-39 20,20 0,0-1,0 1,0-20,-20 40,20-40,-1 40,-19-40,0 19,0 1,20-20,-20 40,0-40,0 20,0 0,0-1,-20 1,20-20,-19 0,19 20,0 0,-20-20,20 0,-40 20,40-20,-20 0,20 0,0 0,-20 0,20 0,-20 0,1 0,19-20,0 20,0-20,-20 20,20 0,0-20,-20 20,20-39,-20 19,20 20,0-40,0 20,0 0,0 1,0-1,0 0,0-20,20 40,-20-39,20 19,0 20,-20-40,19 20,1 0,-20 20,0-20,20 1,-20-1,20 20,-20-20,0 20,0-20,0 20,20-20,-20 0,0 20,0-19,0 19,0-20,0 20,0-20,0 0,0 20,-20 0,20-20,-20 20,20 0,0 0,-20 0,20-20,0 20,-39 0,39-20,0 20,-20 0,20 0,-20 0,20 0,-20 0,0 0,20 0,-20 0</inkml:trace>
  <inkml:trace contextRef="#ctx0" brushRef="#br0" timeOffset="51125">12422 6608,'0'0,"20"0,-20 0,20 0,-20-20,40 20,-40 0,19 0,1 0,0 0,0 0,0-20,0 20,-1 0,-19 0,20 0,-20 0,-20 0,1 0,19 0,-20 0,20 0,-20 0,20 0,0 0,-20 0,20 20,-20-20,20 0,0 0,-20 0,20 0,-19 0,19 0,-20 0,0 0,20 0,-20 0,20 0,-20 0,20 0,-20 0,0 0,20 20,0-20,0 20,0-20,0 20,0-1,0-19,0 20,0 0,0 0,0 0,0 20,0-40,0 39,0-39,0 20,0-20,0 20,0-20,20-20,-20 20,0-20,20 20,-20 0,20 0,-20-20,20 20,0 0,19 0,-19 0,20 0,-20 0,19 0,-19 0,0 0,0 0,0 20,0-20,-20 0,0 20,0-20,0 0,20 0,-20 20,0 0,0-20,0 0,0 20,0-20,0 19,0-19,0 20,0 0,-20-20,20 0,-20 20,20-20,0 20,-20-20,20 20,-20 0,0-1,20-19,-20 20,20 0,-19-20,19 20,0-20,-20 0,0 20,20-20,0 0,-20 0,20 20,-20-20,20 0,-20 0,1 0,19 19,0-19,-20 0,20 0,-20 0,20 0,-20 0,20 0,-20 0,0 0,20-19</inkml:trace>
  <inkml:trace contextRef="#ctx0" brushRef="#br0" timeOffset="52957">12799 6290,'0'0,"20"0,-20 0,0 0,20 0,-20 20,20-20,-20 0,20 20,-1-20,1 0,-20 20,20-20,0 20,-20 0,0-20,20 20,-20-20,0 0,20 19,-20-19,0 20,0 0,20-20,-20 0,0 20,0-20,19 0,-19 20,0-20,0 20,0-1,0-19,0 20,0 0,0 0,0 0,0 0,0-1,0 1,0 20,0-20,0 0,0 19,0-19,0 0,0 20,0-1,-19-19,19 0,-20 0,20 0,0 0,0 0,0-20,0 39,-20-39,20 20,0-20,0 20,0 0,-20 0,20-20,-20 19,20-19,0 20,-20-20,20 20,0 0,-20-20,20 20,0-20,-19 20,-1-1,20 1,0-20,-20 20,20-20,-20 20,20 0,0-20,-20 0,20 20,0-20,-20 0,20 20,0-20,0 19,-19-19,19 20,0-20,0 0,-20 0,20 20,0-20,0 0,0 20,-20-20,20 0,-20 0,20 20,0-20</inkml:trace>
  <inkml:trace contextRef="#ctx0" brushRef="#br0" timeOffset="60317">13533 6588,'0'0,"0"0,20 0,-20 20,0-20,0 0,20 0,-20 20,0-20,0 0,20 0,-20 20,0-20,20 0,-20 19,20 1,-20-20,0 0,19 20,-19-20,0 20,20-20,-20 0,0 20,20 0,0 0,-20-20,0 19,20 1,-20 0,20-20,0 40,-20-40,19 20,-19-1,0 1,20-20,-20 20,20-20,-20 0,20 20,-20-20,0 40,20-40,-20 20,20-20,-1 19,-19-19,20 20,-20-20,0 0,0 20</inkml:trace>
  <inkml:trace contextRef="#ctx0" brushRef="#br0" timeOffset="61493">13891 6548,'0'0,"0"0,0 20,-20-20,20 0,-20 20,20-20,0 20,-20-20,20 20,0 0,-20-20,20 19,0-19,-20 40,1-40,19 20,0-20,-20 40,20-40,0 20,-20-1,0-19,20 20,0 0,-20 0,20-20,0 20,-20 0,20-20,-20 19,20 1,-19-20,19 20,0 0,0-20,-20 20,20-20,0 20,0-20,0 20,-20-20,20 19,0-19,0 0,0 20,0-20,0 20,-20-20,20 0</inkml:trace>
  <inkml:trace contextRef="#ctx0" brushRef="#br0" timeOffset="64053">14288 6826,'0'0,"19"0,-19 0,0 0,20 0,-20 0,20 0,-20-20,20 20,0 0,-20 0,20-19,-20 19,19 0,-19 0,20 0,0 0,-20 0,20-20,-20 20,20 0,-20 0,20 0,-1 0,-19 0,20 0</inkml:trace>
  <inkml:trace contextRef="#ctx0" brushRef="#br0" timeOffset="64518">14307 6529,'0'0,"0"0,0 19,0-19,20 0,-20 20,0-20,20 0,-20 20,0-20,20 20</inkml:trace>
  <inkml:trace contextRef="#ctx0" brushRef="#br0" timeOffset="65260">14367 6628,'0'0,"0"20,20-20,-20 0,0 19,0-19,20 20,-20 0,0-20,0 20,0-20,19 20,-19-20,0 20,0 0,0-1,20-19,-20 20,0 0,0-20,20 20,-20 0,20-20,-20 20,0-20,0 19,0-19,20 20,-20-20,0 20,0-20,0 0,0 20,0 0,0-20,0 20,0-20,20 20,-20-20,0 19,19-19,-19 20,0-20,0 0</inkml:trace>
  <inkml:trace contextRef="#ctx0" brushRef="#br0" timeOffset="66372">14764 6231,'0'0,"0"20,0-20,20 0,-20 20,0-1,0 1,0 0,0 20,0-20,0 0,0 19,0-19,0 20,0-20,0 19,0-19,0 20,0-20,19 39,-19-39,0 0,0 0,0 0,0-1,20 1,-20-20,0 20,0-20,0 20,0 0,0-20,0 20,20-20,-20 19,0-19,0 20,0 0,0 0,20-20,-20 20,0 0,0-20,20 20,-20-20,0 19,0-19,0 0,20 0,-20 20,0 0,-20-20</inkml:trace>
  <inkml:trace contextRef="#ctx0" brushRef="#br0" timeOffset="68276">13335 7362,'0'0,"20"0,-20 0,20 0,19 0,1 0,20 0,-1 0,1 0,19 0,-39 0,-1 0,1-20,0 20,-1 0,-19-20,20 20,0 0,-1 0,21 0,-1 0,1 0,0 0,-1-20,-19 20,-1 0,-19 0,20 0,0 0,-21 0,1-19,0 19,-20 0,20 0,-20 0,20 0,0-20,-20 20,20 0,-20 0,19 0,-19 0,20 0,0 0,-20 0,20 0,0 0,-20 0,39 0,-39 0,20 0,0 0,0 0,-20 0,20 0,-20 0,20 0,-20 0,19 0,1 0,-20 0,20 0,-20 0,20 0,-20 0,20 0,0 0,-20 0,20 0</inkml:trace>
  <inkml:trace contextRef="#ctx0" brushRef="#br0" timeOffset="70492">13454 7560,'0'0,"0"0,0 20,0-20,20 0,-20 20,0 0,20 0,-20 0,20-20,-1 39,-19-19,40 0,-40 20,20-20,0-1,-20 21,20-20,-1 0,1 19,20-19,-40 20,20-20,-20 0,20-20,0 20,-20-1,19 1,-19-20,20 0,-20 20,0-20,20 20,0-20,-20 0,0 20,20-20,-20 20,0-1,20-19,-20 0</inkml:trace>
  <inkml:trace contextRef="#ctx0" brushRef="#br0" timeOffset="71300">13910 7719,'-19'0,"19"0,-20 20,20-20,-20 20,0-20,0 20,0 0,20-1,-39 1,19 0,0 0,20 0,-20 0,0-1,20-19,-20 20,20-20,-19 20,19-20,-20 20,0 0,20 0,0-20,-20 20,20-20,-20 19,0 1,20 0,-19-20,19 0,0 20,-20 0,20-20,0 0,0 20</inkml:trace>
  <inkml:trace contextRef="#ctx0" brushRef="#br0" timeOffset="72172">14168 7878,'0'0,"20"0,-20 0,20 0,-20 0,20 0,-20 0,20 0,0 0,-20 0,20 0,-1 0,1 0,-20 0,20 0,0 0,-20 0,20 0,0 0,-20 0,19 0,-19 0,0 20,20-20,-20 0,20 0,0 0,-20 0</inkml:trace>
  <inkml:trace contextRef="#ctx0" brushRef="#br0" timeOffset="73972">15121 7580,'-20'0,"0"0,20 0,-39 0,-1 0,0 0,-19 0,39 0,-20 0,20 0,-19 0,19 0,0 0,0 0,20 0,-20 0,20 0,0 20,0-20,0 20,0-20,0 40,0-40,0 20,0-1,0 1,0 0,0 0,0 0,20-20,-20 20,0-20,0 19,0-19,0 0,20 0,-20 0,20 0,-20-19,20 19,-20 0,0-20,19 20,1 0,-20 0,40 0,-40 0,20 0,-20 0,20 0,-1 0,-19 0,20 0,-20 0,20 0,-20 0,20 0,0 20,-20-20,20 0,-20 0,20 19,-20-19,0 20,19-20,-19 0,20 0,-20 20,0 0,0-20,0 20,20-20,-20 20,0-1,0 1,0 0,0 0,0-20,0 20,0 0,0 0,0-1,0-19,0 20,-20-20,20 20,-20-20,20 20,0-20,0 20,-19-20,19 0,-20 0,20 20,-20-20,0 0,0 0,20 19,-40-19,40 20,-19-20,-1 0,0 0,20 0,-20 0,20 0,-20 0,20 0,-20 0,1 0,19 0,0-20,-20 20,20 0,-20-19,20 19,0 0,-20 0,0 0,20-20,0 20,0 0,-20 0,20 0,0-20,-19 20,19 0,-20 0,20 0,-20 0,20 0</inkml:trace>
  <inkml:trace contextRef="#ctx0" brushRef="#br0" timeOffset="75292">17919 7005,'0'0,"20"0,-20 0,20-20,-20 20,19 0,1 0,0 0,0 0,0 0,0 0,0 0,-1 0,-19-20,20 20,-20 0</inkml:trace>
  <inkml:trace contextRef="#ctx0" brushRef="#br0" timeOffset="75948">17959 7243,'0'0,"19"0,-19 0,20 0,-20 0,40-20,-40 20,20-20,20 20,-40 0,19 0,21 0,0 0,-20 0,-1 0,-19 0,20 0</inkml:trace>
  <inkml:trace contextRef="#ctx0" brushRef="#br0" timeOffset="77964">19010 6410,'0'0,"-20"0,1 0,19 19,-20-19,0 20,0 0,0 0,0 0,1 0,-1-1,20 1,0 0,-20-20,20 20,0 0,0 0,-20-20,20 39,0-39,0 20,0-20,0 40,0-40,0 20,0 0,0-1,0 1,0 20,20-20,-20 19,0-39,20 20,-20 20,20-20,-20 0,19 0,1-1,-20 1,20 0,0 20,0-40,0 20,-20-20,19 19,1-19,0 0,0 20,0-20,20 0,-40 0,19 0,21 0,-40 0,20 0,-20-20,20 20,0-19,-20 19,19 0,-19-20,20 20,-20-20,20 20,0-40,0 40,0-39,-20 39,20-40,-1 20,-19 0,20-20,0 21,-20-1,0-20,20 20,-20 0,20-19,-20 39,0-40,0 40,0-20,0 0,0 20,0-20,0 1,0 19,0-20,-20 20,20 0,0-20,-20 20,20 0,0 0,0-20,0 0,-20 20,20 0,0-20,-20 20,20-19,0 19,0 0,-19 0,19-20,-20 0,20 20,0 0,-20 0,20-20,0 20,0 0,-20 0,20-20,-20 20,20 0,-20 0,20-20,0 20,-20 0,20-19,0 19,0 0,-19 0,19 0,0-20,-20 20,20 0,-20 0,20 0,-20 0,20-20,0 20,-20 0,20 0,-20 0,1 0,19 0,-20 0,20 0,-20 0,20 0,-20 0</inkml:trace>
  <inkml:trace contextRef="#ctx0" brushRef="#br1" timeOffset="87491">15438 6687,'0'0,"0"20,0-20,0 20,0 0,0-20,20 0,-20-20,0 20,0-20,20 20,-20 0,0 0,0-20</inkml:trace>
  <inkml:trace contextRef="#ctx0" brushRef="#br1" timeOffset="88107">15657 6449,'20'0,"-20"20,0-20,0 0,19 20,1-20,-20 40,40-21,-40 1,20 0,-20-20,39 40,-39-20,20-1,0 1,-20 0,20 0,-20 0,40 0,-20 19,19-19,-39 20,20-20,0 0,-20-20,20 19,-20-19,0 20,0-20</inkml:trace>
  <inkml:trace contextRef="#ctx0" brushRef="#br1" timeOffset="88747">16093 6509,'-20'0,"1"0,19 20,-20-20,20 0,-20 19,0 1,0 0,0 0,1 0,-1 19,0-19,0 20,0-20,0 0,0 19,-19-19,39 20,-20-40,0 20,20 19,-20-39,20 20,0-20,0 20,-20 0,20-20,-19 0,19 20</inkml:trace>
  <inkml:trace contextRef="#ctx0" brushRef="#br1" timeOffset="89835">16272 6687,'0'0,"20"0,-20 0,20 0,-20-20,39 20,-19-19,0 19,20 0,-40-20,19 20,1 0,-20 0,20-20,0 20,-20 0,0 0,20 0,-20 0,20 0,-20 0,20 0,-1-20,-19 20,20 0,-20 0,20 0,-20 0,20 0,0 0,-20 0,20 0,-20-20</inkml:trace>
  <inkml:trace contextRef="#ctx0" brushRef="#br1" timeOffset="91139">17165 6231,'-20'0,"0"0,20 0,-20 0,20 0,-39-20,19 20,0 0,0 0,-20 0,21 0,-1 0,0 0,20 0,-20 0,0 0,20 0,0 20,0-20,0 20,0-20,0 20,0-20,20 39,-20-19,0 0,20 20,-20-20,20-1,-20 21,0-20,0 0,0-20,20 20,-20-20,0 19,19-19,-19 0,0-19,20 19,-20-20,0 20,40-20,-20 0,0 20,19-20,1 0,-20 20,20-19,-1-1,1 20,0-20,-21 20,1 0,-20 0,20 0,0 0,-20 0,0 20,0-20,0 20,0-20,0 39,0-19,0 0,0 0,0 19,0-19,-20 0,0 20,0-20,20-1,-19 1,19 0,0 0,-20 0,0 0,20 0,-40-20,40 19,-20-19,20 20,-19-20,19 0,-20 0,20 0,-20 0,0 20,0-20,20 0,-20 0,0 0,20 0,-19 0,19-20,-20 20,20 0,0-20</inkml:trace>
  <inkml:trace contextRef="#ctx0" brushRef="#br1" timeOffset="92523">19903 6767,'0'0,"0"-20,-20 20</inkml:trace>
  <inkml:trace contextRef="#ctx0" brushRef="#br1" timeOffset="93139">20260 6429,'0'0,"0"0,0 20,20-20,0 20,0 0,-20 20,20-21,0 1,0 0,-1 0,-19 0,20 0,-20-1,40 1,-40 0,20-20,0 20,-20-20,0 20,19-20,-19 20,20-20,-20 20,0-20,0 0,20 0,-20 19,0-19,20 0,-20 0,20 0,-20 20,20-20,-20 0</inkml:trace>
  <inkml:trace contextRef="#ctx0" brushRef="#br1" timeOffset="93771">20598 6429,'0'0,"0"0,-20 20,20-20,-20 20,20-20,-20 20,20 0,0 19,-20-19,1 0,19 0,-20 0,0 19,20-19,-20-20,20 40,-20-20,0 0,20 19,0-19,0 0,-19 0,19-20,-20 20,20 0,0-20,0 19,0-19,-20 0</inkml:trace>
  <inkml:trace contextRef="#ctx0" brushRef="#br1" timeOffset="94563">20876 6568,'0'0,"19"0,-19 0,20 0,-20 0,40 0,0-20,-1 20,1-19,0-1,-1 20,21 0,-40 0,-20 0,39 0,-39-20</inkml:trace>
  <inkml:trace contextRef="#ctx0" brushRef="#br1" timeOffset="96067">21689 6211,'-20'0,"1"0,19 0,-20 0,20 0,-20 0,20 0,-20 0,0 0,0 0,0 20,1-20,19 0,-20 0,20 0,-20 20,0-20,20 0,-20 0,20 0,-20 0,1 0,-1 20,20-20,-20 0,20 19,0-19,0 20,0-20,0 20,0-20,0 20,0 0,0 0,0 0,0-1,20 1,-20 0,0 0,0 20,0-21,0 1,0-20,20 0,-20 0,0-20,19 1,1 19,-20-20,20 20,0-40,0 40,0 0,-20-20,19 20,1 0,-20-20,20 20,-20 0,20 0,-20 0,20 0,0 0,0 0,-20 0,39 20,-39-20,20 0,-20 20,20-20,-20 20,0 0,20 0,-20-20,20 39,-20-39,0 20,0 20,0-40,19 20,-19-20,0 39,0-39,0 20,0-20,0 20,0 0,0-20,0 20,0-20,-19 0,19 20,-20-20,20 0,0 19,-20-19,20 0,-20 20,20-20,-40 20,40-20,-39 20,39-20,-20 20,-20-20,40 20,-40-20,40 0,-19 0,-21 19,20-19,0 0,0 20,20-20,-19 0,19 0,-20 0,0 0,20 0,-20 0,20-20,0 20,0-19,-20 19,20 0,0 0,-20 0,20-20</inkml:trace>
  <inkml:trace contextRef="#ctx0" brushRef="#br1" timeOffset="99522">17224 6092,'-19'0,"19"0,0 20,-20-20,0 0,0 20,0 0,-20-1,1 21,-1 0,-39-1,-1 21,1 0,-40 19,59-39,-39 19,40 1,-41-1,41-39,-1 40,1-41,39 21,-40 0,21-1,-1 1,-39 0,39 19,20-39,-39 20,39-40,0 40,0-40,20 19,-20 1,0 0,20-20,-19 0,19 20,0-20,0 0,-20 0</inkml:trace>
  <inkml:trace contextRef="#ctx0" brushRef="#br1" timeOffset="100306">15260 7580,'-60'40,"1"-20,-21 20,1-1,-20 1,-20 0,0 19,0-39,0 39,0-19,39-20,21 20,-21-1,41-39,-1 40,20-20,-40 0,21 0,-1 19,0-19,1-20,-21 40,40-20,0-20,-19 20,19-20,0 0,0 19,20-19,-39 20,39-20,-20 0,20 0,-20 20,0-20,20 0,0 0</inkml:trace>
  <inkml:trace contextRef="#ctx0" brushRef="#br1" timeOffset="101426">13990 9207,'0'0,"0"0,20 20,-20-20,0 20,20-20,-1 40,1-20,0 0,0-1,0 21,0 0,19-20,-19 19,0-19,-20 0,40 20,-40-20,39-1,-19 21,-20-40,20 40,0-40,0 20,-20-20,0 19,20-19,-20 20,0-20,0 0,19 0,-19 0,0 20,20-20</inkml:trace>
  <inkml:trace contextRef="#ctx0" brushRef="#br1" timeOffset="102306">14387 9227,'0'0,"-20"0,0 20,20 0,-40 0,40 20,-39-21,39 1,-60 40,60-40,-40 19,40 1,-39 0,19-1,0 1,-20 20,40-41,-19 21,-1-20,20 0,0 0,-20-20,20 19,-20-19,20 0,0 0,0 20</inkml:trace>
  <inkml:trace contextRef="#ctx0" brushRef="#br1" timeOffset="103002">14704 9148,'20'0,"-20"0,0 20,0-20,0 20,20 19,-20-19,0 0,0 20,20-20,-20-1,0 21,0-20,0 0,0 19,0 1,0-40,0 20,0 0,0 0,0 0,0-1,0 1,20-20,-20 20,0 0,19-20,-19 20,0-20</inkml:trace>
  <inkml:trace contextRef="#ctx0" brushRef="#br1" timeOffset="104202">14625 9465,'0'0,"20"0,-20 0,20 0,-20 0,0-19,39 19,-39-20,20 20,0 0,0 0,0-20,-20 20,39 0,-39 0,20 0,-20 0,20 0,-20 0,20 0,0-20,-20 20,19 0,-19 0,20 0,-20 0,0-20,20 20,-20 0</inkml:trace>
  <inkml:trace contextRef="#ctx0" brushRef="#br1" timeOffset="105298">15200 8890,'0'0,"0"20,0-20,0 20,0-20,0 0,0 39,0-19,0-20,20 40,-20 0,0-21,0 1,0 20,0 0,0-21,0 1,0 20,0-20,0 0,0 0,0 19,20-39,-20 20,0 0,0 0,0 0,0-20,0 39,20-39,-20 20,0-20,0 20,0-20,0 0,0 20,0 0,20-20,-20 0,0 20,0-20,0 0,0 19,20-19,-20 0,0 20,0-20,0 20,0-20,0 20,0-20,0 20,0-20</inkml:trace>
  <inkml:trace contextRef="#ctx0" brushRef="#br1" timeOffset="106002">15756 9327,'20'-20,"0"20,-1-20,-19 0,40 20,-40 0,20-20,0 20,-20 0,20 0,0-20,-20 20,19 0,-19 0,20-20,-20 20,20 0,0 0,-20 0,20 0,-20 0,0 0</inkml:trace>
  <inkml:trace contextRef="#ctx0" brushRef="#br1" timeOffset="106898">15796 9505,'0'0,"0"-20,19 20,-19 0,20 0,-20 0,0-20,40 20,-40 0,20 0,0-19,0-1,-1 20,1 0,0 0,-20 0,20-20,-20 20,20 0,-20 0,20 0,-20 0</inkml:trace>
  <inkml:trace contextRef="#ctx0" brushRef="#br1" timeOffset="109675">16768 8910,'0'0,"-20"-20,0 20,0-20,20 20,-19 0,-1 0,20 0,-20 0,0 0,20 0,-20 0,0 0,20 0,0 0,-39 0,39 20,-20-20,20 0,-20 20,0-20,20 20,0-20,-20 0,20 20,0-1,-20-19,20 20,0-20,-19 40,19-40,-20 20,20-20,0 20,0 19,0-19,0 0,0 0,0 0,0-1,0 1,0 0,0-20,20 20,-20 0,19 0,-19 0,20-1,0 1,-20-20,20 20,-20 0,20 0,0-20,0 20,-20-20,19 0,1 19,0-19,-20 0,20 0,0 20,0-20,-20 20,19-20,-19 0,20 0,0 0,-20 0,20 0,-20 0,20 0,-20 0,20 0,0-20,-20 20,19-20,-19 20,40 0,-40-19,0 19,20-20,-20 0,20 20,-20-20,0 0,20 20,-1-20,-19 1,0 19,0-20,20 20,-20-20,0 20,0-20,0 0,0 20,0-20,0 20,0-20,0 20,0-19,0-1,0 20,0-20,0 20,-20 0,20-20,0 20,-19 0,19-20,0 0,0 20,-20 0,20-19,0 19,0 0,-20-20,20 20,0 0,0-20,-20 0,0 20,20 0,0-20,0 20,0 0,-20 0,20 0,0-20,-19 20,19 0,0 0,0-19,-20 19,20-20,-20 20,20 0,0 0,0-20,-20 20,20 0,0 0,-20 0,20 0</inkml:trace>
  <inkml:trace contextRef="#ctx0" brushRef="#br1" timeOffset="113499">14764 10497,'0'0,"20"0,-20 0,19 0,-19 0,20 0,0 0,-20 0,20 0,-20 0,20 0,-20 0,20 0,-1 0,-19 0,0-20,20 20,-20 0,20 0,-20 0,20 0,0 0,-20 0,20 0,-20 0,0 0,20 0,-1 0,1 0</inkml:trace>
  <inkml:trace contextRef="#ctx0" brushRef="#br1" timeOffset="114058">15359 10279,'0'0,"0"20,0-20,0 20,20-20,-20 39,0-19,0 20,20-20,-20 39,20-39,-20 0,0 20,0 19,0-39,19 20,-19-20,0 19,0-19,0 0,0 0,0-20,0 20</inkml:trace>
  <inkml:trace contextRef="#ctx0" brushRef="#br1" timeOffset="114810">16312 10339,'19'0,"-19"0,20 0,0 0,-20 0,20 0,0 0,-20 0,39 0,-39-20,20 0,0 20,0 0,-20 0,20-20,-20 20,20 0,-20 0,20 0,-1 0,-19 0,20 0</inkml:trace>
  <inkml:trace contextRef="#ctx0" brushRef="#br1" timeOffset="115881">16927 9922,'0'0,"0"20,0-20,0 20,0 19,0-19,0 0,0 20,0-1,0 1,0-20,0 0,0 39,20-39,-20 0,0 20,19-21,-19 1,0 0,0-20,0 40,20-40,-20 20,0-1,0-19,0 20,0 0,20-20,-20 20,0-20,0 20,0-20,0 20,0-20,0 20,0-20,20 19</inkml:trace>
  <inkml:trace contextRef="#ctx0" brushRef="#br1" timeOffset="116609">15121 11569,'0'0,"0"0,20 20,-20 0,20-20,-1 39,21 1,0-20,-20 0,19-1,-19 21,0-20,0 0,0-20,-20 20,0 0,20-20,-20 19,0-19</inkml:trace>
  <inkml:trace contextRef="#ctx0" brushRef="#br1" timeOffset="117489">15399 11549,'-20'0,"20"0,-20 20,20-20,-20 20,0 0,1-1,-1 21,20-20,-20 20,0-21,20 1,-20 0,0 0,20 0,-20 20,20-21,-19 1,19-20,0 20,0-20,-20 20,20 0,0-20,0 20,-20-20</inkml:trace>
  <inkml:trace contextRef="#ctx0" brushRef="#br1" timeOffset="118105">15736 11569,'20'0,"-20"0,20 0,-20 0,20 0,-1 0,-19 0,20 0,-20 0,20 0,-20 0,20 0,0 0,-20 0,20 0</inkml:trace>
  <inkml:trace contextRef="#ctx0" brushRef="#br1" timeOffset="118857">15776 11747,'0'20,"0"-20,20 0,-20 0,19 0,-19 0,20 0,-20 0,20 0,-20-20,20 20,-20 0,20 0,-20 0,20 0,-20 0,20 0,-1 0,-19 0</inkml:trace>
  <inkml:trace contextRef="#ctx0" brushRef="#br1" timeOffset="119633">16272 11648,'0'0,"20"0,-20 0,20 0,-20 0,19 0,-19 0,20 0,-20-20,20 20,-20 0,20 0,-20 0,20 0,-20 0,20 0,-1 0,-19 0,20 0,-20 0,20 0,-20 0,0 0,20 0,0 0,-20 0,20 0,-20 0,20 0</inkml:trace>
  <inkml:trace contextRef="#ctx0" brushRef="#br1" timeOffset="120529">16788 11311,'0'0,"0"20,0-20,0 20,0-1,0 1,20 0,-20 0,0 0,0 0,0 0,0 19,20-39,-20 20,0 0,0 0,19 0,-19-1,0-19,0 40,0-40,0 20,0-20,20 20,-20 0,0-20,0 19,0 1,0 0,20-20,-20 20,0 0,20-20,-20 20,0 0,0-1,0-19,20 20,-20-20,0 20,0 0,0-20,0 20,20-20,-20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1F5BDD-6A03-48A7-9D38-E1DDDD221388}" type="datetimeFigureOut">
              <a:rPr lang="en-US" smtClean="0"/>
              <a:pPr/>
              <a:t>2/17/2010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7A1B50-E65B-48BE-AE8E-8342E07355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4384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7A1B50-E65B-48BE-AE8E-8342E07355A6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9607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7A1B50-E65B-48BE-AE8E-8342E07355A6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7A1B50-E65B-48BE-AE8E-8342E07355A6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7A1B50-E65B-48BE-AE8E-8342E07355A6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7A1B50-E65B-48BE-AE8E-8342E07355A6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7A1B50-E65B-48BE-AE8E-8342E07355A6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7A1B50-E65B-48BE-AE8E-8342E07355A6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1664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7A1B50-E65B-48BE-AE8E-8342E07355A6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0261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7A1B50-E65B-48BE-AE8E-8342E07355A6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7A1B50-E65B-48BE-AE8E-8342E07355A6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7A1B50-E65B-48BE-AE8E-8342E07355A6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7A1B50-E65B-48BE-AE8E-8342E07355A6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7A1B50-E65B-48BE-AE8E-8342E07355A6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7A1B50-E65B-48BE-AE8E-8342E07355A6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7500"/>
            <a:ext cx="7543800" cy="2161646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810000"/>
            <a:ext cx="6461760" cy="8890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7D014-4C50-42FD-988F-9A230BF8CAD7}" type="datetimeFigureOut">
              <a:rPr lang="en-US" smtClean="0"/>
              <a:pPr/>
              <a:t>2/17/2010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7C28-60F1-4CD3-B682-755B151875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7D014-4C50-42FD-988F-9A230BF8CAD7}" type="datetimeFigureOut">
              <a:rPr lang="en-US" smtClean="0"/>
              <a:pPr/>
              <a:t>2/17/2010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7C28-60F1-4CD3-B682-755B151875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28865"/>
            <a:ext cx="1752600" cy="4876271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865"/>
            <a:ext cx="6019800" cy="487627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7D014-4C50-42FD-988F-9A230BF8CAD7}" type="datetimeFigureOut">
              <a:rPr lang="en-US" smtClean="0"/>
              <a:pPr/>
              <a:t>2/17/2010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7C28-60F1-4CD3-B682-755B151875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7D014-4C50-42FD-988F-9A230BF8CAD7}" type="datetimeFigureOut">
              <a:rPr lang="en-US" smtClean="0"/>
              <a:pPr/>
              <a:t>2/17/2010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7C28-60F1-4CD3-B682-755B151875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4" y="4572000"/>
            <a:ext cx="7659687" cy="973667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4" y="3210719"/>
            <a:ext cx="6135687" cy="1361282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7D014-4C50-42FD-988F-9A230BF8CAD7}" type="datetimeFigureOut">
              <a:rPr lang="en-US" smtClean="0"/>
              <a:pPr/>
              <a:t>2/17/2010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7C28-60F1-4CD3-B682-755B151875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80160"/>
            <a:ext cx="3657600" cy="38252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280160"/>
            <a:ext cx="3657600" cy="38252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7D014-4C50-42FD-988F-9A230BF8CAD7}" type="datetimeFigureOut">
              <a:rPr lang="en-US" smtClean="0"/>
              <a:pPr/>
              <a:t>2/17/2010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7C28-60F1-4CD3-B682-755B151875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3657600" cy="533135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3657600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279261"/>
            <a:ext cx="3657600" cy="533135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1812396"/>
            <a:ext cx="3657600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7D014-4C50-42FD-988F-9A230BF8CAD7}" type="datetimeFigureOut">
              <a:rPr lang="en-US" smtClean="0"/>
              <a:pPr/>
              <a:t>2/17/2010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7C28-60F1-4CD3-B682-755B151875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7D014-4C50-42FD-988F-9A230BF8CAD7}" type="datetimeFigureOut">
              <a:rPr lang="en-US" smtClean="0"/>
              <a:pPr/>
              <a:t>2/17/2010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7C28-60F1-4CD3-B682-755B151875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7D014-4C50-42FD-988F-9A230BF8CAD7}" type="datetimeFigureOut">
              <a:rPr lang="en-US" smtClean="0"/>
              <a:pPr/>
              <a:t>2/17/2010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7C28-60F1-4CD3-B682-755B151875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4579620"/>
            <a:ext cx="7772400" cy="49530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5080000"/>
            <a:ext cx="7772401" cy="5080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7D014-4C50-42FD-988F-9A230BF8CAD7}" type="datetimeFigureOut">
              <a:rPr lang="en-US" smtClean="0"/>
              <a:pPr/>
              <a:t>2/17/2010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7C28-60F1-4CD3-B682-755B1518754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17500"/>
            <a:ext cx="7772400" cy="411903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4579398"/>
            <a:ext cx="7772400" cy="495522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5080000"/>
            <a:ext cx="7772400" cy="51054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7D014-4C50-42FD-988F-9A230BF8CAD7}" type="datetimeFigureOut">
              <a:rPr lang="en-US" smtClean="0"/>
              <a:pPr/>
              <a:t>2/17/2010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6AB7C28-60F1-4CD3-B682-755B1518754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76200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7620000" cy="4000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5715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4572000"/>
            <a:ext cx="685800" cy="571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4707467"/>
            <a:ext cx="548640" cy="330200"/>
          </a:xfrm>
          <a:prstGeom prst="bracketPair">
            <a:avLst>
              <a:gd name="adj" fmla="val 17949"/>
            </a:avLst>
          </a:prstGeom>
          <a:ln w="19050">
            <a:solidFill>
              <a:srgbClr xmlns:mc="http://schemas.openxmlformats.org/markup-compatibility/2006" xmlns:a14="http://schemas.microsoft.com/office/drawing/2010/main" val="FFFFFF" mc:Ignorable="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</a:lstStyle>
          <a:p>
            <a:fld id="{F6AB7C28-60F1-4CD3-B682-755B1518754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784184" y="3343487"/>
            <a:ext cx="1972734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754552" y="1341120"/>
            <a:ext cx="20319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0BC7D014-4C50-42FD-988F-9A230BF8CAD7}" type="datetimeFigureOut">
              <a:rPr lang="en-US" smtClean="0"/>
              <a:pPr/>
              <a:t>2/17/2010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wmf"/><Relationship Id="rId4" Type="http://schemas.openxmlformats.org/officeDocument/2006/relationships/oleObject" Target="../embeddings/oleObject1.bin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P. </a:t>
            </a:r>
            <a:r>
              <a:rPr lang="nl-NL" dirty="0" smtClean="0"/>
              <a:t>302-305</a:t>
            </a:r>
            <a:r>
              <a:rPr lang="nl-NL" baseline="0" dirty="0" smtClean="0"/>
              <a:t> </a:t>
            </a:r>
            <a:r>
              <a:rPr lang="nl-NL" dirty="0" smtClean="0"/>
              <a:t>#10-36 even,</a:t>
            </a:r>
            <a:r>
              <a:rPr lang="nl-NL" baseline="0" dirty="0" smtClean="0"/>
              <a:t> </a:t>
            </a:r>
            <a:r>
              <a:rPr lang="nl-NL" dirty="0" smtClean="0"/>
              <a:t>48</a:t>
            </a:r>
            <a:r>
              <a:rPr lang="nl-NL" dirty="0"/>
              <a:t>, 54, </a:t>
            </a:r>
            <a:r>
              <a:rPr lang="nl-NL" dirty="0" smtClean="0"/>
              <a:t>60,</a:t>
            </a:r>
            <a:r>
              <a:rPr lang="nl-NL" baseline="0" dirty="0" smtClean="0"/>
              <a:t> </a:t>
            </a:r>
            <a:r>
              <a:rPr lang="nl-NL" dirty="0" smtClean="0"/>
              <a:t>70-76 even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 numCol="3"/>
          <a:lstStyle/>
          <a:p>
            <a:pPr>
              <a:buNone/>
            </a:pPr>
            <a:r>
              <a:rPr lang="en-US" sz="2000" dirty="0"/>
              <a:t>10) -2i		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12</a:t>
            </a:r>
            <a:r>
              <a:rPr lang="en-US" sz="2000" dirty="0"/>
              <a:t>) </a:t>
            </a:r>
            <a:r>
              <a:rPr lang="en-US" sz="2000" dirty="0" smtClean="0"/>
              <a:t>3+37i</a:t>
            </a:r>
            <a:r>
              <a:rPr lang="en-US" sz="2000" dirty="0"/>
              <a:t>	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14</a:t>
            </a:r>
            <a:r>
              <a:rPr lang="en-US" sz="2000" dirty="0"/>
              <a:t>) 5-21i</a:t>
            </a:r>
          </a:p>
          <a:p>
            <a:pPr>
              <a:buNone/>
            </a:pPr>
            <a:r>
              <a:rPr lang="en-US" sz="2000" dirty="0"/>
              <a:t>16) </a:t>
            </a:r>
            <a:r>
              <a:rPr lang="en-US" sz="2000" dirty="0" smtClean="0"/>
              <a:t>15-4i</a:t>
            </a:r>
            <a:r>
              <a:rPr lang="en-US" sz="2000" dirty="0"/>
              <a:t>	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18</a:t>
            </a:r>
            <a:r>
              <a:rPr lang="en-US" sz="2000" dirty="0"/>
              <a:t>) </a:t>
            </a:r>
            <a:r>
              <a:rPr lang="en-US" sz="2000" dirty="0" smtClean="0"/>
              <a:t>35-15i</a:t>
            </a:r>
            <a:r>
              <a:rPr lang="en-US" sz="2000" dirty="0"/>
              <a:t>	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20</a:t>
            </a:r>
            <a:r>
              <a:rPr lang="en-US" sz="2000" dirty="0"/>
              <a:t>) 5i</a:t>
            </a:r>
          </a:p>
          <a:p>
            <a:pPr>
              <a:buNone/>
            </a:pPr>
            <a:r>
              <a:rPr lang="en-US" sz="2000" dirty="0"/>
              <a:t>22) </a:t>
            </a:r>
            <a:r>
              <a:rPr lang="en-US" sz="2000" dirty="0" smtClean="0"/>
              <a:t>14+5i</a:t>
            </a:r>
            <a:r>
              <a:rPr lang="en-US" sz="2000" dirty="0"/>
              <a:t>	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24</a:t>
            </a:r>
            <a:r>
              <a:rPr lang="en-US" sz="2000" dirty="0"/>
              <a:t>) -5-12i	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26</a:t>
            </a:r>
            <a:r>
              <a:rPr lang="en-US" sz="2000" dirty="0"/>
              <a:t>) -20-21i</a:t>
            </a:r>
          </a:p>
          <a:p>
            <a:pPr>
              <a:buNone/>
            </a:pPr>
            <a:r>
              <a:rPr lang="en-US" sz="2000" dirty="0"/>
              <a:t>28) (-1/13) –(5/13</a:t>
            </a:r>
            <a:r>
              <a:rPr lang="en-US" sz="2000" dirty="0" smtClean="0"/>
              <a:t>)(i)</a:t>
            </a:r>
          </a:p>
          <a:p>
            <a:pPr>
              <a:buNone/>
            </a:pPr>
            <a:r>
              <a:rPr lang="en-US" sz="2000" dirty="0" smtClean="0"/>
              <a:t>30</a:t>
            </a:r>
            <a:r>
              <a:rPr lang="en-US" sz="2000" dirty="0"/>
              <a:t>) (10/17)+(40/17)(i)</a:t>
            </a:r>
          </a:p>
          <a:p>
            <a:pPr>
              <a:buNone/>
            </a:pPr>
            <a:r>
              <a:rPr lang="en-US" sz="2000" dirty="0"/>
              <a:t>32) -0.2 – </a:t>
            </a:r>
            <a:r>
              <a:rPr lang="en-US" sz="2000" dirty="0" smtClean="0"/>
              <a:t>1.6i</a:t>
            </a:r>
            <a:r>
              <a:rPr lang="en-US" sz="2000" dirty="0"/>
              <a:t>	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34</a:t>
            </a:r>
            <a:r>
              <a:rPr lang="en-US" sz="2000" dirty="0"/>
              <a:t>) -2-4i</a:t>
            </a:r>
          </a:p>
          <a:p>
            <a:pPr>
              <a:buNone/>
            </a:pPr>
            <a:r>
              <a:rPr lang="en-US" sz="2000" dirty="0"/>
              <a:t>36) 0.36+0.48i	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48</a:t>
            </a:r>
            <a:r>
              <a:rPr lang="en-US" sz="2000" dirty="0"/>
              <a:t>) (-1/6) ± (i√11)/6</a:t>
            </a:r>
          </a:p>
          <a:p>
            <a:pPr>
              <a:buNone/>
            </a:pPr>
            <a:r>
              <a:rPr lang="en-US" sz="2000" dirty="0"/>
              <a:t>54) (3/2) ± (i√11)/</a:t>
            </a:r>
            <a:r>
              <a:rPr lang="en-US" sz="2000" dirty="0" smtClean="0"/>
              <a:t>2</a:t>
            </a:r>
          </a:p>
          <a:p>
            <a:pPr>
              <a:buNone/>
            </a:pPr>
            <a:r>
              <a:rPr lang="en-US" sz="2000" dirty="0" smtClean="0"/>
              <a:t>60</a:t>
            </a:r>
            <a:r>
              <a:rPr lang="en-US" sz="2000" dirty="0"/>
              <a:t>) 0.5 ± 0.5i </a:t>
            </a:r>
          </a:p>
          <a:p>
            <a:pPr>
              <a:buNone/>
            </a:pPr>
            <a:r>
              <a:rPr lang="en-US" sz="2000" dirty="0"/>
              <a:t>70) 2 imaginary	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72</a:t>
            </a:r>
            <a:r>
              <a:rPr lang="en-US" sz="2000" dirty="0"/>
              <a:t>) 3 real</a:t>
            </a:r>
          </a:p>
          <a:p>
            <a:pPr>
              <a:buNone/>
            </a:pPr>
            <a:r>
              <a:rPr lang="en-US" sz="1800" dirty="0"/>
              <a:t>74) 4 imaginary	</a:t>
            </a: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76</a:t>
            </a:r>
            <a:r>
              <a:rPr lang="en-US" sz="1800" dirty="0"/>
              <a:t>) 1 real, 4 imaginary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08822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Identify whether each function is odd, even, or neither.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en-US" dirty="0" smtClean="0"/>
              <a:t>6) f(x)=3x</a:t>
            </a:r>
            <a:r>
              <a:rPr lang="en-US" baseline="30000" dirty="0" smtClean="0"/>
              <a:t>5</a:t>
            </a:r>
            <a:r>
              <a:rPr lang="en-US" dirty="0" smtClean="0"/>
              <a:t>+x</a:t>
            </a:r>
            <a:r>
              <a:rPr lang="en-US" baseline="30000" dirty="0" smtClean="0"/>
              <a:t>3</a:t>
            </a:r>
            <a:r>
              <a:rPr lang="en-US" dirty="0" smtClean="0"/>
              <a:t>-5x</a:t>
            </a:r>
          </a:p>
          <a:p>
            <a:endParaRPr lang="en-US" dirty="0"/>
          </a:p>
        </p:txBody>
      </p:sp>
      <p:sp>
        <p:nvSpPr>
          <p:cNvPr id="4" name="SMARTPenAnnotation724"/>
          <p:cNvSpPr/>
          <p:nvPr/>
        </p:nvSpPr>
        <p:spPr>
          <a:xfrm>
            <a:off x="1160641" y="1964627"/>
            <a:ext cx="205245" cy="385668"/>
          </a:xfrm>
          <a:custGeom>
            <a:avLst/>
            <a:gdLst/>
            <a:ahLst/>
            <a:cxnLst/>
            <a:rect l="0" t="0" r="0" b="0"/>
            <a:pathLst>
              <a:path w="205245" h="462801">
                <a:moveTo>
                  <a:pt x="205244" y="59893"/>
                </a:moveTo>
                <a:lnTo>
                  <a:pt x="200694" y="59893"/>
                </a:lnTo>
                <a:lnTo>
                  <a:pt x="199353" y="58940"/>
                </a:lnTo>
                <a:lnTo>
                  <a:pt x="198459" y="57353"/>
                </a:lnTo>
                <a:lnTo>
                  <a:pt x="197025" y="52512"/>
                </a:lnTo>
                <a:lnTo>
                  <a:pt x="192226" y="47122"/>
                </a:lnTo>
                <a:lnTo>
                  <a:pt x="187393" y="39612"/>
                </a:lnTo>
                <a:lnTo>
                  <a:pt x="182071" y="30876"/>
                </a:lnTo>
                <a:lnTo>
                  <a:pt x="176530" y="23819"/>
                </a:lnTo>
                <a:lnTo>
                  <a:pt x="173719" y="21556"/>
                </a:lnTo>
                <a:lnTo>
                  <a:pt x="170892" y="20048"/>
                </a:lnTo>
                <a:lnTo>
                  <a:pt x="168056" y="19042"/>
                </a:lnTo>
                <a:lnTo>
                  <a:pt x="162364" y="15384"/>
                </a:lnTo>
                <a:lnTo>
                  <a:pt x="159512" y="13075"/>
                </a:lnTo>
                <a:lnTo>
                  <a:pt x="156659" y="11536"/>
                </a:lnTo>
                <a:lnTo>
                  <a:pt x="147140" y="8417"/>
                </a:lnTo>
                <a:lnTo>
                  <a:pt x="142695" y="6526"/>
                </a:lnTo>
                <a:lnTo>
                  <a:pt x="137828" y="4312"/>
                </a:lnTo>
                <a:lnTo>
                  <a:pt x="133630" y="2837"/>
                </a:lnTo>
                <a:lnTo>
                  <a:pt x="129879" y="1853"/>
                </a:lnTo>
                <a:lnTo>
                  <a:pt x="126426" y="1197"/>
                </a:lnTo>
                <a:lnTo>
                  <a:pt x="120049" y="468"/>
                </a:lnTo>
                <a:lnTo>
                  <a:pt x="117015" y="274"/>
                </a:lnTo>
                <a:lnTo>
                  <a:pt x="108564" y="58"/>
                </a:lnTo>
                <a:lnTo>
                  <a:pt x="103643" y="0"/>
                </a:lnTo>
                <a:lnTo>
                  <a:pt x="98458" y="914"/>
                </a:lnTo>
                <a:lnTo>
                  <a:pt x="93096" y="2476"/>
                </a:lnTo>
                <a:lnTo>
                  <a:pt x="87616" y="4470"/>
                </a:lnTo>
                <a:lnTo>
                  <a:pt x="83011" y="5799"/>
                </a:lnTo>
                <a:lnTo>
                  <a:pt x="78988" y="6685"/>
                </a:lnTo>
                <a:lnTo>
                  <a:pt x="75353" y="7276"/>
                </a:lnTo>
                <a:lnTo>
                  <a:pt x="71978" y="8622"/>
                </a:lnTo>
                <a:lnTo>
                  <a:pt x="65687" y="12658"/>
                </a:lnTo>
                <a:lnTo>
                  <a:pt x="59717" y="15087"/>
                </a:lnTo>
                <a:lnTo>
                  <a:pt x="56791" y="15735"/>
                </a:lnTo>
                <a:lnTo>
                  <a:pt x="53888" y="18071"/>
                </a:lnTo>
                <a:lnTo>
                  <a:pt x="48122" y="25748"/>
                </a:lnTo>
                <a:lnTo>
                  <a:pt x="44299" y="29510"/>
                </a:lnTo>
                <a:lnTo>
                  <a:pt x="39845" y="32970"/>
                </a:lnTo>
                <a:lnTo>
                  <a:pt x="34971" y="36229"/>
                </a:lnTo>
                <a:lnTo>
                  <a:pt x="31721" y="39354"/>
                </a:lnTo>
                <a:lnTo>
                  <a:pt x="29555" y="42390"/>
                </a:lnTo>
                <a:lnTo>
                  <a:pt x="5146" y="91468"/>
                </a:lnTo>
                <a:lnTo>
                  <a:pt x="2012" y="105358"/>
                </a:lnTo>
                <a:lnTo>
                  <a:pt x="1176" y="113063"/>
                </a:lnTo>
                <a:lnTo>
                  <a:pt x="247" y="126704"/>
                </a:lnTo>
                <a:lnTo>
                  <a:pt x="0" y="133008"/>
                </a:lnTo>
                <a:lnTo>
                  <a:pt x="2265" y="145094"/>
                </a:lnTo>
                <a:lnTo>
                  <a:pt x="5494" y="157767"/>
                </a:lnTo>
                <a:lnTo>
                  <a:pt x="6355" y="165147"/>
                </a:lnTo>
                <a:lnTo>
                  <a:pt x="6929" y="172925"/>
                </a:lnTo>
                <a:lnTo>
                  <a:pt x="8264" y="180967"/>
                </a:lnTo>
                <a:lnTo>
                  <a:pt x="10107" y="189187"/>
                </a:lnTo>
                <a:lnTo>
                  <a:pt x="12288" y="197524"/>
                </a:lnTo>
                <a:lnTo>
                  <a:pt x="17251" y="211867"/>
                </a:lnTo>
                <a:lnTo>
                  <a:pt x="21679" y="225544"/>
                </a:lnTo>
                <a:lnTo>
                  <a:pt x="22860" y="233192"/>
                </a:lnTo>
                <a:lnTo>
                  <a:pt x="23647" y="241148"/>
                </a:lnTo>
                <a:lnTo>
                  <a:pt x="25125" y="249310"/>
                </a:lnTo>
                <a:lnTo>
                  <a:pt x="27062" y="257608"/>
                </a:lnTo>
                <a:lnTo>
                  <a:pt x="29306" y="265998"/>
                </a:lnTo>
                <a:lnTo>
                  <a:pt x="34340" y="280400"/>
                </a:lnTo>
                <a:lnTo>
                  <a:pt x="39752" y="293151"/>
                </a:lnTo>
                <a:lnTo>
                  <a:pt x="45332" y="305168"/>
                </a:lnTo>
                <a:lnTo>
                  <a:pt x="50987" y="319399"/>
                </a:lnTo>
                <a:lnTo>
                  <a:pt x="56676" y="333344"/>
                </a:lnTo>
                <a:lnTo>
                  <a:pt x="62379" y="342717"/>
                </a:lnTo>
                <a:lnTo>
                  <a:pt x="68089" y="352597"/>
                </a:lnTo>
                <a:lnTo>
                  <a:pt x="70945" y="357899"/>
                </a:lnTo>
                <a:lnTo>
                  <a:pt x="74754" y="363338"/>
                </a:lnTo>
                <a:lnTo>
                  <a:pt x="79198" y="368870"/>
                </a:lnTo>
                <a:lnTo>
                  <a:pt x="84066" y="374462"/>
                </a:lnTo>
                <a:lnTo>
                  <a:pt x="87311" y="380096"/>
                </a:lnTo>
                <a:lnTo>
                  <a:pt x="90917" y="391435"/>
                </a:lnTo>
                <a:lnTo>
                  <a:pt x="95060" y="400285"/>
                </a:lnTo>
                <a:lnTo>
                  <a:pt x="100076" y="408346"/>
                </a:lnTo>
                <a:lnTo>
                  <a:pt x="105480" y="418278"/>
                </a:lnTo>
                <a:lnTo>
                  <a:pt x="108517" y="426502"/>
                </a:lnTo>
                <a:lnTo>
                  <a:pt x="110227" y="436488"/>
                </a:lnTo>
                <a:lnTo>
                  <a:pt x="110805" y="448395"/>
                </a:lnTo>
                <a:lnTo>
                  <a:pt x="110934" y="461096"/>
                </a:lnTo>
                <a:lnTo>
                  <a:pt x="109986" y="461664"/>
                </a:lnTo>
                <a:lnTo>
                  <a:pt x="104160" y="462576"/>
                </a:lnTo>
                <a:lnTo>
                  <a:pt x="102374" y="46280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725"/>
          <p:cNvSpPr/>
          <p:nvPr/>
        </p:nvSpPr>
        <p:spPr>
          <a:xfrm>
            <a:off x="1031567" y="2214563"/>
            <a:ext cx="437189" cy="35719"/>
          </a:xfrm>
          <a:custGeom>
            <a:avLst/>
            <a:gdLst/>
            <a:ahLst/>
            <a:cxnLst/>
            <a:rect l="0" t="0" r="0" b="0"/>
            <a:pathLst>
              <a:path w="437189" h="42863">
                <a:moveTo>
                  <a:pt x="8563" y="42862"/>
                </a:moveTo>
                <a:lnTo>
                  <a:pt x="22" y="34321"/>
                </a:lnTo>
                <a:lnTo>
                  <a:pt x="0" y="29748"/>
                </a:lnTo>
                <a:lnTo>
                  <a:pt x="950" y="28404"/>
                </a:lnTo>
                <a:lnTo>
                  <a:pt x="2535" y="27508"/>
                </a:lnTo>
                <a:lnTo>
                  <a:pt x="4544" y="26911"/>
                </a:lnTo>
                <a:lnTo>
                  <a:pt x="16474" y="26071"/>
                </a:lnTo>
                <a:lnTo>
                  <a:pt x="32074" y="25822"/>
                </a:lnTo>
                <a:lnTo>
                  <a:pt x="38525" y="24835"/>
                </a:lnTo>
                <a:lnTo>
                  <a:pt x="45683" y="23224"/>
                </a:lnTo>
                <a:lnTo>
                  <a:pt x="53312" y="21197"/>
                </a:lnTo>
                <a:lnTo>
                  <a:pt x="60303" y="19847"/>
                </a:lnTo>
                <a:lnTo>
                  <a:pt x="66869" y="18946"/>
                </a:lnTo>
                <a:lnTo>
                  <a:pt x="80197" y="17945"/>
                </a:lnTo>
                <a:lnTo>
                  <a:pt x="95646" y="17500"/>
                </a:lnTo>
                <a:lnTo>
                  <a:pt x="141292" y="17176"/>
                </a:lnTo>
                <a:lnTo>
                  <a:pt x="148484" y="16213"/>
                </a:lnTo>
                <a:lnTo>
                  <a:pt x="156136" y="14618"/>
                </a:lnTo>
                <a:lnTo>
                  <a:pt x="164095" y="12603"/>
                </a:lnTo>
                <a:lnTo>
                  <a:pt x="172259" y="11259"/>
                </a:lnTo>
                <a:lnTo>
                  <a:pt x="180559" y="10364"/>
                </a:lnTo>
                <a:lnTo>
                  <a:pt x="188949" y="9766"/>
                </a:lnTo>
                <a:lnTo>
                  <a:pt x="197401" y="9368"/>
                </a:lnTo>
                <a:lnTo>
                  <a:pt x="214411" y="8926"/>
                </a:lnTo>
                <a:lnTo>
                  <a:pt x="325570" y="8573"/>
                </a:lnTo>
                <a:lnTo>
                  <a:pt x="330391" y="7620"/>
                </a:lnTo>
                <a:lnTo>
                  <a:pt x="335510" y="6032"/>
                </a:lnTo>
                <a:lnTo>
                  <a:pt x="340828" y="4022"/>
                </a:lnTo>
                <a:lnTo>
                  <a:pt x="346278" y="2681"/>
                </a:lnTo>
                <a:lnTo>
                  <a:pt x="351817" y="1787"/>
                </a:lnTo>
                <a:lnTo>
                  <a:pt x="363051" y="794"/>
                </a:lnTo>
                <a:lnTo>
                  <a:pt x="374393" y="353"/>
                </a:lnTo>
                <a:lnTo>
                  <a:pt x="391489" y="104"/>
                </a:lnTo>
                <a:lnTo>
                  <a:pt x="437188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726"/>
          <p:cNvSpPr/>
          <p:nvPr/>
        </p:nvSpPr>
        <p:spPr>
          <a:xfrm>
            <a:off x="1571730" y="2000345"/>
            <a:ext cx="154200" cy="357086"/>
          </a:xfrm>
          <a:custGeom>
            <a:avLst/>
            <a:gdLst/>
            <a:ahLst/>
            <a:cxnLst/>
            <a:rect l="0" t="0" r="0" b="0"/>
            <a:pathLst>
              <a:path w="154200" h="428503">
                <a:moveTo>
                  <a:pt x="94192" y="17032"/>
                </a:moveTo>
                <a:lnTo>
                  <a:pt x="94192" y="1183"/>
                </a:lnTo>
                <a:lnTo>
                  <a:pt x="93239" y="751"/>
                </a:lnTo>
                <a:lnTo>
                  <a:pt x="89641" y="271"/>
                </a:lnTo>
                <a:lnTo>
                  <a:pt x="86811" y="0"/>
                </a:lnTo>
                <a:lnTo>
                  <a:pt x="86414" y="915"/>
                </a:lnTo>
                <a:lnTo>
                  <a:pt x="85972" y="4471"/>
                </a:lnTo>
                <a:lnTo>
                  <a:pt x="84902" y="6753"/>
                </a:lnTo>
                <a:lnTo>
                  <a:pt x="81173" y="11828"/>
                </a:lnTo>
                <a:lnTo>
                  <a:pt x="77893" y="14515"/>
                </a:lnTo>
                <a:lnTo>
                  <a:pt x="73801" y="17259"/>
                </a:lnTo>
                <a:lnTo>
                  <a:pt x="69168" y="20041"/>
                </a:lnTo>
                <a:lnTo>
                  <a:pt x="65127" y="22848"/>
                </a:lnTo>
                <a:lnTo>
                  <a:pt x="61480" y="25672"/>
                </a:lnTo>
                <a:lnTo>
                  <a:pt x="58097" y="28507"/>
                </a:lnTo>
                <a:lnTo>
                  <a:pt x="54888" y="32302"/>
                </a:lnTo>
                <a:lnTo>
                  <a:pt x="51797" y="36737"/>
                </a:lnTo>
                <a:lnTo>
                  <a:pt x="48784" y="41598"/>
                </a:lnTo>
                <a:lnTo>
                  <a:pt x="45822" y="46744"/>
                </a:lnTo>
                <a:lnTo>
                  <a:pt x="39992" y="57542"/>
                </a:lnTo>
                <a:lnTo>
                  <a:pt x="36766" y="68691"/>
                </a:lnTo>
                <a:lnTo>
                  <a:pt x="34379" y="79997"/>
                </a:lnTo>
                <a:lnTo>
                  <a:pt x="30144" y="91371"/>
                </a:lnTo>
                <a:lnTo>
                  <a:pt x="27680" y="97071"/>
                </a:lnTo>
                <a:lnTo>
                  <a:pt x="22404" y="108485"/>
                </a:lnTo>
                <a:lnTo>
                  <a:pt x="14078" y="125620"/>
                </a:lnTo>
                <a:lnTo>
                  <a:pt x="12208" y="132287"/>
                </a:lnTo>
                <a:lnTo>
                  <a:pt x="10961" y="139588"/>
                </a:lnTo>
                <a:lnTo>
                  <a:pt x="10129" y="147314"/>
                </a:lnTo>
                <a:lnTo>
                  <a:pt x="9575" y="154369"/>
                </a:lnTo>
                <a:lnTo>
                  <a:pt x="8960" y="167288"/>
                </a:lnTo>
                <a:lnTo>
                  <a:pt x="8686" y="179380"/>
                </a:lnTo>
                <a:lnTo>
                  <a:pt x="7612" y="192056"/>
                </a:lnTo>
                <a:lnTo>
                  <a:pt x="5992" y="199437"/>
                </a:lnTo>
                <a:lnTo>
                  <a:pt x="3959" y="207215"/>
                </a:lnTo>
                <a:lnTo>
                  <a:pt x="2604" y="214306"/>
                </a:lnTo>
                <a:lnTo>
                  <a:pt x="1099" y="227264"/>
                </a:lnTo>
                <a:lnTo>
                  <a:pt x="697" y="234339"/>
                </a:lnTo>
                <a:lnTo>
                  <a:pt x="251" y="249820"/>
                </a:lnTo>
                <a:lnTo>
                  <a:pt x="0" y="270050"/>
                </a:lnTo>
                <a:lnTo>
                  <a:pt x="917" y="277150"/>
                </a:lnTo>
                <a:lnTo>
                  <a:pt x="2481" y="284742"/>
                </a:lnTo>
                <a:lnTo>
                  <a:pt x="4477" y="292660"/>
                </a:lnTo>
                <a:lnTo>
                  <a:pt x="5807" y="299844"/>
                </a:lnTo>
                <a:lnTo>
                  <a:pt x="7285" y="312906"/>
                </a:lnTo>
                <a:lnTo>
                  <a:pt x="7942" y="325061"/>
                </a:lnTo>
                <a:lnTo>
                  <a:pt x="8117" y="330970"/>
                </a:lnTo>
                <a:lnTo>
                  <a:pt x="10851" y="342615"/>
                </a:lnTo>
                <a:lnTo>
                  <a:pt x="15242" y="353188"/>
                </a:lnTo>
                <a:lnTo>
                  <a:pt x="17746" y="357340"/>
                </a:lnTo>
                <a:lnTo>
                  <a:pt x="20368" y="361062"/>
                </a:lnTo>
                <a:lnTo>
                  <a:pt x="23069" y="365448"/>
                </a:lnTo>
                <a:lnTo>
                  <a:pt x="25821" y="370276"/>
                </a:lnTo>
                <a:lnTo>
                  <a:pt x="28609" y="375401"/>
                </a:lnTo>
                <a:lnTo>
                  <a:pt x="31420" y="379769"/>
                </a:lnTo>
                <a:lnTo>
                  <a:pt x="34246" y="383634"/>
                </a:lnTo>
                <a:lnTo>
                  <a:pt x="37083" y="387163"/>
                </a:lnTo>
                <a:lnTo>
                  <a:pt x="40235" y="393624"/>
                </a:lnTo>
                <a:lnTo>
                  <a:pt x="41076" y="396681"/>
                </a:lnTo>
                <a:lnTo>
                  <a:pt x="44550" y="402617"/>
                </a:lnTo>
                <a:lnTo>
                  <a:pt x="46810" y="405534"/>
                </a:lnTo>
                <a:lnTo>
                  <a:pt x="49269" y="407478"/>
                </a:lnTo>
                <a:lnTo>
                  <a:pt x="51861" y="408774"/>
                </a:lnTo>
                <a:lnTo>
                  <a:pt x="54541" y="409638"/>
                </a:lnTo>
                <a:lnTo>
                  <a:pt x="57281" y="411167"/>
                </a:lnTo>
                <a:lnTo>
                  <a:pt x="60059" y="413138"/>
                </a:lnTo>
                <a:lnTo>
                  <a:pt x="62864" y="415405"/>
                </a:lnTo>
                <a:lnTo>
                  <a:pt x="66639" y="416917"/>
                </a:lnTo>
                <a:lnTo>
                  <a:pt x="71061" y="417924"/>
                </a:lnTo>
                <a:lnTo>
                  <a:pt x="75914" y="418596"/>
                </a:lnTo>
                <a:lnTo>
                  <a:pt x="80101" y="419996"/>
                </a:lnTo>
                <a:lnTo>
                  <a:pt x="83846" y="421882"/>
                </a:lnTo>
                <a:lnTo>
                  <a:pt x="87295" y="424092"/>
                </a:lnTo>
                <a:lnTo>
                  <a:pt x="90546" y="425565"/>
                </a:lnTo>
                <a:lnTo>
                  <a:pt x="93666" y="426547"/>
                </a:lnTo>
                <a:lnTo>
                  <a:pt x="96699" y="427202"/>
                </a:lnTo>
                <a:lnTo>
                  <a:pt x="100626" y="427638"/>
                </a:lnTo>
                <a:lnTo>
                  <a:pt x="105149" y="427930"/>
                </a:lnTo>
                <a:lnTo>
                  <a:pt x="114301" y="428253"/>
                </a:lnTo>
                <a:lnTo>
                  <a:pt x="124809" y="428435"/>
                </a:lnTo>
                <a:lnTo>
                  <a:pt x="139805" y="428502"/>
                </a:lnTo>
                <a:lnTo>
                  <a:pt x="142698" y="427552"/>
                </a:lnTo>
                <a:lnTo>
                  <a:pt x="145579" y="425967"/>
                </a:lnTo>
                <a:lnTo>
                  <a:pt x="154199" y="41993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727"/>
          <p:cNvSpPr/>
          <p:nvPr/>
        </p:nvSpPr>
        <p:spPr>
          <a:xfrm>
            <a:off x="1768793" y="2200275"/>
            <a:ext cx="214313" cy="21432"/>
          </a:xfrm>
          <a:custGeom>
            <a:avLst/>
            <a:gdLst/>
            <a:ahLst/>
            <a:cxnLst/>
            <a:rect l="0" t="0" r="0" b="0"/>
            <a:pathLst>
              <a:path w="214313" h="25718">
                <a:moveTo>
                  <a:pt x="0" y="25717"/>
                </a:moveTo>
                <a:lnTo>
                  <a:pt x="11932" y="25717"/>
                </a:lnTo>
                <a:lnTo>
                  <a:pt x="16527" y="24765"/>
                </a:lnTo>
                <a:lnTo>
                  <a:pt x="22448" y="23177"/>
                </a:lnTo>
                <a:lnTo>
                  <a:pt x="29253" y="21166"/>
                </a:lnTo>
                <a:lnTo>
                  <a:pt x="35694" y="19826"/>
                </a:lnTo>
                <a:lnTo>
                  <a:pt x="41894" y="18932"/>
                </a:lnTo>
                <a:lnTo>
                  <a:pt x="47932" y="18336"/>
                </a:lnTo>
                <a:lnTo>
                  <a:pt x="53862" y="17939"/>
                </a:lnTo>
                <a:lnTo>
                  <a:pt x="59721" y="17674"/>
                </a:lnTo>
                <a:lnTo>
                  <a:pt x="72262" y="17380"/>
                </a:lnTo>
                <a:lnTo>
                  <a:pt x="125372" y="17154"/>
                </a:lnTo>
                <a:lnTo>
                  <a:pt x="132159" y="16198"/>
                </a:lnTo>
                <a:lnTo>
                  <a:pt x="139541" y="14609"/>
                </a:lnTo>
                <a:lnTo>
                  <a:pt x="147320" y="12596"/>
                </a:lnTo>
                <a:lnTo>
                  <a:pt x="154411" y="11255"/>
                </a:lnTo>
                <a:lnTo>
                  <a:pt x="161043" y="10361"/>
                </a:lnTo>
                <a:lnTo>
                  <a:pt x="167369" y="9765"/>
                </a:lnTo>
                <a:lnTo>
                  <a:pt x="173492" y="9367"/>
                </a:lnTo>
                <a:lnTo>
                  <a:pt x="179479" y="9102"/>
                </a:lnTo>
                <a:lnTo>
                  <a:pt x="191211" y="8807"/>
                </a:lnTo>
                <a:lnTo>
                  <a:pt x="202775" y="8677"/>
                </a:lnTo>
                <a:lnTo>
                  <a:pt x="206621" y="7689"/>
                </a:lnTo>
                <a:lnTo>
                  <a:pt x="209185" y="6079"/>
                </a:lnTo>
                <a:lnTo>
                  <a:pt x="214312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728"/>
          <p:cNvSpPr/>
          <p:nvPr/>
        </p:nvSpPr>
        <p:spPr>
          <a:xfrm>
            <a:off x="1965960" y="2121693"/>
            <a:ext cx="265749" cy="178595"/>
          </a:xfrm>
          <a:custGeom>
            <a:avLst/>
            <a:gdLst/>
            <a:ahLst/>
            <a:cxnLst/>
            <a:rect l="0" t="0" r="0" b="0"/>
            <a:pathLst>
              <a:path w="265749" h="214314">
                <a:moveTo>
                  <a:pt x="0" y="0"/>
                </a:moveTo>
                <a:lnTo>
                  <a:pt x="4551" y="0"/>
                </a:lnTo>
                <a:lnTo>
                  <a:pt x="5892" y="953"/>
                </a:lnTo>
                <a:lnTo>
                  <a:pt x="6786" y="2540"/>
                </a:lnTo>
                <a:lnTo>
                  <a:pt x="7381" y="4551"/>
                </a:lnTo>
                <a:lnTo>
                  <a:pt x="10583" y="9325"/>
                </a:lnTo>
                <a:lnTo>
                  <a:pt x="15182" y="14622"/>
                </a:lnTo>
                <a:lnTo>
                  <a:pt x="20400" y="20151"/>
                </a:lnTo>
                <a:lnTo>
                  <a:pt x="28434" y="25784"/>
                </a:lnTo>
                <a:lnTo>
                  <a:pt x="33244" y="28619"/>
                </a:lnTo>
                <a:lnTo>
                  <a:pt x="37403" y="32414"/>
                </a:lnTo>
                <a:lnTo>
                  <a:pt x="41128" y="36850"/>
                </a:lnTo>
                <a:lnTo>
                  <a:pt x="44564" y="41711"/>
                </a:lnTo>
                <a:lnTo>
                  <a:pt x="48759" y="46858"/>
                </a:lnTo>
                <a:lnTo>
                  <a:pt x="53461" y="52193"/>
                </a:lnTo>
                <a:lnTo>
                  <a:pt x="58501" y="57656"/>
                </a:lnTo>
                <a:lnTo>
                  <a:pt x="63766" y="62250"/>
                </a:lnTo>
                <a:lnTo>
                  <a:pt x="69181" y="66265"/>
                </a:lnTo>
                <a:lnTo>
                  <a:pt x="74696" y="69894"/>
                </a:lnTo>
                <a:lnTo>
                  <a:pt x="79325" y="74219"/>
                </a:lnTo>
                <a:lnTo>
                  <a:pt x="83363" y="79006"/>
                </a:lnTo>
                <a:lnTo>
                  <a:pt x="87008" y="84104"/>
                </a:lnTo>
                <a:lnTo>
                  <a:pt x="91343" y="89407"/>
                </a:lnTo>
                <a:lnTo>
                  <a:pt x="96138" y="94847"/>
                </a:lnTo>
                <a:lnTo>
                  <a:pt x="106546" y="105972"/>
                </a:lnTo>
                <a:lnTo>
                  <a:pt x="134411" y="134335"/>
                </a:lnTo>
                <a:lnTo>
                  <a:pt x="140090" y="139087"/>
                </a:lnTo>
                <a:lnTo>
                  <a:pt x="145781" y="143207"/>
                </a:lnTo>
                <a:lnTo>
                  <a:pt x="151480" y="146906"/>
                </a:lnTo>
                <a:lnTo>
                  <a:pt x="157184" y="150325"/>
                </a:lnTo>
                <a:lnTo>
                  <a:pt x="162892" y="153557"/>
                </a:lnTo>
                <a:lnTo>
                  <a:pt x="168602" y="156664"/>
                </a:lnTo>
                <a:lnTo>
                  <a:pt x="173362" y="160640"/>
                </a:lnTo>
                <a:lnTo>
                  <a:pt x="177487" y="165196"/>
                </a:lnTo>
                <a:lnTo>
                  <a:pt x="181190" y="170138"/>
                </a:lnTo>
                <a:lnTo>
                  <a:pt x="185564" y="174385"/>
                </a:lnTo>
                <a:lnTo>
                  <a:pt x="190384" y="178170"/>
                </a:lnTo>
                <a:lnTo>
                  <a:pt x="195503" y="181645"/>
                </a:lnTo>
                <a:lnTo>
                  <a:pt x="203731" y="188046"/>
                </a:lnTo>
                <a:lnTo>
                  <a:pt x="211515" y="194066"/>
                </a:lnTo>
                <a:lnTo>
                  <a:pt x="216257" y="197005"/>
                </a:lnTo>
                <a:lnTo>
                  <a:pt x="221324" y="199917"/>
                </a:lnTo>
                <a:lnTo>
                  <a:pt x="229494" y="203152"/>
                </a:lnTo>
                <a:lnTo>
                  <a:pt x="233006" y="204015"/>
                </a:lnTo>
                <a:lnTo>
                  <a:pt x="239449" y="207513"/>
                </a:lnTo>
                <a:lnTo>
                  <a:pt x="242500" y="209780"/>
                </a:lnTo>
                <a:lnTo>
                  <a:pt x="248431" y="212298"/>
                </a:lnTo>
                <a:lnTo>
                  <a:pt x="254241" y="213417"/>
                </a:lnTo>
                <a:lnTo>
                  <a:pt x="261915" y="214047"/>
                </a:lnTo>
                <a:lnTo>
                  <a:pt x="265748" y="21431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729"/>
          <p:cNvSpPr/>
          <p:nvPr/>
        </p:nvSpPr>
        <p:spPr>
          <a:xfrm>
            <a:off x="2077414" y="2135981"/>
            <a:ext cx="154295" cy="207170"/>
          </a:xfrm>
          <a:custGeom>
            <a:avLst/>
            <a:gdLst/>
            <a:ahLst/>
            <a:cxnLst/>
            <a:rect l="0" t="0" r="0" b="0"/>
            <a:pathLst>
              <a:path w="154295" h="248604">
                <a:moveTo>
                  <a:pt x="154294" y="0"/>
                </a:moveTo>
                <a:lnTo>
                  <a:pt x="146074" y="0"/>
                </a:lnTo>
                <a:lnTo>
                  <a:pt x="141275" y="4551"/>
                </a:lnTo>
                <a:lnTo>
                  <a:pt x="139900" y="6844"/>
                </a:lnTo>
                <a:lnTo>
                  <a:pt x="138371" y="11932"/>
                </a:lnTo>
                <a:lnTo>
                  <a:pt x="136059" y="14622"/>
                </a:lnTo>
                <a:lnTo>
                  <a:pt x="132612" y="17368"/>
                </a:lnTo>
                <a:lnTo>
                  <a:pt x="128410" y="20151"/>
                </a:lnTo>
                <a:lnTo>
                  <a:pt x="124655" y="23912"/>
                </a:lnTo>
                <a:lnTo>
                  <a:pt x="121200" y="28324"/>
                </a:lnTo>
                <a:lnTo>
                  <a:pt x="117944" y="33170"/>
                </a:lnTo>
                <a:lnTo>
                  <a:pt x="114820" y="38306"/>
                </a:lnTo>
                <a:lnTo>
                  <a:pt x="111786" y="43635"/>
                </a:lnTo>
                <a:lnTo>
                  <a:pt x="108810" y="49092"/>
                </a:lnTo>
                <a:lnTo>
                  <a:pt x="104922" y="55588"/>
                </a:lnTo>
                <a:lnTo>
                  <a:pt x="95521" y="70426"/>
                </a:lnTo>
                <a:lnTo>
                  <a:pt x="91299" y="77431"/>
                </a:lnTo>
                <a:lnTo>
                  <a:pt x="87532" y="84005"/>
                </a:lnTo>
                <a:lnTo>
                  <a:pt x="84069" y="90293"/>
                </a:lnTo>
                <a:lnTo>
                  <a:pt x="79855" y="97343"/>
                </a:lnTo>
                <a:lnTo>
                  <a:pt x="70092" y="112796"/>
                </a:lnTo>
                <a:lnTo>
                  <a:pt x="65774" y="119965"/>
                </a:lnTo>
                <a:lnTo>
                  <a:pt x="61944" y="126649"/>
                </a:lnTo>
                <a:lnTo>
                  <a:pt x="58437" y="133010"/>
                </a:lnTo>
                <a:lnTo>
                  <a:pt x="54194" y="140109"/>
                </a:lnTo>
                <a:lnTo>
                  <a:pt x="44400" y="155615"/>
                </a:lnTo>
                <a:lnTo>
                  <a:pt x="39121" y="162799"/>
                </a:lnTo>
                <a:lnTo>
                  <a:pt x="33697" y="169492"/>
                </a:lnTo>
                <a:lnTo>
                  <a:pt x="28176" y="175860"/>
                </a:lnTo>
                <a:lnTo>
                  <a:pt x="23543" y="182963"/>
                </a:lnTo>
                <a:lnTo>
                  <a:pt x="19502" y="190555"/>
                </a:lnTo>
                <a:lnTo>
                  <a:pt x="15855" y="198474"/>
                </a:lnTo>
                <a:lnTo>
                  <a:pt x="13424" y="204706"/>
                </a:lnTo>
                <a:lnTo>
                  <a:pt x="11803" y="209813"/>
                </a:lnTo>
                <a:lnTo>
                  <a:pt x="10723" y="214170"/>
                </a:lnTo>
                <a:lnTo>
                  <a:pt x="6982" y="221552"/>
                </a:lnTo>
                <a:lnTo>
                  <a:pt x="4651" y="224854"/>
                </a:lnTo>
                <a:lnTo>
                  <a:pt x="2061" y="231063"/>
                </a:lnTo>
                <a:lnTo>
                  <a:pt x="910" y="236997"/>
                </a:lnTo>
                <a:lnTo>
                  <a:pt x="262" y="244741"/>
                </a:lnTo>
                <a:lnTo>
                  <a:pt x="0" y="248452"/>
                </a:lnTo>
                <a:lnTo>
                  <a:pt x="2534" y="248536"/>
                </a:lnTo>
                <a:lnTo>
                  <a:pt x="8562" y="24860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730"/>
          <p:cNvSpPr/>
          <p:nvPr/>
        </p:nvSpPr>
        <p:spPr>
          <a:xfrm>
            <a:off x="2257426" y="2028824"/>
            <a:ext cx="200893" cy="334638"/>
          </a:xfrm>
          <a:custGeom>
            <a:avLst/>
            <a:gdLst/>
            <a:ahLst/>
            <a:cxnLst/>
            <a:rect l="0" t="0" r="0" b="0"/>
            <a:pathLst>
              <a:path w="200893" h="401565">
                <a:moveTo>
                  <a:pt x="0" y="0"/>
                </a:moveTo>
                <a:lnTo>
                  <a:pt x="7380" y="0"/>
                </a:lnTo>
                <a:lnTo>
                  <a:pt x="13122" y="2541"/>
                </a:lnTo>
                <a:lnTo>
                  <a:pt x="32331" y="11932"/>
                </a:lnTo>
                <a:lnTo>
                  <a:pt x="36794" y="14623"/>
                </a:lnTo>
                <a:lnTo>
                  <a:pt x="40721" y="17369"/>
                </a:lnTo>
                <a:lnTo>
                  <a:pt x="44292" y="20152"/>
                </a:lnTo>
                <a:lnTo>
                  <a:pt x="47626" y="22960"/>
                </a:lnTo>
                <a:lnTo>
                  <a:pt x="53869" y="28620"/>
                </a:lnTo>
                <a:lnTo>
                  <a:pt x="67290" y="41712"/>
                </a:lnTo>
                <a:lnTo>
                  <a:pt x="117198" y="91485"/>
                </a:lnTo>
                <a:lnTo>
                  <a:pt x="123852" y="97185"/>
                </a:lnTo>
                <a:lnTo>
                  <a:pt x="131145" y="102890"/>
                </a:lnTo>
                <a:lnTo>
                  <a:pt x="138865" y="108599"/>
                </a:lnTo>
                <a:lnTo>
                  <a:pt x="144964" y="114309"/>
                </a:lnTo>
                <a:lnTo>
                  <a:pt x="149982" y="120022"/>
                </a:lnTo>
                <a:lnTo>
                  <a:pt x="154281" y="125734"/>
                </a:lnTo>
                <a:lnTo>
                  <a:pt x="159051" y="131448"/>
                </a:lnTo>
                <a:lnTo>
                  <a:pt x="164136" y="137162"/>
                </a:lnTo>
                <a:lnTo>
                  <a:pt x="169432" y="142877"/>
                </a:lnTo>
                <a:lnTo>
                  <a:pt x="173914" y="149544"/>
                </a:lnTo>
                <a:lnTo>
                  <a:pt x="177855" y="156846"/>
                </a:lnTo>
                <a:lnTo>
                  <a:pt x="181435" y="164572"/>
                </a:lnTo>
                <a:lnTo>
                  <a:pt x="184774" y="172580"/>
                </a:lnTo>
                <a:lnTo>
                  <a:pt x="187952" y="180776"/>
                </a:lnTo>
                <a:lnTo>
                  <a:pt x="191024" y="189097"/>
                </a:lnTo>
                <a:lnTo>
                  <a:pt x="194024" y="196550"/>
                </a:lnTo>
                <a:lnTo>
                  <a:pt x="196977" y="203424"/>
                </a:lnTo>
                <a:lnTo>
                  <a:pt x="199898" y="209911"/>
                </a:lnTo>
                <a:lnTo>
                  <a:pt x="200892" y="217093"/>
                </a:lnTo>
                <a:lnTo>
                  <a:pt x="200603" y="224739"/>
                </a:lnTo>
                <a:lnTo>
                  <a:pt x="199458" y="232694"/>
                </a:lnTo>
                <a:lnTo>
                  <a:pt x="198694" y="239902"/>
                </a:lnTo>
                <a:lnTo>
                  <a:pt x="198185" y="246612"/>
                </a:lnTo>
                <a:lnTo>
                  <a:pt x="197846" y="252991"/>
                </a:lnTo>
                <a:lnTo>
                  <a:pt x="195714" y="260101"/>
                </a:lnTo>
                <a:lnTo>
                  <a:pt x="192389" y="267698"/>
                </a:lnTo>
                <a:lnTo>
                  <a:pt x="177914" y="295872"/>
                </a:lnTo>
                <a:lnTo>
                  <a:pt x="174806" y="302976"/>
                </a:lnTo>
                <a:lnTo>
                  <a:pt x="171782" y="310569"/>
                </a:lnTo>
                <a:lnTo>
                  <a:pt x="168814" y="318489"/>
                </a:lnTo>
                <a:lnTo>
                  <a:pt x="164930" y="325674"/>
                </a:lnTo>
                <a:lnTo>
                  <a:pt x="160436" y="332369"/>
                </a:lnTo>
                <a:lnTo>
                  <a:pt x="155535" y="338737"/>
                </a:lnTo>
                <a:lnTo>
                  <a:pt x="150362" y="344887"/>
                </a:lnTo>
                <a:lnTo>
                  <a:pt x="145009" y="350893"/>
                </a:lnTo>
                <a:lnTo>
                  <a:pt x="134933" y="361692"/>
                </a:lnTo>
                <a:lnTo>
                  <a:pt x="123906" y="373128"/>
                </a:lnTo>
                <a:lnTo>
                  <a:pt x="108721" y="388462"/>
                </a:lnTo>
                <a:lnTo>
                  <a:pt x="105818" y="390420"/>
                </a:lnTo>
                <a:lnTo>
                  <a:pt x="100052" y="392595"/>
                </a:lnTo>
                <a:lnTo>
                  <a:pt x="98134" y="394128"/>
                </a:lnTo>
                <a:lnTo>
                  <a:pt x="96855" y="396102"/>
                </a:lnTo>
                <a:lnTo>
                  <a:pt x="94802" y="401564"/>
                </a:lnTo>
                <a:lnTo>
                  <a:pt x="94634" y="401059"/>
                </a:lnTo>
                <a:lnTo>
                  <a:pt x="94341" y="395409"/>
                </a:lnTo>
                <a:lnTo>
                  <a:pt x="96857" y="392273"/>
                </a:lnTo>
                <a:lnTo>
                  <a:pt x="102869" y="38576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731"/>
          <p:cNvSpPr/>
          <p:nvPr/>
        </p:nvSpPr>
        <p:spPr>
          <a:xfrm>
            <a:off x="2360295" y="2350294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xmlns:mc="http://schemas.openxmlformats.org/markup-compatibility/2006" xmlns:a14="http://schemas.microsoft.com/office/drawing/2010/main" val="0000FF" mc:Ignorable="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732"/>
          <p:cNvSpPr/>
          <p:nvPr/>
        </p:nvSpPr>
        <p:spPr>
          <a:xfrm>
            <a:off x="2617469" y="2150277"/>
            <a:ext cx="248604" cy="28568"/>
          </a:xfrm>
          <a:custGeom>
            <a:avLst/>
            <a:gdLst/>
            <a:ahLst/>
            <a:cxnLst/>
            <a:rect l="0" t="0" r="0" b="0"/>
            <a:pathLst>
              <a:path w="248604" h="34281">
                <a:moveTo>
                  <a:pt x="0" y="34280"/>
                </a:moveTo>
                <a:lnTo>
                  <a:pt x="11932" y="34280"/>
                </a:lnTo>
                <a:lnTo>
                  <a:pt x="14622" y="33328"/>
                </a:lnTo>
                <a:lnTo>
                  <a:pt x="17369" y="31740"/>
                </a:lnTo>
                <a:lnTo>
                  <a:pt x="20152" y="29729"/>
                </a:lnTo>
                <a:lnTo>
                  <a:pt x="23912" y="28388"/>
                </a:lnTo>
                <a:lnTo>
                  <a:pt x="28324" y="27495"/>
                </a:lnTo>
                <a:lnTo>
                  <a:pt x="33170" y="26899"/>
                </a:lnTo>
                <a:lnTo>
                  <a:pt x="38306" y="25550"/>
                </a:lnTo>
                <a:lnTo>
                  <a:pt x="43635" y="23697"/>
                </a:lnTo>
                <a:lnTo>
                  <a:pt x="49093" y="21510"/>
                </a:lnTo>
                <a:lnTo>
                  <a:pt x="54636" y="20051"/>
                </a:lnTo>
                <a:lnTo>
                  <a:pt x="60237" y="19079"/>
                </a:lnTo>
                <a:lnTo>
                  <a:pt x="65876" y="18431"/>
                </a:lnTo>
                <a:lnTo>
                  <a:pt x="73445" y="17047"/>
                </a:lnTo>
                <a:lnTo>
                  <a:pt x="82301" y="15171"/>
                </a:lnTo>
                <a:lnTo>
                  <a:pt x="92015" y="12968"/>
                </a:lnTo>
                <a:lnTo>
                  <a:pt x="101348" y="11500"/>
                </a:lnTo>
                <a:lnTo>
                  <a:pt x="110428" y="10521"/>
                </a:lnTo>
                <a:lnTo>
                  <a:pt x="119339" y="9868"/>
                </a:lnTo>
                <a:lnTo>
                  <a:pt x="127185" y="9433"/>
                </a:lnTo>
                <a:lnTo>
                  <a:pt x="140982" y="8949"/>
                </a:lnTo>
                <a:lnTo>
                  <a:pt x="148280" y="7868"/>
                </a:lnTo>
                <a:lnTo>
                  <a:pt x="156004" y="6195"/>
                </a:lnTo>
                <a:lnTo>
                  <a:pt x="164010" y="4126"/>
                </a:lnTo>
                <a:lnTo>
                  <a:pt x="171253" y="2748"/>
                </a:lnTo>
                <a:lnTo>
                  <a:pt x="177986" y="1828"/>
                </a:lnTo>
                <a:lnTo>
                  <a:pt x="184380" y="1216"/>
                </a:lnTo>
                <a:lnTo>
                  <a:pt x="190548" y="807"/>
                </a:lnTo>
                <a:lnTo>
                  <a:pt x="196565" y="535"/>
                </a:lnTo>
                <a:lnTo>
                  <a:pt x="208330" y="232"/>
                </a:lnTo>
                <a:lnTo>
                  <a:pt x="242376" y="0"/>
                </a:lnTo>
                <a:lnTo>
                  <a:pt x="244451" y="949"/>
                </a:lnTo>
                <a:lnTo>
                  <a:pt x="245835" y="2534"/>
                </a:lnTo>
                <a:lnTo>
                  <a:pt x="248603" y="856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733"/>
          <p:cNvSpPr/>
          <p:nvPr/>
        </p:nvSpPr>
        <p:spPr>
          <a:xfrm>
            <a:off x="2651759" y="2221714"/>
            <a:ext cx="282894" cy="42855"/>
          </a:xfrm>
          <a:custGeom>
            <a:avLst/>
            <a:gdLst/>
            <a:ahLst/>
            <a:cxnLst/>
            <a:rect l="0" t="0" r="0" b="0"/>
            <a:pathLst>
              <a:path w="282894" h="51426">
                <a:moveTo>
                  <a:pt x="0" y="51425"/>
                </a:moveTo>
                <a:lnTo>
                  <a:pt x="4551" y="51425"/>
                </a:lnTo>
                <a:lnTo>
                  <a:pt x="5892" y="50472"/>
                </a:lnTo>
                <a:lnTo>
                  <a:pt x="6786" y="48885"/>
                </a:lnTo>
                <a:lnTo>
                  <a:pt x="7381" y="46874"/>
                </a:lnTo>
                <a:lnTo>
                  <a:pt x="9683" y="45534"/>
                </a:lnTo>
                <a:lnTo>
                  <a:pt x="17322" y="44044"/>
                </a:lnTo>
                <a:lnTo>
                  <a:pt x="22025" y="43647"/>
                </a:lnTo>
                <a:lnTo>
                  <a:pt x="27066" y="43382"/>
                </a:lnTo>
                <a:lnTo>
                  <a:pt x="32332" y="43205"/>
                </a:lnTo>
                <a:lnTo>
                  <a:pt x="37747" y="42136"/>
                </a:lnTo>
                <a:lnTo>
                  <a:pt x="43262" y="40470"/>
                </a:lnTo>
                <a:lnTo>
                  <a:pt x="55423" y="36078"/>
                </a:lnTo>
                <a:lnTo>
                  <a:pt x="70353" y="30952"/>
                </a:lnTo>
                <a:lnTo>
                  <a:pt x="77382" y="29204"/>
                </a:lnTo>
                <a:lnTo>
                  <a:pt x="83973" y="28039"/>
                </a:lnTo>
                <a:lnTo>
                  <a:pt x="90272" y="27261"/>
                </a:lnTo>
                <a:lnTo>
                  <a:pt x="97329" y="25791"/>
                </a:lnTo>
                <a:lnTo>
                  <a:pt x="104891" y="23858"/>
                </a:lnTo>
                <a:lnTo>
                  <a:pt x="112790" y="21617"/>
                </a:lnTo>
                <a:lnTo>
                  <a:pt x="129187" y="16587"/>
                </a:lnTo>
                <a:lnTo>
                  <a:pt x="137560" y="13912"/>
                </a:lnTo>
                <a:lnTo>
                  <a:pt x="145999" y="12129"/>
                </a:lnTo>
                <a:lnTo>
                  <a:pt x="154483" y="10940"/>
                </a:lnTo>
                <a:lnTo>
                  <a:pt x="162996" y="10148"/>
                </a:lnTo>
                <a:lnTo>
                  <a:pt x="170577" y="8667"/>
                </a:lnTo>
                <a:lnTo>
                  <a:pt x="177535" y="6727"/>
                </a:lnTo>
                <a:lnTo>
                  <a:pt x="184080" y="4481"/>
                </a:lnTo>
                <a:lnTo>
                  <a:pt x="190347" y="2984"/>
                </a:lnTo>
                <a:lnTo>
                  <a:pt x="196431" y="1986"/>
                </a:lnTo>
                <a:lnTo>
                  <a:pt x="202392" y="1321"/>
                </a:lnTo>
                <a:lnTo>
                  <a:pt x="208271" y="877"/>
                </a:lnTo>
                <a:lnTo>
                  <a:pt x="214095" y="581"/>
                </a:lnTo>
                <a:lnTo>
                  <a:pt x="225646" y="253"/>
                </a:lnTo>
                <a:lnTo>
                  <a:pt x="266908" y="0"/>
                </a:lnTo>
                <a:lnTo>
                  <a:pt x="270332" y="949"/>
                </a:lnTo>
                <a:lnTo>
                  <a:pt x="273566" y="2535"/>
                </a:lnTo>
                <a:lnTo>
                  <a:pt x="282893" y="856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734"/>
          <p:cNvSpPr/>
          <p:nvPr/>
        </p:nvSpPr>
        <p:spPr>
          <a:xfrm>
            <a:off x="3234690" y="2014953"/>
            <a:ext cx="289645" cy="262759"/>
          </a:xfrm>
          <a:custGeom>
            <a:avLst/>
            <a:gdLst/>
            <a:ahLst/>
            <a:cxnLst/>
            <a:rect l="0" t="0" r="0" b="0"/>
            <a:pathLst>
              <a:path w="289645" h="315311">
                <a:moveTo>
                  <a:pt x="0" y="42364"/>
                </a:moveTo>
                <a:lnTo>
                  <a:pt x="4551" y="37813"/>
                </a:lnTo>
                <a:lnTo>
                  <a:pt x="6844" y="36473"/>
                </a:lnTo>
                <a:lnTo>
                  <a:pt x="15601" y="34144"/>
                </a:lnTo>
                <a:lnTo>
                  <a:pt x="21539" y="31409"/>
                </a:lnTo>
                <a:lnTo>
                  <a:pt x="25790" y="29345"/>
                </a:lnTo>
                <a:lnTo>
                  <a:pt x="31481" y="27017"/>
                </a:lnTo>
                <a:lnTo>
                  <a:pt x="38132" y="24513"/>
                </a:lnTo>
                <a:lnTo>
                  <a:pt x="61147" y="16438"/>
                </a:lnTo>
                <a:lnTo>
                  <a:pt x="94523" y="5175"/>
                </a:lnTo>
                <a:lnTo>
                  <a:pt x="103020" y="3284"/>
                </a:lnTo>
                <a:lnTo>
                  <a:pt x="111543" y="2023"/>
                </a:lnTo>
                <a:lnTo>
                  <a:pt x="120082" y="1183"/>
                </a:lnTo>
                <a:lnTo>
                  <a:pt x="128632" y="622"/>
                </a:lnTo>
                <a:lnTo>
                  <a:pt x="137190" y="249"/>
                </a:lnTo>
                <a:lnTo>
                  <a:pt x="145753" y="0"/>
                </a:lnTo>
                <a:lnTo>
                  <a:pt x="152414" y="786"/>
                </a:lnTo>
                <a:lnTo>
                  <a:pt x="157807" y="2263"/>
                </a:lnTo>
                <a:lnTo>
                  <a:pt x="166339" y="5491"/>
                </a:lnTo>
                <a:lnTo>
                  <a:pt x="173306" y="6926"/>
                </a:lnTo>
                <a:lnTo>
                  <a:pt x="175545" y="8261"/>
                </a:lnTo>
                <a:lnTo>
                  <a:pt x="177038" y="10104"/>
                </a:lnTo>
                <a:lnTo>
                  <a:pt x="178032" y="12285"/>
                </a:lnTo>
                <a:lnTo>
                  <a:pt x="179139" y="19788"/>
                </a:lnTo>
                <a:lnTo>
                  <a:pt x="179630" y="28520"/>
                </a:lnTo>
                <a:lnTo>
                  <a:pt x="179849" y="35576"/>
                </a:lnTo>
                <a:lnTo>
                  <a:pt x="178002" y="39744"/>
                </a:lnTo>
                <a:lnTo>
                  <a:pt x="170870" y="49455"/>
                </a:lnTo>
                <a:lnTo>
                  <a:pt x="166301" y="54711"/>
                </a:lnTo>
                <a:lnTo>
                  <a:pt x="161350" y="60120"/>
                </a:lnTo>
                <a:lnTo>
                  <a:pt x="156144" y="65631"/>
                </a:lnTo>
                <a:lnTo>
                  <a:pt x="149816" y="71211"/>
                </a:lnTo>
                <a:lnTo>
                  <a:pt x="142740" y="76835"/>
                </a:lnTo>
                <a:lnTo>
                  <a:pt x="135165" y="82490"/>
                </a:lnTo>
                <a:lnTo>
                  <a:pt x="128210" y="88164"/>
                </a:lnTo>
                <a:lnTo>
                  <a:pt x="121669" y="93853"/>
                </a:lnTo>
                <a:lnTo>
                  <a:pt x="115403" y="99550"/>
                </a:lnTo>
                <a:lnTo>
                  <a:pt x="108368" y="104300"/>
                </a:lnTo>
                <a:lnTo>
                  <a:pt x="100820" y="108420"/>
                </a:lnTo>
                <a:lnTo>
                  <a:pt x="92931" y="112119"/>
                </a:lnTo>
                <a:lnTo>
                  <a:pt x="85767" y="116490"/>
                </a:lnTo>
                <a:lnTo>
                  <a:pt x="79085" y="121309"/>
                </a:lnTo>
                <a:lnTo>
                  <a:pt x="72726" y="126427"/>
                </a:lnTo>
                <a:lnTo>
                  <a:pt x="67534" y="129838"/>
                </a:lnTo>
                <a:lnTo>
                  <a:pt x="59226" y="133629"/>
                </a:lnTo>
                <a:lnTo>
                  <a:pt x="56629" y="135592"/>
                </a:lnTo>
                <a:lnTo>
                  <a:pt x="54898" y="137854"/>
                </a:lnTo>
                <a:lnTo>
                  <a:pt x="53744" y="140314"/>
                </a:lnTo>
                <a:lnTo>
                  <a:pt x="52022" y="141954"/>
                </a:lnTo>
                <a:lnTo>
                  <a:pt x="49922" y="143047"/>
                </a:lnTo>
                <a:lnTo>
                  <a:pt x="47569" y="143776"/>
                </a:lnTo>
                <a:lnTo>
                  <a:pt x="46953" y="144262"/>
                </a:lnTo>
                <a:lnTo>
                  <a:pt x="47495" y="144586"/>
                </a:lnTo>
                <a:lnTo>
                  <a:pt x="51205" y="145196"/>
                </a:lnTo>
                <a:lnTo>
                  <a:pt x="56413" y="142677"/>
                </a:lnTo>
                <a:lnTo>
                  <a:pt x="75279" y="133299"/>
                </a:lnTo>
                <a:lnTo>
                  <a:pt x="80666" y="131563"/>
                </a:lnTo>
                <a:lnTo>
                  <a:pt x="86162" y="130405"/>
                </a:lnTo>
                <a:lnTo>
                  <a:pt x="91732" y="129633"/>
                </a:lnTo>
                <a:lnTo>
                  <a:pt x="98302" y="128166"/>
                </a:lnTo>
                <a:lnTo>
                  <a:pt x="105540" y="126235"/>
                </a:lnTo>
                <a:lnTo>
                  <a:pt x="113223" y="123996"/>
                </a:lnTo>
                <a:lnTo>
                  <a:pt x="121202" y="122503"/>
                </a:lnTo>
                <a:lnTo>
                  <a:pt x="129379" y="121508"/>
                </a:lnTo>
                <a:lnTo>
                  <a:pt x="137688" y="120844"/>
                </a:lnTo>
                <a:lnTo>
                  <a:pt x="146084" y="120401"/>
                </a:lnTo>
                <a:lnTo>
                  <a:pt x="163034" y="119910"/>
                </a:lnTo>
                <a:lnTo>
                  <a:pt x="188642" y="119633"/>
                </a:lnTo>
                <a:lnTo>
                  <a:pt x="196246" y="120547"/>
                </a:lnTo>
                <a:lnTo>
                  <a:pt x="203221" y="122108"/>
                </a:lnTo>
                <a:lnTo>
                  <a:pt x="217003" y="126384"/>
                </a:lnTo>
                <a:lnTo>
                  <a:pt x="232654" y="131459"/>
                </a:lnTo>
                <a:lnTo>
                  <a:pt x="238923" y="134145"/>
                </a:lnTo>
                <a:lnTo>
                  <a:pt x="244055" y="136889"/>
                </a:lnTo>
                <a:lnTo>
                  <a:pt x="248428" y="139671"/>
                </a:lnTo>
                <a:lnTo>
                  <a:pt x="253249" y="142478"/>
                </a:lnTo>
                <a:lnTo>
                  <a:pt x="258368" y="145302"/>
                </a:lnTo>
                <a:lnTo>
                  <a:pt x="263685" y="148137"/>
                </a:lnTo>
                <a:lnTo>
                  <a:pt x="272134" y="153827"/>
                </a:lnTo>
                <a:lnTo>
                  <a:pt x="275720" y="156677"/>
                </a:lnTo>
                <a:lnTo>
                  <a:pt x="282245" y="164925"/>
                </a:lnTo>
                <a:lnTo>
                  <a:pt x="285319" y="169791"/>
                </a:lnTo>
                <a:lnTo>
                  <a:pt x="287368" y="174941"/>
                </a:lnTo>
                <a:lnTo>
                  <a:pt x="288734" y="180279"/>
                </a:lnTo>
                <a:lnTo>
                  <a:pt x="289644" y="185742"/>
                </a:lnTo>
                <a:lnTo>
                  <a:pt x="289299" y="191289"/>
                </a:lnTo>
                <a:lnTo>
                  <a:pt x="288116" y="196893"/>
                </a:lnTo>
                <a:lnTo>
                  <a:pt x="286375" y="202533"/>
                </a:lnTo>
                <a:lnTo>
                  <a:pt x="284262" y="208198"/>
                </a:lnTo>
                <a:lnTo>
                  <a:pt x="281901" y="213880"/>
                </a:lnTo>
                <a:lnTo>
                  <a:pt x="279374" y="219573"/>
                </a:lnTo>
                <a:lnTo>
                  <a:pt x="274027" y="230979"/>
                </a:lnTo>
                <a:lnTo>
                  <a:pt x="271267" y="236687"/>
                </a:lnTo>
                <a:lnTo>
                  <a:pt x="267522" y="241445"/>
                </a:lnTo>
                <a:lnTo>
                  <a:pt x="263121" y="245570"/>
                </a:lnTo>
                <a:lnTo>
                  <a:pt x="258281" y="249272"/>
                </a:lnTo>
                <a:lnTo>
                  <a:pt x="253150" y="253645"/>
                </a:lnTo>
                <a:lnTo>
                  <a:pt x="247824" y="258466"/>
                </a:lnTo>
                <a:lnTo>
                  <a:pt x="242369" y="263584"/>
                </a:lnTo>
                <a:lnTo>
                  <a:pt x="236827" y="267949"/>
                </a:lnTo>
                <a:lnTo>
                  <a:pt x="231227" y="271812"/>
                </a:lnTo>
                <a:lnTo>
                  <a:pt x="218973" y="279596"/>
                </a:lnTo>
                <a:lnTo>
                  <a:pt x="204002" y="289406"/>
                </a:lnTo>
                <a:lnTo>
                  <a:pt x="196009" y="293736"/>
                </a:lnTo>
                <a:lnTo>
                  <a:pt x="187823" y="297575"/>
                </a:lnTo>
                <a:lnTo>
                  <a:pt x="179508" y="301087"/>
                </a:lnTo>
                <a:lnTo>
                  <a:pt x="172060" y="303429"/>
                </a:lnTo>
                <a:lnTo>
                  <a:pt x="165189" y="304990"/>
                </a:lnTo>
                <a:lnTo>
                  <a:pt x="158704" y="306030"/>
                </a:lnTo>
                <a:lnTo>
                  <a:pt x="152475" y="307677"/>
                </a:lnTo>
                <a:lnTo>
                  <a:pt x="146418" y="309726"/>
                </a:lnTo>
                <a:lnTo>
                  <a:pt x="140474" y="312046"/>
                </a:lnTo>
                <a:lnTo>
                  <a:pt x="134608" y="313592"/>
                </a:lnTo>
                <a:lnTo>
                  <a:pt x="128791" y="314622"/>
                </a:lnTo>
                <a:lnTo>
                  <a:pt x="123008" y="315310"/>
                </a:lnTo>
                <a:lnTo>
                  <a:pt x="118201" y="314815"/>
                </a:lnTo>
                <a:lnTo>
                  <a:pt x="114043" y="313533"/>
                </a:lnTo>
                <a:lnTo>
                  <a:pt x="106884" y="310521"/>
                </a:lnTo>
                <a:lnTo>
                  <a:pt x="100527" y="309183"/>
                </a:lnTo>
                <a:lnTo>
                  <a:pt x="91593" y="308429"/>
                </a:lnTo>
                <a:lnTo>
                  <a:pt x="88684" y="307371"/>
                </a:lnTo>
                <a:lnTo>
                  <a:pt x="82913" y="303655"/>
                </a:lnTo>
                <a:lnTo>
                  <a:pt x="80993" y="301330"/>
                </a:lnTo>
                <a:lnTo>
                  <a:pt x="79713" y="298828"/>
                </a:lnTo>
                <a:lnTo>
                  <a:pt x="77153" y="29096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735"/>
          <p:cNvSpPr/>
          <p:nvPr/>
        </p:nvSpPr>
        <p:spPr>
          <a:xfrm>
            <a:off x="3637749" y="1957387"/>
            <a:ext cx="188444" cy="364333"/>
          </a:xfrm>
          <a:custGeom>
            <a:avLst/>
            <a:gdLst/>
            <a:ahLst/>
            <a:cxnLst/>
            <a:rect l="0" t="0" r="0" b="0"/>
            <a:pathLst>
              <a:path w="188444" h="437199">
                <a:moveTo>
                  <a:pt x="145580" y="0"/>
                </a:moveTo>
                <a:lnTo>
                  <a:pt x="137361" y="0"/>
                </a:lnTo>
                <a:lnTo>
                  <a:pt x="132561" y="4552"/>
                </a:lnTo>
                <a:lnTo>
                  <a:pt x="116866" y="20152"/>
                </a:lnTo>
                <a:lnTo>
                  <a:pt x="113103" y="22960"/>
                </a:lnTo>
                <a:lnTo>
                  <a:pt x="108688" y="25784"/>
                </a:lnTo>
                <a:lnTo>
                  <a:pt x="103841" y="28620"/>
                </a:lnTo>
                <a:lnTo>
                  <a:pt x="98704" y="32415"/>
                </a:lnTo>
                <a:lnTo>
                  <a:pt x="93375" y="36850"/>
                </a:lnTo>
                <a:lnTo>
                  <a:pt x="87917" y="41712"/>
                </a:lnTo>
                <a:lnTo>
                  <a:pt x="83325" y="46858"/>
                </a:lnTo>
                <a:lnTo>
                  <a:pt x="79312" y="52194"/>
                </a:lnTo>
                <a:lnTo>
                  <a:pt x="75684" y="57656"/>
                </a:lnTo>
                <a:lnTo>
                  <a:pt x="71360" y="63203"/>
                </a:lnTo>
                <a:lnTo>
                  <a:pt x="66573" y="68805"/>
                </a:lnTo>
                <a:lnTo>
                  <a:pt x="61476" y="74445"/>
                </a:lnTo>
                <a:lnTo>
                  <a:pt x="57126" y="81063"/>
                </a:lnTo>
                <a:lnTo>
                  <a:pt x="53273" y="88332"/>
                </a:lnTo>
                <a:lnTo>
                  <a:pt x="49752" y="96036"/>
                </a:lnTo>
                <a:lnTo>
                  <a:pt x="45500" y="104029"/>
                </a:lnTo>
                <a:lnTo>
                  <a:pt x="40760" y="112215"/>
                </a:lnTo>
                <a:lnTo>
                  <a:pt x="35696" y="120530"/>
                </a:lnTo>
                <a:lnTo>
                  <a:pt x="31366" y="127979"/>
                </a:lnTo>
                <a:lnTo>
                  <a:pt x="24016" y="141335"/>
                </a:lnTo>
                <a:lnTo>
                  <a:pt x="14523" y="159564"/>
                </a:lnTo>
                <a:lnTo>
                  <a:pt x="11536" y="166384"/>
                </a:lnTo>
                <a:lnTo>
                  <a:pt x="8593" y="173788"/>
                </a:lnTo>
                <a:lnTo>
                  <a:pt x="5678" y="181581"/>
                </a:lnTo>
                <a:lnTo>
                  <a:pt x="3734" y="188682"/>
                </a:lnTo>
                <a:lnTo>
                  <a:pt x="1575" y="201651"/>
                </a:lnTo>
                <a:lnTo>
                  <a:pt x="616" y="213766"/>
                </a:lnTo>
                <a:lnTo>
                  <a:pt x="189" y="226452"/>
                </a:lnTo>
                <a:lnTo>
                  <a:pt x="0" y="241616"/>
                </a:lnTo>
                <a:lnTo>
                  <a:pt x="902" y="248707"/>
                </a:lnTo>
                <a:lnTo>
                  <a:pt x="4443" y="261667"/>
                </a:lnTo>
                <a:lnTo>
                  <a:pt x="6653" y="273777"/>
                </a:lnTo>
                <a:lnTo>
                  <a:pt x="8587" y="285509"/>
                </a:lnTo>
                <a:lnTo>
                  <a:pt x="12622" y="297073"/>
                </a:lnTo>
                <a:lnTo>
                  <a:pt x="17591" y="308563"/>
                </a:lnTo>
                <a:lnTo>
                  <a:pt x="22974" y="320972"/>
                </a:lnTo>
                <a:lnTo>
                  <a:pt x="25743" y="328281"/>
                </a:lnTo>
                <a:lnTo>
                  <a:pt x="28541" y="336012"/>
                </a:lnTo>
                <a:lnTo>
                  <a:pt x="32312" y="342118"/>
                </a:lnTo>
                <a:lnTo>
                  <a:pt x="36730" y="347141"/>
                </a:lnTo>
                <a:lnTo>
                  <a:pt x="41581" y="351443"/>
                </a:lnTo>
                <a:lnTo>
                  <a:pt x="45768" y="356215"/>
                </a:lnTo>
                <a:lnTo>
                  <a:pt x="49511" y="361302"/>
                </a:lnTo>
                <a:lnTo>
                  <a:pt x="52959" y="366598"/>
                </a:lnTo>
                <a:lnTo>
                  <a:pt x="57163" y="372034"/>
                </a:lnTo>
                <a:lnTo>
                  <a:pt x="61870" y="377563"/>
                </a:lnTo>
                <a:lnTo>
                  <a:pt x="71229" y="387833"/>
                </a:lnTo>
                <a:lnTo>
                  <a:pt x="78563" y="395573"/>
                </a:lnTo>
                <a:lnTo>
                  <a:pt x="88047" y="405286"/>
                </a:lnTo>
                <a:lnTo>
                  <a:pt x="91984" y="408303"/>
                </a:lnTo>
                <a:lnTo>
                  <a:pt x="96515" y="411267"/>
                </a:lnTo>
                <a:lnTo>
                  <a:pt x="101440" y="414196"/>
                </a:lnTo>
                <a:lnTo>
                  <a:pt x="105676" y="417101"/>
                </a:lnTo>
                <a:lnTo>
                  <a:pt x="109453" y="419990"/>
                </a:lnTo>
                <a:lnTo>
                  <a:pt x="112922" y="422868"/>
                </a:lnTo>
                <a:lnTo>
                  <a:pt x="116188" y="425740"/>
                </a:lnTo>
                <a:lnTo>
                  <a:pt x="122357" y="431471"/>
                </a:lnTo>
                <a:lnTo>
                  <a:pt x="126289" y="433380"/>
                </a:lnTo>
                <a:lnTo>
                  <a:pt x="130814" y="434653"/>
                </a:lnTo>
                <a:lnTo>
                  <a:pt x="135736" y="435501"/>
                </a:lnTo>
                <a:lnTo>
                  <a:pt x="139970" y="436067"/>
                </a:lnTo>
                <a:lnTo>
                  <a:pt x="143746" y="436444"/>
                </a:lnTo>
                <a:lnTo>
                  <a:pt x="147214" y="436695"/>
                </a:lnTo>
                <a:lnTo>
                  <a:pt x="150480" y="436863"/>
                </a:lnTo>
                <a:lnTo>
                  <a:pt x="160924" y="437154"/>
                </a:lnTo>
                <a:lnTo>
                  <a:pt x="188443" y="43719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736"/>
          <p:cNvSpPr/>
          <p:nvPr/>
        </p:nvSpPr>
        <p:spPr>
          <a:xfrm>
            <a:off x="3800476" y="2164556"/>
            <a:ext cx="171451" cy="14288"/>
          </a:xfrm>
          <a:custGeom>
            <a:avLst/>
            <a:gdLst/>
            <a:ahLst/>
            <a:cxnLst/>
            <a:rect l="0" t="0" r="0" b="0"/>
            <a:pathLst>
              <a:path w="171451" h="17146">
                <a:moveTo>
                  <a:pt x="0" y="17145"/>
                </a:moveTo>
                <a:lnTo>
                  <a:pt x="57662" y="17145"/>
                </a:lnTo>
                <a:lnTo>
                  <a:pt x="63206" y="16193"/>
                </a:lnTo>
                <a:lnTo>
                  <a:pt x="68807" y="14605"/>
                </a:lnTo>
                <a:lnTo>
                  <a:pt x="74447" y="12594"/>
                </a:lnTo>
                <a:lnTo>
                  <a:pt x="80111" y="11253"/>
                </a:lnTo>
                <a:lnTo>
                  <a:pt x="85792" y="10360"/>
                </a:lnTo>
                <a:lnTo>
                  <a:pt x="91485" y="9764"/>
                </a:lnTo>
                <a:lnTo>
                  <a:pt x="97185" y="8415"/>
                </a:lnTo>
                <a:lnTo>
                  <a:pt x="102889" y="6562"/>
                </a:lnTo>
                <a:lnTo>
                  <a:pt x="108598" y="4375"/>
                </a:lnTo>
                <a:lnTo>
                  <a:pt x="114308" y="2916"/>
                </a:lnTo>
                <a:lnTo>
                  <a:pt x="120020" y="1944"/>
                </a:lnTo>
                <a:lnTo>
                  <a:pt x="125733" y="1296"/>
                </a:lnTo>
                <a:lnTo>
                  <a:pt x="131447" y="864"/>
                </a:lnTo>
                <a:lnTo>
                  <a:pt x="137162" y="576"/>
                </a:lnTo>
                <a:lnTo>
                  <a:pt x="151765" y="171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737"/>
          <p:cNvSpPr/>
          <p:nvPr/>
        </p:nvSpPr>
        <p:spPr>
          <a:xfrm>
            <a:off x="4001277" y="2089003"/>
            <a:ext cx="262115" cy="161279"/>
          </a:xfrm>
          <a:custGeom>
            <a:avLst/>
            <a:gdLst/>
            <a:ahLst/>
            <a:cxnLst/>
            <a:rect l="0" t="0" r="0" b="0"/>
            <a:pathLst>
              <a:path w="262115" h="193535">
                <a:moveTo>
                  <a:pt x="4939" y="4939"/>
                </a:moveTo>
                <a:lnTo>
                  <a:pt x="0" y="0"/>
                </a:lnTo>
                <a:lnTo>
                  <a:pt x="4690" y="4690"/>
                </a:lnTo>
                <a:lnTo>
                  <a:pt x="4865" y="9416"/>
                </a:lnTo>
                <a:lnTo>
                  <a:pt x="5842" y="11734"/>
                </a:lnTo>
                <a:lnTo>
                  <a:pt x="9467" y="16849"/>
                </a:lnTo>
                <a:lnTo>
                  <a:pt x="14254" y="22298"/>
                </a:lnTo>
                <a:lnTo>
                  <a:pt x="19556" y="27894"/>
                </a:lnTo>
                <a:lnTo>
                  <a:pt x="33557" y="42099"/>
                </a:lnTo>
                <a:lnTo>
                  <a:pt x="37352" y="44952"/>
                </a:lnTo>
                <a:lnTo>
                  <a:pt x="41788" y="47807"/>
                </a:lnTo>
                <a:lnTo>
                  <a:pt x="46650" y="50663"/>
                </a:lnTo>
                <a:lnTo>
                  <a:pt x="54592" y="56376"/>
                </a:lnTo>
                <a:lnTo>
                  <a:pt x="58043" y="59233"/>
                </a:lnTo>
                <a:lnTo>
                  <a:pt x="62249" y="63042"/>
                </a:lnTo>
                <a:lnTo>
                  <a:pt x="72002" y="72355"/>
                </a:lnTo>
                <a:lnTo>
                  <a:pt x="77270" y="76553"/>
                </a:lnTo>
                <a:lnTo>
                  <a:pt x="82687" y="80304"/>
                </a:lnTo>
                <a:lnTo>
                  <a:pt x="88203" y="83758"/>
                </a:lnTo>
                <a:lnTo>
                  <a:pt x="93786" y="87012"/>
                </a:lnTo>
                <a:lnTo>
                  <a:pt x="99413" y="90134"/>
                </a:lnTo>
                <a:lnTo>
                  <a:pt x="105069" y="93168"/>
                </a:lnTo>
                <a:lnTo>
                  <a:pt x="110745" y="97096"/>
                </a:lnTo>
                <a:lnTo>
                  <a:pt x="116433" y="101620"/>
                </a:lnTo>
                <a:lnTo>
                  <a:pt x="122131" y="106540"/>
                </a:lnTo>
                <a:lnTo>
                  <a:pt x="127834" y="110773"/>
                </a:lnTo>
                <a:lnTo>
                  <a:pt x="133542" y="114548"/>
                </a:lnTo>
                <a:lnTo>
                  <a:pt x="139252" y="118017"/>
                </a:lnTo>
                <a:lnTo>
                  <a:pt x="144963" y="121282"/>
                </a:lnTo>
                <a:lnTo>
                  <a:pt x="156389" y="127449"/>
                </a:lnTo>
                <a:lnTo>
                  <a:pt x="173532" y="136277"/>
                </a:lnTo>
                <a:lnTo>
                  <a:pt x="178294" y="140123"/>
                </a:lnTo>
                <a:lnTo>
                  <a:pt x="182421" y="144591"/>
                </a:lnTo>
                <a:lnTo>
                  <a:pt x="186126" y="149476"/>
                </a:lnTo>
                <a:lnTo>
                  <a:pt x="190500" y="153684"/>
                </a:lnTo>
                <a:lnTo>
                  <a:pt x="195321" y="157443"/>
                </a:lnTo>
                <a:lnTo>
                  <a:pt x="200441" y="160901"/>
                </a:lnTo>
                <a:lnTo>
                  <a:pt x="204806" y="163206"/>
                </a:lnTo>
                <a:lnTo>
                  <a:pt x="212196" y="165767"/>
                </a:lnTo>
                <a:lnTo>
                  <a:pt x="218655" y="169446"/>
                </a:lnTo>
                <a:lnTo>
                  <a:pt x="225653" y="174256"/>
                </a:lnTo>
                <a:lnTo>
                  <a:pt x="230187" y="176872"/>
                </a:lnTo>
                <a:lnTo>
                  <a:pt x="242049" y="183364"/>
                </a:lnTo>
                <a:lnTo>
                  <a:pt x="246211" y="184252"/>
                </a:lnTo>
                <a:lnTo>
                  <a:pt x="248654" y="184488"/>
                </a:lnTo>
                <a:lnTo>
                  <a:pt x="250283" y="185598"/>
                </a:lnTo>
                <a:lnTo>
                  <a:pt x="251369" y="187291"/>
                </a:lnTo>
                <a:lnTo>
                  <a:pt x="252093" y="189372"/>
                </a:lnTo>
                <a:lnTo>
                  <a:pt x="253529" y="190759"/>
                </a:lnTo>
                <a:lnTo>
                  <a:pt x="255438" y="191685"/>
                </a:lnTo>
                <a:lnTo>
                  <a:pt x="262114" y="19353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738"/>
          <p:cNvSpPr/>
          <p:nvPr/>
        </p:nvSpPr>
        <p:spPr>
          <a:xfrm>
            <a:off x="4100512" y="2100262"/>
            <a:ext cx="120016" cy="178595"/>
          </a:xfrm>
          <a:custGeom>
            <a:avLst/>
            <a:gdLst/>
            <a:ahLst/>
            <a:cxnLst/>
            <a:rect l="0" t="0" r="0" b="0"/>
            <a:pathLst>
              <a:path w="120016" h="214314">
                <a:moveTo>
                  <a:pt x="120015" y="0"/>
                </a:moveTo>
                <a:lnTo>
                  <a:pt x="120015" y="4552"/>
                </a:lnTo>
                <a:lnTo>
                  <a:pt x="119063" y="6845"/>
                </a:lnTo>
                <a:lnTo>
                  <a:pt x="115465" y="11932"/>
                </a:lnTo>
                <a:lnTo>
                  <a:pt x="113171" y="14623"/>
                </a:lnTo>
                <a:lnTo>
                  <a:pt x="110690" y="17369"/>
                </a:lnTo>
                <a:lnTo>
                  <a:pt x="108083" y="20152"/>
                </a:lnTo>
                <a:lnTo>
                  <a:pt x="105393" y="23912"/>
                </a:lnTo>
                <a:lnTo>
                  <a:pt x="102647" y="28324"/>
                </a:lnTo>
                <a:lnTo>
                  <a:pt x="99864" y="33171"/>
                </a:lnTo>
                <a:lnTo>
                  <a:pt x="94231" y="43635"/>
                </a:lnTo>
                <a:lnTo>
                  <a:pt x="91396" y="49093"/>
                </a:lnTo>
                <a:lnTo>
                  <a:pt x="87601" y="54636"/>
                </a:lnTo>
                <a:lnTo>
                  <a:pt x="83165" y="60237"/>
                </a:lnTo>
                <a:lnTo>
                  <a:pt x="78304" y="65876"/>
                </a:lnTo>
                <a:lnTo>
                  <a:pt x="74110" y="71540"/>
                </a:lnTo>
                <a:lnTo>
                  <a:pt x="70362" y="77221"/>
                </a:lnTo>
                <a:lnTo>
                  <a:pt x="66910" y="82913"/>
                </a:lnTo>
                <a:lnTo>
                  <a:pt x="62704" y="88613"/>
                </a:lnTo>
                <a:lnTo>
                  <a:pt x="57996" y="94318"/>
                </a:lnTo>
                <a:lnTo>
                  <a:pt x="52951" y="100027"/>
                </a:lnTo>
                <a:lnTo>
                  <a:pt x="48636" y="105737"/>
                </a:lnTo>
                <a:lnTo>
                  <a:pt x="44806" y="111449"/>
                </a:lnTo>
                <a:lnTo>
                  <a:pt x="41301" y="117162"/>
                </a:lnTo>
                <a:lnTo>
                  <a:pt x="38012" y="123828"/>
                </a:lnTo>
                <a:lnTo>
                  <a:pt x="34866" y="131130"/>
                </a:lnTo>
                <a:lnTo>
                  <a:pt x="31817" y="138855"/>
                </a:lnTo>
                <a:lnTo>
                  <a:pt x="28831" y="145910"/>
                </a:lnTo>
                <a:lnTo>
                  <a:pt x="22974" y="158829"/>
                </a:lnTo>
                <a:lnTo>
                  <a:pt x="20078" y="163989"/>
                </a:lnTo>
                <a:lnTo>
                  <a:pt x="17196" y="168381"/>
                </a:lnTo>
                <a:lnTo>
                  <a:pt x="14321" y="172262"/>
                </a:lnTo>
                <a:lnTo>
                  <a:pt x="12405" y="176754"/>
                </a:lnTo>
                <a:lnTo>
                  <a:pt x="11127" y="181654"/>
                </a:lnTo>
                <a:lnTo>
                  <a:pt x="10276" y="186825"/>
                </a:lnTo>
                <a:lnTo>
                  <a:pt x="8756" y="190273"/>
                </a:lnTo>
                <a:lnTo>
                  <a:pt x="6790" y="192571"/>
                </a:lnTo>
                <a:lnTo>
                  <a:pt x="4526" y="194104"/>
                </a:lnTo>
                <a:lnTo>
                  <a:pt x="3018" y="196077"/>
                </a:lnTo>
                <a:lnTo>
                  <a:pt x="2012" y="198346"/>
                </a:lnTo>
                <a:lnTo>
                  <a:pt x="894" y="203407"/>
                </a:lnTo>
                <a:lnTo>
                  <a:pt x="398" y="208831"/>
                </a:lnTo>
                <a:lnTo>
                  <a:pt x="0" y="21431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739"/>
          <p:cNvSpPr/>
          <p:nvPr/>
        </p:nvSpPr>
        <p:spPr>
          <a:xfrm>
            <a:off x="4246245" y="1985970"/>
            <a:ext cx="222628" cy="285706"/>
          </a:xfrm>
          <a:custGeom>
            <a:avLst/>
            <a:gdLst/>
            <a:ahLst/>
            <a:cxnLst/>
            <a:rect l="0" t="0" r="0" b="0"/>
            <a:pathLst>
              <a:path w="222628" h="342847">
                <a:moveTo>
                  <a:pt x="0" y="8563"/>
                </a:moveTo>
                <a:lnTo>
                  <a:pt x="0" y="4012"/>
                </a:lnTo>
                <a:lnTo>
                  <a:pt x="952" y="2671"/>
                </a:lnTo>
                <a:lnTo>
                  <a:pt x="2540" y="1778"/>
                </a:lnTo>
                <a:lnTo>
                  <a:pt x="7381" y="344"/>
                </a:lnTo>
                <a:lnTo>
                  <a:pt x="12770" y="95"/>
                </a:lnTo>
                <a:lnTo>
                  <a:pt x="33243" y="0"/>
                </a:lnTo>
                <a:lnTo>
                  <a:pt x="38354" y="949"/>
                </a:lnTo>
                <a:lnTo>
                  <a:pt x="43667" y="2535"/>
                </a:lnTo>
                <a:lnTo>
                  <a:pt x="49114" y="4544"/>
                </a:lnTo>
                <a:lnTo>
                  <a:pt x="54650" y="6836"/>
                </a:lnTo>
                <a:lnTo>
                  <a:pt x="60246" y="9317"/>
                </a:lnTo>
                <a:lnTo>
                  <a:pt x="71543" y="14613"/>
                </a:lnTo>
                <a:lnTo>
                  <a:pt x="82914" y="20142"/>
                </a:lnTo>
                <a:lnTo>
                  <a:pt x="89566" y="22950"/>
                </a:lnTo>
                <a:lnTo>
                  <a:pt x="96858" y="25774"/>
                </a:lnTo>
                <a:lnTo>
                  <a:pt x="104577" y="28610"/>
                </a:lnTo>
                <a:lnTo>
                  <a:pt x="111628" y="31452"/>
                </a:lnTo>
                <a:lnTo>
                  <a:pt x="118233" y="34300"/>
                </a:lnTo>
                <a:lnTo>
                  <a:pt x="124542" y="37151"/>
                </a:lnTo>
                <a:lnTo>
                  <a:pt x="130653" y="40957"/>
                </a:lnTo>
                <a:lnTo>
                  <a:pt x="136632" y="45399"/>
                </a:lnTo>
                <a:lnTo>
                  <a:pt x="142523" y="50265"/>
                </a:lnTo>
                <a:lnTo>
                  <a:pt x="148355" y="55415"/>
                </a:lnTo>
                <a:lnTo>
                  <a:pt x="159915" y="66216"/>
                </a:lnTo>
                <a:lnTo>
                  <a:pt x="177134" y="83007"/>
                </a:lnTo>
                <a:lnTo>
                  <a:pt x="181907" y="88672"/>
                </a:lnTo>
                <a:lnTo>
                  <a:pt x="186041" y="94354"/>
                </a:lnTo>
                <a:lnTo>
                  <a:pt x="189749" y="100047"/>
                </a:lnTo>
                <a:lnTo>
                  <a:pt x="193174" y="105747"/>
                </a:lnTo>
                <a:lnTo>
                  <a:pt x="196410" y="111453"/>
                </a:lnTo>
                <a:lnTo>
                  <a:pt x="199520" y="117161"/>
                </a:lnTo>
                <a:lnTo>
                  <a:pt x="203498" y="122872"/>
                </a:lnTo>
                <a:lnTo>
                  <a:pt x="208055" y="128584"/>
                </a:lnTo>
                <a:lnTo>
                  <a:pt x="212998" y="134297"/>
                </a:lnTo>
                <a:lnTo>
                  <a:pt x="216294" y="140963"/>
                </a:lnTo>
                <a:lnTo>
                  <a:pt x="218491" y="148265"/>
                </a:lnTo>
                <a:lnTo>
                  <a:pt x="219956" y="155990"/>
                </a:lnTo>
                <a:lnTo>
                  <a:pt x="220932" y="163045"/>
                </a:lnTo>
                <a:lnTo>
                  <a:pt x="221583" y="169654"/>
                </a:lnTo>
                <a:lnTo>
                  <a:pt x="222016" y="175964"/>
                </a:lnTo>
                <a:lnTo>
                  <a:pt x="222306" y="183029"/>
                </a:lnTo>
                <a:lnTo>
                  <a:pt x="222627" y="198498"/>
                </a:lnTo>
                <a:lnTo>
                  <a:pt x="221760" y="205672"/>
                </a:lnTo>
                <a:lnTo>
                  <a:pt x="220230" y="212359"/>
                </a:lnTo>
                <a:lnTo>
                  <a:pt x="213526" y="233412"/>
                </a:lnTo>
                <a:lnTo>
                  <a:pt x="210931" y="241330"/>
                </a:lnTo>
                <a:lnTo>
                  <a:pt x="208247" y="248513"/>
                </a:lnTo>
                <a:lnTo>
                  <a:pt x="205507" y="255207"/>
                </a:lnTo>
                <a:lnTo>
                  <a:pt x="202727" y="261575"/>
                </a:lnTo>
                <a:lnTo>
                  <a:pt x="197098" y="273730"/>
                </a:lnTo>
                <a:lnTo>
                  <a:pt x="185724" y="297056"/>
                </a:lnTo>
                <a:lnTo>
                  <a:pt x="180016" y="306010"/>
                </a:lnTo>
                <a:lnTo>
                  <a:pt x="174304" y="313164"/>
                </a:lnTo>
                <a:lnTo>
                  <a:pt x="168590" y="319519"/>
                </a:lnTo>
                <a:lnTo>
                  <a:pt x="162876" y="325518"/>
                </a:lnTo>
                <a:lnTo>
                  <a:pt x="147425" y="341184"/>
                </a:lnTo>
                <a:lnTo>
                  <a:pt x="145908" y="341753"/>
                </a:lnTo>
                <a:lnTo>
                  <a:pt x="139170" y="342666"/>
                </a:lnTo>
                <a:lnTo>
                  <a:pt x="137557" y="342846"/>
                </a:lnTo>
                <a:lnTo>
                  <a:pt x="137159" y="33431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740"/>
          <p:cNvSpPr/>
          <p:nvPr/>
        </p:nvSpPr>
        <p:spPr>
          <a:xfrm>
            <a:off x="4529246" y="1893093"/>
            <a:ext cx="179915" cy="150020"/>
          </a:xfrm>
          <a:custGeom>
            <a:avLst/>
            <a:gdLst/>
            <a:ahLst/>
            <a:cxnLst/>
            <a:rect l="0" t="0" r="0" b="0"/>
            <a:pathLst>
              <a:path w="179915" h="180024">
                <a:moveTo>
                  <a:pt x="179914" y="0"/>
                </a:moveTo>
                <a:lnTo>
                  <a:pt x="122574" y="0"/>
                </a:lnTo>
                <a:lnTo>
                  <a:pt x="116923" y="953"/>
                </a:lnTo>
                <a:lnTo>
                  <a:pt x="111250" y="2540"/>
                </a:lnTo>
                <a:lnTo>
                  <a:pt x="105563" y="4551"/>
                </a:lnTo>
                <a:lnTo>
                  <a:pt x="99867" y="5892"/>
                </a:lnTo>
                <a:lnTo>
                  <a:pt x="94165" y="6785"/>
                </a:lnTo>
                <a:lnTo>
                  <a:pt x="88458" y="7381"/>
                </a:lnTo>
                <a:lnTo>
                  <a:pt x="82748" y="7778"/>
                </a:lnTo>
                <a:lnTo>
                  <a:pt x="77037" y="8043"/>
                </a:lnTo>
                <a:lnTo>
                  <a:pt x="71324" y="8220"/>
                </a:lnTo>
                <a:lnTo>
                  <a:pt x="65611" y="9290"/>
                </a:lnTo>
                <a:lnTo>
                  <a:pt x="59897" y="10956"/>
                </a:lnTo>
                <a:lnTo>
                  <a:pt x="54183" y="13019"/>
                </a:lnTo>
                <a:lnTo>
                  <a:pt x="49421" y="13442"/>
                </a:lnTo>
                <a:lnTo>
                  <a:pt x="45293" y="12771"/>
                </a:lnTo>
                <a:lnTo>
                  <a:pt x="41590" y="11372"/>
                </a:lnTo>
                <a:lnTo>
                  <a:pt x="38168" y="10439"/>
                </a:lnTo>
                <a:lnTo>
                  <a:pt x="34934" y="9816"/>
                </a:lnTo>
                <a:lnTo>
                  <a:pt x="31826" y="9402"/>
                </a:lnTo>
                <a:lnTo>
                  <a:pt x="28801" y="9126"/>
                </a:lnTo>
                <a:lnTo>
                  <a:pt x="25832" y="8941"/>
                </a:lnTo>
                <a:lnTo>
                  <a:pt x="19994" y="8736"/>
                </a:lnTo>
                <a:lnTo>
                  <a:pt x="8971" y="8579"/>
                </a:lnTo>
                <a:lnTo>
                  <a:pt x="1128" y="8573"/>
                </a:lnTo>
                <a:lnTo>
                  <a:pt x="716" y="9526"/>
                </a:lnTo>
                <a:lnTo>
                  <a:pt x="136" y="14464"/>
                </a:lnTo>
                <a:lnTo>
                  <a:pt x="0" y="15953"/>
                </a:lnTo>
                <a:lnTo>
                  <a:pt x="917" y="16351"/>
                </a:lnTo>
                <a:lnTo>
                  <a:pt x="4475" y="16792"/>
                </a:lnTo>
                <a:lnTo>
                  <a:pt x="5805" y="17862"/>
                </a:lnTo>
                <a:lnTo>
                  <a:pt x="6691" y="19528"/>
                </a:lnTo>
                <a:lnTo>
                  <a:pt x="7283" y="21591"/>
                </a:lnTo>
                <a:lnTo>
                  <a:pt x="10479" y="26424"/>
                </a:lnTo>
                <a:lnTo>
                  <a:pt x="12665" y="29046"/>
                </a:lnTo>
                <a:lnTo>
                  <a:pt x="14123" y="31746"/>
                </a:lnTo>
                <a:lnTo>
                  <a:pt x="15741" y="37287"/>
                </a:lnTo>
                <a:lnTo>
                  <a:pt x="16174" y="40098"/>
                </a:lnTo>
                <a:lnTo>
                  <a:pt x="16462" y="42925"/>
                </a:lnTo>
                <a:lnTo>
                  <a:pt x="16653" y="45762"/>
                </a:lnTo>
                <a:lnTo>
                  <a:pt x="16781" y="48605"/>
                </a:lnTo>
                <a:lnTo>
                  <a:pt x="16924" y="54305"/>
                </a:lnTo>
                <a:lnTo>
                  <a:pt x="17037" y="85328"/>
                </a:lnTo>
                <a:lnTo>
                  <a:pt x="21588" y="90158"/>
                </a:lnTo>
                <a:lnTo>
                  <a:pt x="25505" y="94190"/>
                </a:lnTo>
                <a:lnTo>
                  <a:pt x="30130" y="89715"/>
                </a:lnTo>
                <a:lnTo>
                  <a:pt x="32433" y="88385"/>
                </a:lnTo>
                <a:lnTo>
                  <a:pt x="37532" y="86907"/>
                </a:lnTo>
                <a:lnTo>
                  <a:pt x="42974" y="86251"/>
                </a:lnTo>
                <a:lnTo>
                  <a:pt x="45758" y="86075"/>
                </a:lnTo>
                <a:lnTo>
                  <a:pt x="49519" y="85006"/>
                </a:lnTo>
                <a:lnTo>
                  <a:pt x="53932" y="83341"/>
                </a:lnTo>
                <a:lnTo>
                  <a:pt x="58779" y="81278"/>
                </a:lnTo>
                <a:lnTo>
                  <a:pt x="62963" y="79903"/>
                </a:lnTo>
                <a:lnTo>
                  <a:pt x="66704" y="78986"/>
                </a:lnTo>
                <a:lnTo>
                  <a:pt x="70151" y="78375"/>
                </a:lnTo>
                <a:lnTo>
                  <a:pt x="74353" y="77968"/>
                </a:lnTo>
                <a:lnTo>
                  <a:pt x="79060" y="77696"/>
                </a:lnTo>
                <a:lnTo>
                  <a:pt x="89371" y="77394"/>
                </a:lnTo>
                <a:lnTo>
                  <a:pt x="117168" y="77184"/>
                </a:lnTo>
                <a:lnTo>
                  <a:pt x="121890" y="78126"/>
                </a:lnTo>
                <a:lnTo>
                  <a:pt x="125992" y="79707"/>
                </a:lnTo>
                <a:lnTo>
                  <a:pt x="129679" y="81713"/>
                </a:lnTo>
                <a:lnTo>
                  <a:pt x="133089" y="83050"/>
                </a:lnTo>
                <a:lnTo>
                  <a:pt x="136315" y="83942"/>
                </a:lnTo>
                <a:lnTo>
                  <a:pt x="139418" y="84536"/>
                </a:lnTo>
                <a:lnTo>
                  <a:pt x="142440" y="85885"/>
                </a:lnTo>
                <a:lnTo>
                  <a:pt x="145406" y="87737"/>
                </a:lnTo>
                <a:lnTo>
                  <a:pt x="148336" y="89924"/>
                </a:lnTo>
                <a:lnTo>
                  <a:pt x="151242" y="92334"/>
                </a:lnTo>
                <a:lnTo>
                  <a:pt x="154132" y="94894"/>
                </a:lnTo>
                <a:lnTo>
                  <a:pt x="159883" y="100277"/>
                </a:lnTo>
                <a:lnTo>
                  <a:pt x="165614" y="105845"/>
                </a:lnTo>
                <a:lnTo>
                  <a:pt x="167524" y="108664"/>
                </a:lnTo>
                <a:lnTo>
                  <a:pt x="168796" y="111495"/>
                </a:lnTo>
                <a:lnTo>
                  <a:pt x="169645" y="114335"/>
                </a:lnTo>
                <a:lnTo>
                  <a:pt x="169258" y="117181"/>
                </a:lnTo>
                <a:lnTo>
                  <a:pt x="168048" y="120030"/>
                </a:lnTo>
                <a:lnTo>
                  <a:pt x="166288" y="122883"/>
                </a:lnTo>
                <a:lnTo>
                  <a:pt x="164163" y="126690"/>
                </a:lnTo>
                <a:lnTo>
                  <a:pt x="159261" y="135999"/>
                </a:lnTo>
                <a:lnTo>
                  <a:pt x="155668" y="140196"/>
                </a:lnTo>
                <a:lnTo>
                  <a:pt x="151368" y="143946"/>
                </a:lnTo>
                <a:lnTo>
                  <a:pt x="146596" y="147400"/>
                </a:lnTo>
                <a:lnTo>
                  <a:pt x="142462" y="150654"/>
                </a:lnTo>
                <a:lnTo>
                  <a:pt x="138754" y="153776"/>
                </a:lnTo>
                <a:lnTo>
                  <a:pt x="135329" y="156810"/>
                </a:lnTo>
                <a:lnTo>
                  <a:pt x="132093" y="158833"/>
                </a:lnTo>
                <a:lnTo>
                  <a:pt x="128984" y="160181"/>
                </a:lnTo>
                <a:lnTo>
                  <a:pt x="125958" y="161080"/>
                </a:lnTo>
                <a:lnTo>
                  <a:pt x="122036" y="162631"/>
                </a:lnTo>
                <a:lnTo>
                  <a:pt x="117516" y="164619"/>
                </a:lnTo>
                <a:lnTo>
                  <a:pt x="112598" y="166896"/>
                </a:lnTo>
                <a:lnTo>
                  <a:pt x="108367" y="169366"/>
                </a:lnTo>
                <a:lnTo>
                  <a:pt x="104594" y="171966"/>
                </a:lnTo>
                <a:lnTo>
                  <a:pt x="101125" y="174651"/>
                </a:lnTo>
                <a:lnTo>
                  <a:pt x="97861" y="176442"/>
                </a:lnTo>
                <a:lnTo>
                  <a:pt x="94732" y="177635"/>
                </a:lnTo>
                <a:lnTo>
                  <a:pt x="91694" y="178431"/>
                </a:lnTo>
                <a:lnTo>
                  <a:pt x="88716" y="178962"/>
                </a:lnTo>
                <a:lnTo>
                  <a:pt x="85778" y="179315"/>
                </a:lnTo>
                <a:lnTo>
                  <a:pt x="82867" y="179551"/>
                </a:lnTo>
                <a:lnTo>
                  <a:pt x="79974" y="179708"/>
                </a:lnTo>
                <a:lnTo>
                  <a:pt x="74219" y="179883"/>
                </a:lnTo>
                <a:lnTo>
                  <a:pt x="60078" y="180014"/>
                </a:lnTo>
                <a:lnTo>
                  <a:pt x="51327" y="18002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741"/>
          <p:cNvSpPr/>
          <p:nvPr/>
        </p:nvSpPr>
        <p:spPr>
          <a:xfrm>
            <a:off x="4786312" y="2143126"/>
            <a:ext cx="325756" cy="35719"/>
          </a:xfrm>
          <a:custGeom>
            <a:avLst/>
            <a:gdLst/>
            <a:ahLst/>
            <a:cxnLst/>
            <a:rect l="0" t="0" r="0" b="0"/>
            <a:pathLst>
              <a:path w="325756" h="42863">
                <a:moveTo>
                  <a:pt x="0" y="42862"/>
                </a:moveTo>
                <a:lnTo>
                  <a:pt x="24702" y="42862"/>
                </a:lnTo>
                <a:lnTo>
                  <a:pt x="28851" y="41910"/>
                </a:lnTo>
                <a:lnTo>
                  <a:pt x="32569" y="40322"/>
                </a:lnTo>
                <a:lnTo>
                  <a:pt x="36000" y="38311"/>
                </a:lnTo>
                <a:lnTo>
                  <a:pt x="40193" y="36970"/>
                </a:lnTo>
                <a:lnTo>
                  <a:pt x="44893" y="36077"/>
                </a:lnTo>
                <a:lnTo>
                  <a:pt x="49931" y="35481"/>
                </a:lnTo>
                <a:lnTo>
                  <a:pt x="55195" y="35084"/>
                </a:lnTo>
                <a:lnTo>
                  <a:pt x="60609" y="34819"/>
                </a:lnTo>
                <a:lnTo>
                  <a:pt x="71705" y="34525"/>
                </a:lnTo>
                <a:lnTo>
                  <a:pt x="82986" y="34394"/>
                </a:lnTo>
                <a:lnTo>
                  <a:pt x="88662" y="33407"/>
                </a:lnTo>
                <a:lnTo>
                  <a:pt x="94350" y="31796"/>
                </a:lnTo>
                <a:lnTo>
                  <a:pt x="100048" y="29770"/>
                </a:lnTo>
                <a:lnTo>
                  <a:pt x="106704" y="28419"/>
                </a:lnTo>
                <a:lnTo>
                  <a:pt x="113998" y="27518"/>
                </a:lnTo>
                <a:lnTo>
                  <a:pt x="121719" y="26918"/>
                </a:lnTo>
                <a:lnTo>
                  <a:pt x="128771" y="26518"/>
                </a:lnTo>
                <a:lnTo>
                  <a:pt x="141686" y="26073"/>
                </a:lnTo>
                <a:lnTo>
                  <a:pt x="159668" y="25823"/>
                </a:lnTo>
                <a:lnTo>
                  <a:pt x="166453" y="24835"/>
                </a:lnTo>
                <a:lnTo>
                  <a:pt x="173833" y="23224"/>
                </a:lnTo>
                <a:lnTo>
                  <a:pt x="181611" y="21197"/>
                </a:lnTo>
                <a:lnTo>
                  <a:pt x="188702" y="19847"/>
                </a:lnTo>
                <a:lnTo>
                  <a:pt x="195333" y="18946"/>
                </a:lnTo>
                <a:lnTo>
                  <a:pt x="201660" y="18345"/>
                </a:lnTo>
                <a:lnTo>
                  <a:pt x="208735" y="17945"/>
                </a:lnTo>
                <a:lnTo>
                  <a:pt x="224216" y="17500"/>
                </a:lnTo>
                <a:lnTo>
                  <a:pt x="257954" y="17176"/>
                </a:lnTo>
                <a:lnTo>
                  <a:pt x="296746" y="17145"/>
                </a:lnTo>
                <a:lnTo>
                  <a:pt x="298795" y="16193"/>
                </a:lnTo>
                <a:lnTo>
                  <a:pt x="301114" y="14605"/>
                </a:lnTo>
                <a:lnTo>
                  <a:pt x="303613" y="12594"/>
                </a:lnTo>
                <a:lnTo>
                  <a:pt x="307184" y="11253"/>
                </a:lnTo>
                <a:lnTo>
                  <a:pt x="311469" y="10360"/>
                </a:lnTo>
                <a:lnTo>
                  <a:pt x="322933" y="8925"/>
                </a:lnTo>
                <a:lnTo>
                  <a:pt x="323874" y="7855"/>
                </a:lnTo>
                <a:lnTo>
                  <a:pt x="324501" y="6189"/>
                </a:lnTo>
                <a:lnTo>
                  <a:pt x="325755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742"/>
          <p:cNvSpPr/>
          <p:nvPr/>
        </p:nvSpPr>
        <p:spPr>
          <a:xfrm>
            <a:off x="4940648" y="2085976"/>
            <a:ext cx="94268" cy="207169"/>
          </a:xfrm>
          <a:custGeom>
            <a:avLst/>
            <a:gdLst/>
            <a:ahLst/>
            <a:cxnLst/>
            <a:rect l="0" t="0" r="0" b="0"/>
            <a:pathLst>
              <a:path w="94268" h="248603">
                <a:moveTo>
                  <a:pt x="8542" y="0"/>
                </a:moveTo>
                <a:lnTo>
                  <a:pt x="322" y="0"/>
                </a:lnTo>
                <a:lnTo>
                  <a:pt x="0" y="7380"/>
                </a:lnTo>
                <a:lnTo>
                  <a:pt x="2523" y="13123"/>
                </a:lnTo>
                <a:lnTo>
                  <a:pt x="4529" y="17321"/>
                </a:lnTo>
                <a:lnTo>
                  <a:pt x="6758" y="24525"/>
                </a:lnTo>
                <a:lnTo>
                  <a:pt x="7749" y="31855"/>
                </a:lnTo>
                <a:lnTo>
                  <a:pt x="8013" y="36476"/>
                </a:lnTo>
                <a:lnTo>
                  <a:pt x="8189" y="41462"/>
                </a:lnTo>
                <a:lnTo>
                  <a:pt x="9259" y="46691"/>
                </a:lnTo>
                <a:lnTo>
                  <a:pt x="10925" y="52083"/>
                </a:lnTo>
                <a:lnTo>
                  <a:pt x="12988" y="57581"/>
                </a:lnTo>
                <a:lnTo>
                  <a:pt x="14363" y="62200"/>
                </a:lnTo>
                <a:lnTo>
                  <a:pt x="15891" y="69872"/>
                </a:lnTo>
                <a:lnTo>
                  <a:pt x="17252" y="74203"/>
                </a:lnTo>
                <a:lnTo>
                  <a:pt x="19111" y="78996"/>
                </a:lnTo>
                <a:lnTo>
                  <a:pt x="21303" y="84097"/>
                </a:lnTo>
                <a:lnTo>
                  <a:pt x="22764" y="89402"/>
                </a:lnTo>
                <a:lnTo>
                  <a:pt x="23738" y="94844"/>
                </a:lnTo>
                <a:lnTo>
                  <a:pt x="24388" y="100376"/>
                </a:lnTo>
                <a:lnTo>
                  <a:pt x="25773" y="105970"/>
                </a:lnTo>
                <a:lnTo>
                  <a:pt x="27649" y="111604"/>
                </a:lnTo>
                <a:lnTo>
                  <a:pt x="29852" y="117265"/>
                </a:lnTo>
                <a:lnTo>
                  <a:pt x="31321" y="122944"/>
                </a:lnTo>
                <a:lnTo>
                  <a:pt x="32301" y="128635"/>
                </a:lnTo>
                <a:lnTo>
                  <a:pt x="32953" y="134334"/>
                </a:lnTo>
                <a:lnTo>
                  <a:pt x="34341" y="140038"/>
                </a:lnTo>
                <a:lnTo>
                  <a:pt x="36219" y="145746"/>
                </a:lnTo>
                <a:lnTo>
                  <a:pt x="38423" y="151457"/>
                </a:lnTo>
                <a:lnTo>
                  <a:pt x="40845" y="156216"/>
                </a:lnTo>
                <a:lnTo>
                  <a:pt x="43412" y="160341"/>
                </a:lnTo>
                <a:lnTo>
                  <a:pt x="46077" y="164044"/>
                </a:lnTo>
                <a:lnTo>
                  <a:pt x="47852" y="168417"/>
                </a:lnTo>
                <a:lnTo>
                  <a:pt x="49036" y="173238"/>
                </a:lnTo>
                <a:lnTo>
                  <a:pt x="49826" y="178357"/>
                </a:lnTo>
                <a:lnTo>
                  <a:pt x="51304" y="182722"/>
                </a:lnTo>
                <a:lnTo>
                  <a:pt x="53242" y="186585"/>
                </a:lnTo>
                <a:lnTo>
                  <a:pt x="55487" y="190112"/>
                </a:lnTo>
                <a:lnTo>
                  <a:pt x="57981" y="196572"/>
                </a:lnTo>
                <a:lnTo>
                  <a:pt x="60042" y="203570"/>
                </a:lnTo>
                <a:lnTo>
                  <a:pt x="61926" y="208103"/>
                </a:lnTo>
                <a:lnTo>
                  <a:pt x="64133" y="213030"/>
                </a:lnTo>
                <a:lnTo>
                  <a:pt x="66557" y="217268"/>
                </a:lnTo>
                <a:lnTo>
                  <a:pt x="69127" y="221045"/>
                </a:lnTo>
                <a:lnTo>
                  <a:pt x="75542" y="229400"/>
                </a:lnTo>
                <a:lnTo>
                  <a:pt x="77021" y="231038"/>
                </a:lnTo>
                <a:lnTo>
                  <a:pt x="81204" y="235399"/>
                </a:lnTo>
                <a:lnTo>
                  <a:pt x="94267" y="24860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743"/>
          <p:cNvSpPr/>
          <p:nvPr/>
        </p:nvSpPr>
        <p:spPr>
          <a:xfrm>
            <a:off x="5223523" y="1943126"/>
            <a:ext cx="205728" cy="378564"/>
          </a:xfrm>
          <a:custGeom>
            <a:avLst/>
            <a:gdLst/>
            <a:ahLst/>
            <a:cxnLst/>
            <a:rect l="0" t="0" r="0" b="0"/>
            <a:pathLst>
              <a:path w="205728" h="454277">
                <a:moveTo>
                  <a:pt x="120002" y="8541"/>
                </a:moveTo>
                <a:lnTo>
                  <a:pt x="115451" y="3990"/>
                </a:lnTo>
                <a:lnTo>
                  <a:pt x="113158" y="2650"/>
                </a:lnTo>
                <a:lnTo>
                  <a:pt x="108070" y="1160"/>
                </a:lnTo>
                <a:lnTo>
                  <a:pt x="102934" y="204"/>
                </a:lnTo>
                <a:lnTo>
                  <a:pt x="97271" y="38"/>
                </a:lnTo>
                <a:lnTo>
                  <a:pt x="95612" y="0"/>
                </a:lnTo>
                <a:lnTo>
                  <a:pt x="90127" y="4529"/>
                </a:lnTo>
                <a:lnTo>
                  <a:pt x="85134" y="9298"/>
                </a:lnTo>
                <a:lnTo>
                  <a:pt x="82469" y="11903"/>
                </a:lnTo>
                <a:lnTo>
                  <a:pt x="76968" y="19878"/>
                </a:lnTo>
                <a:lnTo>
                  <a:pt x="71348" y="28820"/>
                </a:lnTo>
                <a:lnTo>
                  <a:pt x="65675" y="35969"/>
                </a:lnTo>
                <a:lnTo>
                  <a:pt x="59979" y="44861"/>
                </a:lnTo>
                <a:lnTo>
                  <a:pt x="54273" y="55163"/>
                </a:lnTo>
                <a:lnTo>
                  <a:pt x="48561" y="66092"/>
                </a:lnTo>
                <a:lnTo>
                  <a:pt x="42848" y="79839"/>
                </a:lnTo>
                <a:lnTo>
                  <a:pt x="39990" y="87506"/>
                </a:lnTo>
                <a:lnTo>
                  <a:pt x="34276" y="101104"/>
                </a:lnTo>
                <a:lnTo>
                  <a:pt x="28561" y="114450"/>
                </a:lnTo>
                <a:lnTo>
                  <a:pt x="25704" y="122010"/>
                </a:lnTo>
                <a:lnTo>
                  <a:pt x="22847" y="129907"/>
                </a:lnTo>
                <a:lnTo>
                  <a:pt x="17131" y="143762"/>
                </a:lnTo>
                <a:lnTo>
                  <a:pt x="11416" y="157221"/>
                </a:lnTo>
                <a:lnTo>
                  <a:pt x="5702" y="172729"/>
                </a:lnTo>
                <a:lnTo>
                  <a:pt x="3797" y="180865"/>
                </a:lnTo>
                <a:lnTo>
                  <a:pt x="2527" y="189146"/>
                </a:lnTo>
                <a:lnTo>
                  <a:pt x="1680" y="197524"/>
                </a:lnTo>
                <a:lnTo>
                  <a:pt x="1116" y="205015"/>
                </a:lnTo>
                <a:lnTo>
                  <a:pt x="488" y="218418"/>
                </a:lnTo>
                <a:lnTo>
                  <a:pt x="209" y="230725"/>
                </a:lnTo>
                <a:lnTo>
                  <a:pt x="0" y="283322"/>
                </a:lnTo>
                <a:lnTo>
                  <a:pt x="948" y="290788"/>
                </a:lnTo>
                <a:lnTo>
                  <a:pt x="4541" y="304164"/>
                </a:lnTo>
                <a:lnTo>
                  <a:pt x="5881" y="311351"/>
                </a:lnTo>
                <a:lnTo>
                  <a:pt x="6773" y="318999"/>
                </a:lnTo>
                <a:lnTo>
                  <a:pt x="7369" y="326955"/>
                </a:lnTo>
                <a:lnTo>
                  <a:pt x="10570" y="340876"/>
                </a:lnTo>
                <a:lnTo>
                  <a:pt x="15168" y="353413"/>
                </a:lnTo>
                <a:lnTo>
                  <a:pt x="20387" y="365335"/>
                </a:lnTo>
                <a:lnTo>
                  <a:pt x="25881" y="376984"/>
                </a:lnTo>
                <a:lnTo>
                  <a:pt x="30545" y="387558"/>
                </a:lnTo>
                <a:lnTo>
                  <a:pt x="34123" y="399819"/>
                </a:lnTo>
                <a:lnTo>
                  <a:pt x="38336" y="409773"/>
                </a:lnTo>
                <a:lnTo>
                  <a:pt x="41745" y="414141"/>
                </a:lnTo>
                <a:lnTo>
                  <a:pt x="45923" y="418006"/>
                </a:lnTo>
                <a:lnTo>
                  <a:pt x="50613" y="421535"/>
                </a:lnTo>
                <a:lnTo>
                  <a:pt x="54693" y="424841"/>
                </a:lnTo>
                <a:lnTo>
                  <a:pt x="58365" y="427997"/>
                </a:lnTo>
                <a:lnTo>
                  <a:pt x="61766" y="431053"/>
                </a:lnTo>
                <a:lnTo>
                  <a:pt x="65937" y="434043"/>
                </a:lnTo>
                <a:lnTo>
                  <a:pt x="70624" y="436989"/>
                </a:lnTo>
                <a:lnTo>
                  <a:pt x="75653" y="439906"/>
                </a:lnTo>
                <a:lnTo>
                  <a:pt x="80911" y="441850"/>
                </a:lnTo>
                <a:lnTo>
                  <a:pt x="86321" y="443146"/>
                </a:lnTo>
                <a:lnTo>
                  <a:pt x="91833" y="444010"/>
                </a:lnTo>
                <a:lnTo>
                  <a:pt x="96460" y="445539"/>
                </a:lnTo>
                <a:lnTo>
                  <a:pt x="100497" y="447510"/>
                </a:lnTo>
                <a:lnTo>
                  <a:pt x="104141" y="449777"/>
                </a:lnTo>
                <a:lnTo>
                  <a:pt x="108475" y="451289"/>
                </a:lnTo>
                <a:lnTo>
                  <a:pt x="113270" y="452296"/>
                </a:lnTo>
                <a:lnTo>
                  <a:pt x="118371" y="452968"/>
                </a:lnTo>
                <a:lnTo>
                  <a:pt x="123677" y="453416"/>
                </a:lnTo>
                <a:lnTo>
                  <a:pt x="129120" y="453714"/>
                </a:lnTo>
                <a:lnTo>
                  <a:pt x="140247" y="454046"/>
                </a:lnTo>
                <a:lnTo>
                  <a:pt x="168611" y="454276"/>
                </a:lnTo>
                <a:lnTo>
                  <a:pt x="173363" y="453335"/>
                </a:lnTo>
                <a:lnTo>
                  <a:pt x="177483" y="451756"/>
                </a:lnTo>
                <a:lnTo>
                  <a:pt x="181183" y="449750"/>
                </a:lnTo>
                <a:lnTo>
                  <a:pt x="185554" y="448413"/>
                </a:lnTo>
                <a:lnTo>
                  <a:pt x="190373" y="447521"/>
                </a:lnTo>
                <a:lnTo>
                  <a:pt x="205727" y="44573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744"/>
          <p:cNvSpPr/>
          <p:nvPr/>
        </p:nvSpPr>
        <p:spPr>
          <a:xfrm>
            <a:off x="5394959" y="2143125"/>
            <a:ext cx="188596" cy="21432"/>
          </a:xfrm>
          <a:custGeom>
            <a:avLst/>
            <a:gdLst/>
            <a:ahLst/>
            <a:cxnLst/>
            <a:rect l="0" t="0" r="0" b="0"/>
            <a:pathLst>
              <a:path w="188596" h="25718">
                <a:moveTo>
                  <a:pt x="0" y="25717"/>
                </a:moveTo>
                <a:lnTo>
                  <a:pt x="0" y="17497"/>
                </a:lnTo>
                <a:lnTo>
                  <a:pt x="5892" y="17214"/>
                </a:lnTo>
                <a:lnTo>
                  <a:pt x="10584" y="17158"/>
                </a:lnTo>
                <a:lnTo>
                  <a:pt x="24951" y="17147"/>
                </a:lnTo>
                <a:lnTo>
                  <a:pt x="29016" y="16194"/>
                </a:lnTo>
                <a:lnTo>
                  <a:pt x="32679" y="14606"/>
                </a:lnTo>
                <a:lnTo>
                  <a:pt x="36074" y="12595"/>
                </a:lnTo>
                <a:lnTo>
                  <a:pt x="41194" y="11254"/>
                </a:lnTo>
                <a:lnTo>
                  <a:pt x="47466" y="10360"/>
                </a:lnTo>
                <a:lnTo>
                  <a:pt x="54504" y="9764"/>
                </a:lnTo>
                <a:lnTo>
                  <a:pt x="61101" y="9367"/>
                </a:lnTo>
                <a:lnTo>
                  <a:pt x="73511" y="8925"/>
                </a:lnTo>
                <a:lnTo>
                  <a:pt x="91208" y="8677"/>
                </a:lnTo>
                <a:lnTo>
                  <a:pt x="97001" y="7689"/>
                </a:lnTo>
                <a:lnTo>
                  <a:pt x="102767" y="6079"/>
                </a:lnTo>
                <a:lnTo>
                  <a:pt x="108517" y="4052"/>
                </a:lnTo>
                <a:lnTo>
                  <a:pt x="114255" y="2701"/>
                </a:lnTo>
                <a:lnTo>
                  <a:pt x="119985" y="1801"/>
                </a:lnTo>
                <a:lnTo>
                  <a:pt x="125710" y="1200"/>
                </a:lnTo>
                <a:lnTo>
                  <a:pt x="131432" y="800"/>
                </a:lnTo>
                <a:lnTo>
                  <a:pt x="137152" y="533"/>
                </a:lnTo>
                <a:lnTo>
                  <a:pt x="151763" y="158"/>
                </a:lnTo>
                <a:lnTo>
                  <a:pt x="188595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745"/>
          <p:cNvSpPr/>
          <p:nvPr/>
        </p:nvSpPr>
        <p:spPr>
          <a:xfrm>
            <a:off x="5592158" y="2057400"/>
            <a:ext cx="308580" cy="171451"/>
          </a:xfrm>
          <a:custGeom>
            <a:avLst/>
            <a:gdLst/>
            <a:ahLst/>
            <a:cxnLst/>
            <a:rect l="0" t="0" r="0" b="0"/>
            <a:pathLst>
              <a:path w="308580" h="205741">
                <a:moveTo>
                  <a:pt x="8542" y="0"/>
                </a:moveTo>
                <a:lnTo>
                  <a:pt x="74" y="0"/>
                </a:lnTo>
                <a:lnTo>
                  <a:pt x="0" y="4551"/>
                </a:lnTo>
                <a:lnTo>
                  <a:pt x="942" y="5891"/>
                </a:lnTo>
                <a:lnTo>
                  <a:pt x="2523" y="6785"/>
                </a:lnTo>
                <a:lnTo>
                  <a:pt x="4529" y="7380"/>
                </a:lnTo>
                <a:lnTo>
                  <a:pt x="5867" y="8730"/>
                </a:lnTo>
                <a:lnTo>
                  <a:pt x="6758" y="10582"/>
                </a:lnTo>
                <a:lnTo>
                  <a:pt x="7353" y="12770"/>
                </a:lnTo>
                <a:lnTo>
                  <a:pt x="10553" y="17740"/>
                </a:lnTo>
                <a:lnTo>
                  <a:pt x="12740" y="20399"/>
                </a:lnTo>
                <a:lnTo>
                  <a:pt x="15150" y="22172"/>
                </a:lnTo>
                <a:lnTo>
                  <a:pt x="23094" y="25619"/>
                </a:lnTo>
                <a:lnTo>
                  <a:pt x="28662" y="29801"/>
                </a:lnTo>
                <a:lnTo>
                  <a:pt x="31480" y="33202"/>
                </a:lnTo>
                <a:lnTo>
                  <a:pt x="34311" y="37375"/>
                </a:lnTo>
                <a:lnTo>
                  <a:pt x="37151" y="42061"/>
                </a:lnTo>
                <a:lnTo>
                  <a:pt x="39997" y="46138"/>
                </a:lnTo>
                <a:lnTo>
                  <a:pt x="42847" y="49809"/>
                </a:lnTo>
                <a:lnTo>
                  <a:pt x="45700" y="53208"/>
                </a:lnTo>
                <a:lnTo>
                  <a:pt x="49506" y="57379"/>
                </a:lnTo>
                <a:lnTo>
                  <a:pt x="58816" y="67094"/>
                </a:lnTo>
                <a:lnTo>
                  <a:pt x="63013" y="72352"/>
                </a:lnTo>
                <a:lnTo>
                  <a:pt x="66763" y="77762"/>
                </a:lnTo>
                <a:lnTo>
                  <a:pt x="70216" y="83274"/>
                </a:lnTo>
                <a:lnTo>
                  <a:pt x="74423" y="87901"/>
                </a:lnTo>
                <a:lnTo>
                  <a:pt x="79132" y="91938"/>
                </a:lnTo>
                <a:lnTo>
                  <a:pt x="84177" y="95582"/>
                </a:lnTo>
                <a:lnTo>
                  <a:pt x="88493" y="99916"/>
                </a:lnTo>
                <a:lnTo>
                  <a:pt x="92323" y="104710"/>
                </a:lnTo>
                <a:lnTo>
                  <a:pt x="95828" y="109812"/>
                </a:lnTo>
                <a:lnTo>
                  <a:pt x="100070" y="114166"/>
                </a:lnTo>
                <a:lnTo>
                  <a:pt x="104803" y="118020"/>
                </a:lnTo>
                <a:lnTo>
                  <a:pt x="109863" y="121542"/>
                </a:lnTo>
                <a:lnTo>
                  <a:pt x="115142" y="125796"/>
                </a:lnTo>
                <a:lnTo>
                  <a:pt x="120566" y="130536"/>
                </a:lnTo>
                <a:lnTo>
                  <a:pt x="130720" y="139931"/>
                </a:lnTo>
                <a:lnTo>
                  <a:pt x="138408" y="147281"/>
                </a:lnTo>
                <a:lnTo>
                  <a:pt x="142744" y="150575"/>
                </a:lnTo>
                <a:lnTo>
                  <a:pt x="147540" y="153723"/>
                </a:lnTo>
                <a:lnTo>
                  <a:pt x="152642" y="156774"/>
                </a:lnTo>
                <a:lnTo>
                  <a:pt x="157949" y="159761"/>
                </a:lnTo>
                <a:lnTo>
                  <a:pt x="168925" y="165620"/>
                </a:lnTo>
                <a:lnTo>
                  <a:pt x="177613" y="171398"/>
                </a:lnTo>
                <a:lnTo>
                  <a:pt x="185602" y="177142"/>
                </a:lnTo>
                <a:lnTo>
                  <a:pt x="190399" y="180007"/>
                </a:lnTo>
                <a:lnTo>
                  <a:pt x="195503" y="182869"/>
                </a:lnTo>
                <a:lnTo>
                  <a:pt x="206253" y="188590"/>
                </a:lnTo>
                <a:lnTo>
                  <a:pt x="211787" y="191449"/>
                </a:lnTo>
                <a:lnTo>
                  <a:pt x="220475" y="194626"/>
                </a:lnTo>
                <a:lnTo>
                  <a:pt x="228464" y="196990"/>
                </a:lnTo>
                <a:lnTo>
                  <a:pt x="233262" y="198954"/>
                </a:lnTo>
                <a:lnTo>
                  <a:pt x="238365" y="201216"/>
                </a:lnTo>
                <a:lnTo>
                  <a:pt x="243672" y="202724"/>
                </a:lnTo>
                <a:lnTo>
                  <a:pt x="249115" y="203729"/>
                </a:lnTo>
                <a:lnTo>
                  <a:pt x="254649" y="204399"/>
                </a:lnTo>
                <a:lnTo>
                  <a:pt x="263338" y="205144"/>
                </a:lnTo>
                <a:lnTo>
                  <a:pt x="271327" y="205475"/>
                </a:lnTo>
                <a:lnTo>
                  <a:pt x="292961" y="205705"/>
                </a:lnTo>
                <a:lnTo>
                  <a:pt x="308579" y="20574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746"/>
          <p:cNvSpPr/>
          <p:nvPr/>
        </p:nvSpPr>
        <p:spPr>
          <a:xfrm>
            <a:off x="5609661" y="2064544"/>
            <a:ext cx="239643" cy="214313"/>
          </a:xfrm>
          <a:custGeom>
            <a:avLst/>
            <a:gdLst/>
            <a:ahLst/>
            <a:cxnLst/>
            <a:rect l="0" t="0" r="0" b="0"/>
            <a:pathLst>
              <a:path w="239643" h="257176">
                <a:moveTo>
                  <a:pt x="239642" y="0"/>
                </a:moveTo>
                <a:lnTo>
                  <a:pt x="235092" y="0"/>
                </a:lnTo>
                <a:lnTo>
                  <a:pt x="233751" y="953"/>
                </a:lnTo>
                <a:lnTo>
                  <a:pt x="232857" y="2540"/>
                </a:lnTo>
                <a:lnTo>
                  <a:pt x="232261" y="4551"/>
                </a:lnTo>
                <a:lnTo>
                  <a:pt x="230911" y="5891"/>
                </a:lnTo>
                <a:lnTo>
                  <a:pt x="229059" y="6785"/>
                </a:lnTo>
                <a:lnTo>
                  <a:pt x="223508" y="8731"/>
                </a:lnTo>
                <a:lnTo>
                  <a:pt x="219361" y="10583"/>
                </a:lnTo>
                <a:lnTo>
                  <a:pt x="209673" y="15181"/>
                </a:lnTo>
                <a:lnTo>
                  <a:pt x="199018" y="20400"/>
                </a:lnTo>
                <a:lnTo>
                  <a:pt x="193509" y="24077"/>
                </a:lnTo>
                <a:lnTo>
                  <a:pt x="187932" y="28434"/>
                </a:lnTo>
                <a:lnTo>
                  <a:pt x="182309" y="33244"/>
                </a:lnTo>
                <a:lnTo>
                  <a:pt x="176655" y="39307"/>
                </a:lnTo>
                <a:lnTo>
                  <a:pt x="170980" y="46208"/>
                </a:lnTo>
                <a:lnTo>
                  <a:pt x="165293" y="53665"/>
                </a:lnTo>
                <a:lnTo>
                  <a:pt x="159596" y="60542"/>
                </a:lnTo>
                <a:lnTo>
                  <a:pt x="153893" y="67031"/>
                </a:lnTo>
                <a:lnTo>
                  <a:pt x="148186" y="73262"/>
                </a:lnTo>
                <a:lnTo>
                  <a:pt x="142476" y="80274"/>
                </a:lnTo>
                <a:lnTo>
                  <a:pt x="136765" y="87806"/>
                </a:lnTo>
                <a:lnTo>
                  <a:pt x="131053" y="95685"/>
                </a:lnTo>
                <a:lnTo>
                  <a:pt x="124386" y="102843"/>
                </a:lnTo>
                <a:lnTo>
                  <a:pt x="117085" y="109519"/>
                </a:lnTo>
                <a:lnTo>
                  <a:pt x="109360" y="115875"/>
                </a:lnTo>
                <a:lnTo>
                  <a:pt x="102305" y="122970"/>
                </a:lnTo>
                <a:lnTo>
                  <a:pt x="95696" y="130558"/>
                </a:lnTo>
                <a:lnTo>
                  <a:pt x="89386" y="138474"/>
                </a:lnTo>
                <a:lnTo>
                  <a:pt x="84226" y="146608"/>
                </a:lnTo>
                <a:lnTo>
                  <a:pt x="79834" y="154889"/>
                </a:lnTo>
                <a:lnTo>
                  <a:pt x="75953" y="163267"/>
                </a:lnTo>
                <a:lnTo>
                  <a:pt x="71461" y="170757"/>
                </a:lnTo>
                <a:lnTo>
                  <a:pt x="66562" y="177655"/>
                </a:lnTo>
                <a:lnTo>
                  <a:pt x="61390" y="184159"/>
                </a:lnTo>
                <a:lnTo>
                  <a:pt x="56037" y="191353"/>
                </a:lnTo>
                <a:lnTo>
                  <a:pt x="45010" y="206966"/>
                </a:lnTo>
                <a:lnTo>
                  <a:pt x="40355" y="213225"/>
                </a:lnTo>
                <a:lnTo>
                  <a:pt x="36299" y="218350"/>
                </a:lnTo>
                <a:lnTo>
                  <a:pt x="32643" y="222719"/>
                </a:lnTo>
                <a:lnTo>
                  <a:pt x="26040" y="230114"/>
                </a:lnTo>
                <a:lnTo>
                  <a:pt x="22946" y="233419"/>
                </a:lnTo>
                <a:lnTo>
                  <a:pt x="20883" y="236575"/>
                </a:lnTo>
                <a:lnTo>
                  <a:pt x="18591" y="242622"/>
                </a:lnTo>
                <a:lnTo>
                  <a:pt x="15032" y="248485"/>
                </a:lnTo>
                <a:lnTo>
                  <a:pt x="9537" y="255458"/>
                </a:lnTo>
                <a:lnTo>
                  <a:pt x="8134" y="256031"/>
                </a:lnTo>
                <a:lnTo>
                  <a:pt x="922" y="257024"/>
                </a:lnTo>
                <a:lnTo>
                  <a:pt x="0" y="257130"/>
                </a:lnTo>
                <a:lnTo>
                  <a:pt x="2324" y="257155"/>
                </a:lnTo>
                <a:lnTo>
                  <a:pt x="8185" y="25717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747"/>
          <p:cNvSpPr/>
          <p:nvPr/>
        </p:nvSpPr>
        <p:spPr>
          <a:xfrm>
            <a:off x="5823585" y="1957414"/>
            <a:ext cx="244371" cy="300013"/>
          </a:xfrm>
          <a:custGeom>
            <a:avLst/>
            <a:gdLst/>
            <a:ahLst/>
            <a:cxnLst/>
            <a:rect l="0" t="0" r="0" b="0"/>
            <a:pathLst>
              <a:path w="244371" h="360015">
                <a:moveTo>
                  <a:pt x="0" y="8541"/>
                </a:moveTo>
                <a:lnTo>
                  <a:pt x="7382" y="1160"/>
                </a:lnTo>
                <a:lnTo>
                  <a:pt x="10584" y="498"/>
                </a:lnTo>
                <a:lnTo>
                  <a:pt x="16134" y="204"/>
                </a:lnTo>
                <a:lnTo>
                  <a:pt x="29969" y="38"/>
                </a:lnTo>
                <a:lnTo>
                  <a:pt x="40625" y="0"/>
                </a:lnTo>
                <a:lnTo>
                  <a:pt x="46134" y="942"/>
                </a:lnTo>
                <a:lnTo>
                  <a:pt x="51711" y="2522"/>
                </a:lnTo>
                <a:lnTo>
                  <a:pt x="57334" y="4529"/>
                </a:lnTo>
                <a:lnTo>
                  <a:pt x="63941" y="5866"/>
                </a:lnTo>
                <a:lnTo>
                  <a:pt x="71202" y="6758"/>
                </a:lnTo>
                <a:lnTo>
                  <a:pt x="78901" y="7352"/>
                </a:lnTo>
                <a:lnTo>
                  <a:pt x="86891" y="9653"/>
                </a:lnTo>
                <a:lnTo>
                  <a:pt x="95075" y="13093"/>
                </a:lnTo>
                <a:lnTo>
                  <a:pt x="124191" y="27749"/>
                </a:lnTo>
                <a:lnTo>
                  <a:pt x="131371" y="31824"/>
                </a:lnTo>
                <a:lnTo>
                  <a:pt x="139016" y="36446"/>
                </a:lnTo>
                <a:lnTo>
                  <a:pt x="146970" y="41432"/>
                </a:lnTo>
                <a:lnTo>
                  <a:pt x="154178" y="46661"/>
                </a:lnTo>
                <a:lnTo>
                  <a:pt x="160888" y="52052"/>
                </a:lnTo>
                <a:lnTo>
                  <a:pt x="167266" y="57551"/>
                </a:lnTo>
                <a:lnTo>
                  <a:pt x="173423" y="63122"/>
                </a:lnTo>
                <a:lnTo>
                  <a:pt x="185345" y="74392"/>
                </a:lnTo>
                <a:lnTo>
                  <a:pt x="202767" y="91447"/>
                </a:lnTo>
                <a:lnTo>
                  <a:pt x="207568" y="98101"/>
                </a:lnTo>
                <a:lnTo>
                  <a:pt x="211722" y="105396"/>
                </a:lnTo>
                <a:lnTo>
                  <a:pt x="215443" y="113116"/>
                </a:lnTo>
                <a:lnTo>
                  <a:pt x="219829" y="121120"/>
                </a:lnTo>
                <a:lnTo>
                  <a:pt x="224658" y="129314"/>
                </a:lnTo>
                <a:lnTo>
                  <a:pt x="229782" y="137634"/>
                </a:lnTo>
                <a:lnTo>
                  <a:pt x="233198" y="145085"/>
                </a:lnTo>
                <a:lnTo>
                  <a:pt x="235476" y="151958"/>
                </a:lnTo>
                <a:lnTo>
                  <a:pt x="236994" y="158445"/>
                </a:lnTo>
                <a:lnTo>
                  <a:pt x="238958" y="165627"/>
                </a:lnTo>
                <a:lnTo>
                  <a:pt x="243682" y="181227"/>
                </a:lnTo>
                <a:lnTo>
                  <a:pt x="244370" y="189388"/>
                </a:lnTo>
                <a:lnTo>
                  <a:pt x="243876" y="197685"/>
                </a:lnTo>
                <a:lnTo>
                  <a:pt x="242594" y="206075"/>
                </a:lnTo>
                <a:lnTo>
                  <a:pt x="241739" y="213573"/>
                </a:lnTo>
                <a:lnTo>
                  <a:pt x="241170" y="220476"/>
                </a:lnTo>
                <a:lnTo>
                  <a:pt x="240790" y="226984"/>
                </a:lnTo>
                <a:lnTo>
                  <a:pt x="239585" y="234180"/>
                </a:lnTo>
                <a:lnTo>
                  <a:pt x="237828" y="241834"/>
                </a:lnTo>
                <a:lnTo>
                  <a:pt x="235705" y="249795"/>
                </a:lnTo>
                <a:lnTo>
                  <a:pt x="233337" y="257007"/>
                </a:lnTo>
                <a:lnTo>
                  <a:pt x="230806" y="263720"/>
                </a:lnTo>
                <a:lnTo>
                  <a:pt x="228165" y="270100"/>
                </a:lnTo>
                <a:lnTo>
                  <a:pt x="225453" y="277211"/>
                </a:lnTo>
                <a:lnTo>
                  <a:pt x="219899" y="292732"/>
                </a:lnTo>
                <a:lnTo>
                  <a:pt x="217084" y="299920"/>
                </a:lnTo>
                <a:lnTo>
                  <a:pt x="214256" y="306616"/>
                </a:lnTo>
                <a:lnTo>
                  <a:pt x="211417" y="312985"/>
                </a:lnTo>
                <a:lnTo>
                  <a:pt x="208264" y="322602"/>
                </a:lnTo>
                <a:lnTo>
                  <a:pt x="207423" y="326500"/>
                </a:lnTo>
                <a:lnTo>
                  <a:pt x="203948" y="333371"/>
                </a:lnTo>
                <a:lnTo>
                  <a:pt x="196637" y="342595"/>
                </a:lnTo>
                <a:lnTo>
                  <a:pt x="191217" y="348462"/>
                </a:lnTo>
                <a:lnTo>
                  <a:pt x="180023" y="36001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748"/>
          <p:cNvSpPr/>
          <p:nvPr/>
        </p:nvSpPr>
        <p:spPr>
          <a:xfrm>
            <a:off x="6132548" y="1864910"/>
            <a:ext cx="222232" cy="213922"/>
          </a:xfrm>
          <a:custGeom>
            <a:avLst/>
            <a:gdLst/>
            <a:ahLst/>
            <a:cxnLst/>
            <a:rect l="0" t="0" r="0" b="0"/>
            <a:pathLst>
              <a:path w="222232" h="256706">
                <a:moveTo>
                  <a:pt x="8219" y="42393"/>
                </a:moveTo>
                <a:lnTo>
                  <a:pt x="838" y="35012"/>
                </a:lnTo>
                <a:lnTo>
                  <a:pt x="176" y="31809"/>
                </a:lnTo>
                <a:lnTo>
                  <a:pt x="0" y="29622"/>
                </a:lnTo>
                <a:lnTo>
                  <a:pt x="835" y="27211"/>
                </a:lnTo>
                <a:lnTo>
                  <a:pt x="5607" y="20220"/>
                </a:lnTo>
                <a:lnTo>
                  <a:pt x="7059" y="18251"/>
                </a:lnTo>
                <a:lnTo>
                  <a:pt x="12783" y="14835"/>
                </a:lnTo>
                <a:lnTo>
                  <a:pt x="16977" y="12591"/>
                </a:lnTo>
                <a:lnTo>
                  <a:pt x="20725" y="10142"/>
                </a:lnTo>
                <a:lnTo>
                  <a:pt x="27430" y="4882"/>
                </a:lnTo>
                <a:lnTo>
                  <a:pt x="32456" y="3098"/>
                </a:lnTo>
                <a:lnTo>
                  <a:pt x="38665" y="1909"/>
                </a:lnTo>
                <a:lnTo>
                  <a:pt x="45661" y="1116"/>
                </a:lnTo>
                <a:lnTo>
                  <a:pt x="52231" y="587"/>
                </a:lnTo>
                <a:lnTo>
                  <a:pt x="58515" y="235"/>
                </a:lnTo>
                <a:lnTo>
                  <a:pt x="64610" y="0"/>
                </a:lnTo>
                <a:lnTo>
                  <a:pt x="71530" y="796"/>
                </a:lnTo>
                <a:lnTo>
                  <a:pt x="79002" y="2279"/>
                </a:lnTo>
                <a:lnTo>
                  <a:pt x="86840" y="4220"/>
                </a:lnTo>
                <a:lnTo>
                  <a:pt x="93971" y="5514"/>
                </a:lnTo>
                <a:lnTo>
                  <a:pt x="100629" y="6377"/>
                </a:lnTo>
                <a:lnTo>
                  <a:pt x="106973" y="6952"/>
                </a:lnTo>
                <a:lnTo>
                  <a:pt x="113107" y="8288"/>
                </a:lnTo>
                <a:lnTo>
                  <a:pt x="119102" y="10131"/>
                </a:lnTo>
                <a:lnTo>
                  <a:pt x="125004" y="12313"/>
                </a:lnTo>
                <a:lnTo>
                  <a:pt x="129891" y="13767"/>
                </a:lnTo>
                <a:lnTo>
                  <a:pt x="134101" y="14736"/>
                </a:lnTo>
                <a:lnTo>
                  <a:pt x="137860" y="15382"/>
                </a:lnTo>
                <a:lnTo>
                  <a:pt x="141319" y="17718"/>
                </a:lnTo>
                <a:lnTo>
                  <a:pt x="147702" y="25394"/>
                </a:lnTo>
                <a:lnTo>
                  <a:pt x="148833" y="29155"/>
                </a:lnTo>
                <a:lnTo>
                  <a:pt x="148634" y="32615"/>
                </a:lnTo>
                <a:lnTo>
                  <a:pt x="146826" y="39000"/>
                </a:lnTo>
                <a:lnTo>
                  <a:pt x="146022" y="45012"/>
                </a:lnTo>
                <a:lnTo>
                  <a:pt x="144855" y="48901"/>
                </a:lnTo>
                <a:lnTo>
                  <a:pt x="143125" y="53399"/>
                </a:lnTo>
                <a:lnTo>
                  <a:pt x="141019" y="58303"/>
                </a:lnTo>
                <a:lnTo>
                  <a:pt x="137709" y="62524"/>
                </a:lnTo>
                <a:lnTo>
                  <a:pt x="133598" y="66291"/>
                </a:lnTo>
                <a:lnTo>
                  <a:pt x="128953" y="69755"/>
                </a:lnTo>
                <a:lnTo>
                  <a:pt x="124903" y="73969"/>
                </a:lnTo>
                <a:lnTo>
                  <a:pt x="121251" y="78684"/>
                </a:lnTo>
                <a:lnTo>
                  <a:pt x="117864" y="83732"/>
                </a:lnTo>
                <a:lnTo>
                  <a:pt x="114653" y="88049"/>
                </a:lnTo>
                <a:lnTo>
                  <a:pt x="108546" y="95387"/>
                </a:lnTo>
                <a:lnTo>
                  <a:pt x="102656" y="101823"/>
                </a:lnTo>
                <a:lnTo>
                  <a:pt x="99752" y="104873"/>
                </a:lnTo>
                <a:lnTo>
                  <a:pt x="96864" y="106906"/>
                </a:lnTo>
                <a:lnTo>
                  <a:pt x="91114" y="109165"/>
                </a:lnTo>
                <a:lnTo>
                  <a:pt x="89200" y="110720"/>
                </a:lnTo>
                <a:lnTo>
                  <a:pt x="87924" y="112709"/>
                </a:lnTo>
                <a:lnTo>
                  <a:pt x="85521" y="119145"/>
                </a:lnTo>
                <a:lnTo>
                  <a:pt x="92245" y="119466"/>
                </a:lnTo>
                <a:lnTo>
                  <a:pt x="114629" y="119535"/>
                </a:lnTo>
                <a:lnTo>
                  <a:pt x="121069" y="118586"/>
                </a:lnTo>
                <a:lnTo>
                  <a:pt x="127267" y="117000"/>
                </a:lnTo>
                <a:lnTo>
                  <a:pt x="133305" y="114991"/>
                </a:lnTo>
                <a:lnTo>
                  <a:pt x="140187" y="113652"/>
                </a:lnTo>
                <a:lnTo>
                  <a:pt x="147633" y="112759"/>
                </a:lnTo>
                <a:lnTo>
                  <a:pt x="155454" y="112163"/>
                </a:lnTo>
                <a:lnTo>
                  <a:pt x="162573" y="111767"/>
                </a:lnTo>
                <a:lnTo>
                  <a:pt x="175563" y="111326"/>
                </a:lnTo>
                <a:lnTo>
                  <a:pt x="181694" y="112160"/>
                </a:lnTo>
                <a:lnTo>
                  <a:pt x="187687" y="113670"/>
                </a:lnTo>
                <a:lnTo>
                  <a:pt x="193587" y="115628"/>
                </a:lnTo>
                <a:lnTo>
                  <a:pt x="199425" y="116934"/>
                </a:lnTo>
                <a:lnTo>
                  <a:pt x="205222" y="117804"/>
                </a:lnTo>
                <a:lnTo>
                  <a:pt x="210992" y="118385"/>
                </a:lnTo>
                <a:lnTo>
                  <a:pt x="214838" y="120676"/>
                </a:lnTo>
                <a:lnTo>
                  <a:pt x="217403" y="124109"/>
                </a:lnTo>
                <a:lnTo>
                  <a:pt x="220252" y="132051"/>
                </a:lnTo>
                <a:lnTo>
                  <a:pt x="221519" y="138756"/>
                </a:lnTo>
                <a:lnTo>
                  <a:pt x="222081" y="144911"/>
                </a:lnTo>
                <a:lnTo>
                  <a:pt x="222231" y="147886"/>
                </a:lnTo>
                <a:lnTo>
                  <a:pt x="221379" y="151774"/>
                </a:lnTo>
                <a:lnTo>
                  <a:pt x="219858" y="156271"/>
                </a:lnTo>
                <a:lnTo>
                  <a:pt x="217892" y="161174"/>
                </a:lnTo>
                <a:lnTo>
                  <a:pt x="215629" y="166348"/>
                </a:lnTo>
                <a:lnTo>
                  <a:pt x="210574" y="177176"/>
                </a:lnTo>
                <a:lnTo>
                  <a:pt x="206939" y="181778"/>
                </a:lnTo>
                <a:lnTo>
                  <a:pt x="202612" y="185799"/>
                </a:lnTo>
                <a:lnTo>
                  <a:pt x="197822" y="189432"/>
                </a:lnTo>
                <a:lnTo>
                  <a:pt x="192724" y="193759"/>
                </a:lnTo>
                <a:lnTo>
                  <a:pt x="187420" y="198549"/>
                </a:lnTo>
                <a:lnTo>
                  <a:pt x="181978" y="203646"/>
                </a:lnTo>
                <a:lnTo>
                  <a:pt x="176446" y="207998"/>
                </a:lnTo>
                <a:lnTo>
                  <a:pt x="170853" y="211851"/>
                </a:lnTo>
                <a:lnTo>
                  <a:pt x="165219" y="215372"/>
                </a:lnTo>
                <a:lnTo>
                  <a:pt x="159559" y="218672"/>
                </a:lnTo>
                <a:lnTo>
                  <a:pt x="153879" y="221825"/>
                </a:lnTo>
                <a:lnTo>
                  <a:pt x="142490" y="227868"/>
                </a:lnTo>
                <a:lnTo>
                  <a:pt x="131077" y="233729"/>
                </a:lnTo>
                <a:lnTo>
                  <a:pt x="126319" y="236625"/>
                </a:lnTo>
                <a:lnTo>
                  <a:pt x="122195" y="239508"/>
                </a:lnTo>
                <a:lnTo>
                  <a:pt x="118493" y="242383"/>
                </a:lnTo>
                <a:lnTo>
                  <a:pt x="114120" y="244299"/>
                </a:lnTo>
                <a:lnTo>
                  <a:pt x="109300" y="245577"/>
                </a:lnTo>
                <a:lnTo>
                  <a:pt x="104181" y="246429"/>
                </a:lnTo>
                <a:lnTo>
                  <a:pt x="98864" y="247949"/>
                </a:lnTo>
                <a:lnTo>
                  <a:pt x="93414" y="249915"/>
                </a:lnTo>
                <a:lnTo>
                  <a:pt x="87876" y="252179"/>
                </a:lnTo>
                <a:lnTo>
                  <a:pt x="83231" y="253687"/>
                </a:lnTo>
                <a:lnTo>
                  <a:pt x="79182" y="254693"/>
                </a:lnTo>
                <a:lnTo>
                  <a:pt x="70391" y="256308"/>
                </a:lnTo>
                <a:lnTo>
                  <a:pt x="66648" y="256528"/>
                </a:lnTo>
                <a:lnTo>
                  <a:pt x="59654" y="25670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749"/>
          <p:cNvSpPr/>
          <p:nvPr/>
        </p:nvSpPr>
        <p:spPr>
          <a:xfrm>
            <a:off x="6457951" y="2150268"/>
            <a:ext cx="342901" cy="21432"/>
          </a:xfrm>
          <a:custGeom>
            <a:avLst/>
            <a:gdLst/>
            <a:ahLst/>
            <a:cxnLst/>
            <a:rect l="0" t="0" r="0" b="0"/>
            <a:pathLst>
              <a:path w="342901" h="25718">
                <a:moveTo>
                  <a:pt x="0" y="25717"/>
                </a:moveTo>
                <a:lnTo>
                  <a:pt x="4550" y="25717"/>
                </a:lnTo>
                <a:lnTo>
                  <a:pt x="6843" y="24765"/>
                </a:lnTo>
                <a:lnTo>
                  <a:pt x="9325" y="23178"/>
                </a:lnTo>
                <a:lnTo>
                  <a:pt x="11931" y="21167"/>
                </a:lnTo>
                <a:lnTo>
                  <a:pt x="15574" y="19826"/>
                </a:lnTo>
                <a:lnTo>
                  <a:pt x="19908" y="18932"/>
                </a:lnTo>
                <a:lnTo>
                  <a:pt x="24701" y="18337"/>
                </a:lnTo>
                <a:lnTo>
                  <a:pt x="32568" y="17675"/>
                </a:lnTo>
                <a:lnTo>
                  <a:pt x="41145" y="17381"/>
                </a:lnTo>
                <a:lnTo>
                  <a:pt x="54481" y="17250"/>
                </a:lnTo>
                <a:lnTo>
                  <a:pt x="62038" y="16262"/>
                </a:lnTo>
                <a:lnTo>
                  <a:pt x="69934" y="14652"/>
                </a:lnTo>
                <a:lnTo>
                  <a:pt x="78055" y="12625"/>
                </a:lnTo>
                <a:lnTo>
                  <a:pt x="86327" y="11274"/>
                </a:lnTo>
                <a:lnTo>
                  <a:pt x="94698" y="10374"/>
                </a:lnTo>
                <a:lnTo>
                  <a:pt x="103137" y="9773"/>
                </a:lnTo>
                <a:lnTo>
                  <a:pt x="111621" y="9373"/>
                </a:lnTo>
                <a:lnTo>
                  <a:pt x="128667" y="8928"/>
                </a:lnTo>
                <a:lnTo>
                  <a:pt x="180030" y="8604"/>
                </a:lnTo>
                <a:lnTo>
                  <a:pt x="188599" y="7641"/>
                </a:lnTo>
                <a:lnTo>
                  <a:pt x="197170" y="6046"/>
                </a:lnTo>
                <a:lnTo>
                  <a:pt x="205742" y="4031"/>
                </a:lnTo>
                <a:lnTo>
                  <a:pt x="214314" y="2687"/>
                </a:lnTo>
                <a:lnTo>
                  <a:pt x="222886" y="1792"/>
                </a:lnTo>
                <a:lnTo>
                  <a:pt x="231457" y="1194"/>
                </a:lnTo>
                <a:lnTo>
                  <a:pt x="239077" y="796"/>
                </a:lnTo>
                <a:lnTo>
                  <a:pt x="252624" y="354"/>
                </a:lnTo>
                <a:lnTo>
                  <a:pt x="276842" y="70"/>
                </a:lnTo>
                <a:lnTo>
                  <a:pt x="34290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750"/>
          <p:cNvSpPr/>
          <p:nvPr/>
        </p:nvSpPr>
        <p:spPr>
          <a:xfrm>
            <a:off x="6946590" y="1914533"/>
            <a:ext cx="277781" cy="321335"/>
          </a:xfrm>
          <a:custGeom>
            <a:avLst/>
            <a:gdLst/>
            <a:ahLst/>
            <a:cxnLst/>
            <a:rect l="0" t="0" r="0" b="0"/>
            <a:pathLst>
              <a:path w="277781" h="385602">
                <a:moveTo>
                  <a:pt x="265741" y="8563"/>
                </a:moveTo>
                <a:lnTo>
                  <a:pt x="258360" y="1182"/>
                </a:lnTo>
                <a:lnTo>
                  <a:pt x="255158" y="520"/>
                </a:lnTo>
                <a:lnTo>
                  <a:pt x="248000" y="148"/>
                </a:lnTo>
                <a:lnTo>
                  <a:pt x="240711" y="60"/>
                </a:lnTo>
                <a:lnTo>
                  <a:pt x="204695" y="0"/>
                </a:lnTo>
                <a:lnTo>
                  <a:pt x="195516" y="949"/>
                </a:lnTo>
                <a:lnTo>
                  <a:pt x="185587" y="2535"/>
                </a:lnTo>
                <a:lnTo>
                  <a:pt x="175157" y="4544"/>
                </a:lnTo>
                <a:lnTo>
                  <a:pt x="164394" y="5884"/>
                </a:lnTo>
                <a:lnTo>
                  <a:pt x="153409" y="6777"/>
                </a:lnTo>
                <a:lnTo>
                  <a:pt x="142275" y="7372"/>
                </a:lnTo>
                <a:lnTo>
                  <a:pt x="131995" y="8722"/>
                </a:lnTo>
                <a:lnTo>
                  <a:pt x="122284" y="10574"/>
                </a:lnTo>
                <a:lnTo>
                  <a:pt x="112953" y="12761"/>
                </a:lnTo>
                <a:lnTo>
                  <a:pt x="103875" y="15172"/>
                </a:lnTo>
                <a:lnTo>
                  <a:pt x="86167" y="20390"/>
                </a:lnTo>
                <a:lnTo>
                  <a:pt x="77445" y="22163"/>
                </a:lnTo>
                <a:lnTo>
                  <a:pt x="68773" y="23345"/>
                </a:lnTo>
                <a:lnTo>
                  <a:pt x="60134" y="24133"/>
                </a:lnTo>
                <a:lnTo>
                  <a:pt x="52469" y="24658"/>
                </a:lnTo>
                <a:lnTo>
                  <a:pt x="45455" y="25008"/>
                </a:lnTo>
                <a:lnTo>
                  <a:pt x="29020" y="25500"/>
                </a:lnTo>
                <a:lnTo>
                  <a:pt x="263" y="25707"/>
                </a:lnTo>
                <a:lnTo>
                  <a:pt x="73" y="25708"/>
                </a:lnTo>
                <a:lnTo>
                  <a:pt x="0" y="37640"/>
                </a:lnTo>
                <a:lnTo>
                  <a:pt x="950" y="40330"/>
                </a:lnTo>
                <a:lnTo>
                  <a:pt x="4546" y="45859"/>
                </a:lnTo>
                <a:lnTo>
                  <a:pt x="6779" y="54032"/>
                </a:lnTo>
                <a:lnTo>
                  <a:pt x="7771" y="63061"/>
                </a:lnTo>
                <a:lnTo>
                  <a:pt x="8213" y="70250"/>
                </a:lnTo>
                <a:lnTo>
                  <a:pt x="8409" y="81699"/>
                </a:lnTo>
                <a:lnTo>
                  <a:pt x="8461" y="88753"/>
                </a:lnTo>
                <a:lnTo>
                  <a:pt x="9448" y="95361"/>
                </a:lnTo>
                <a:lnTo>
                  <a:pt x="11059" y="101670"/>
                </a:lnTo>
                <a:lnTo>
                  <a:pt x="13086" y="107782"/>
                </a:lnTo>
                <a:lnTo>
                  <a:pt x="15337" y="119653"/>
                </a:lnTo>
                <a:lnTo>
                  <a:pt x="15937" y="125485"/>
                </a:lnTo>
                <a:lnTo>
                  <a:pt x="14065" y="137046"/>
                </a:lnTo>
                <a:lnTo>
                  <a:pt x="11010" y="148534"/>
                </a:lnTo>
                <a:lnTo>
                  <a:pt x="9653" y="159990"/>
                </a:lnTo>
                <a:lnTo>
                  <a:pt x="9049" y="171431"/>
                </a:lnTo>
                <a:lnTo>
                  <a:pt x="8709" y="186043"/>
                </a:lnTo>
                <a:lnTo>
                  <a:pt x="8568" y="212566"/>
                </a:lnTo>
                <a:lnTo>
                  <a:pt x="11107" y="216071"/>
                </a:lnTo>
                <a:lnTo>
                  <a:pt x="13117" y="218339"/>
                </a:lnTo>
                <a:lnTo>
                  <a:pt x="15410" y="218899"/>
                </a:lnTo>
                <a:lnTo>
                  <a:pt x="17891" y="218319"/>
                </a:lnTo>
                <a:lnTo>
                  <a:pt x="20498" y="216981"/>
                </a:lnTo>
                <a:lnTo>
                  <a:pt x="25934" y="215493"/>
                </a:lnTo>
                <a:lnTo>
                  <a:pt x="28717" y="215096"/>
                </a:lnTo>
                <a:lnTo>
                  <a:pt x="36889" y="212116"/>
                </a:lnTo>
                <a:lnTo>
                  <a:pt x="41736" y="209987"/>
                </a:lnTo>
                <a:lnTo>
                  <a:pt x="52200" y="205083"/>
                </a:lnTo>
                <a:lnTo>
                  <a:pt x="74440" y="194173"/>
                </a:lnTo>
                <a:lnTo>
                  <a:pt x="81058" y="191358"/>
                </a:lnTo>
                <a:lnTo>
                  <a:pt x="88326" y="188529"/>
                </a:lnTo>
                <a:lnTo>
                  <a:pt x="96029" y="185690"/>
                </a:lnTo>
                <a:lnTo>
                  <a:pt x="104023" y="183798"/>
                </a:lnTo>
                <a:lnTo>
                  <a:pt x="112208" y="182536"/>
                </a:lnTo>
                <a:lnTo>
                  <a:pt x="120523" y="181695"/>
                </a:lnTo>
                <a:lnTo>
                  <a:pt x="128924" y="181134"/>
                </a:lnTo>
                <a:lnTo>
                  <a:pt x="137382" y="180761"/>
                </a:lnTo>
                <a:lnTo>
                  <a:pt x="154400" y="180345"/>
                </a:lnTo>
                <a:lnTo>
                  <a:pt x="197174" y="180057"/>
                </a:lnTo>
                <a:lnTo>
                  <a:pt x="204789" y="180995"/>
                </a:lnTo>
                <a:lnTo>
                  <a:pt x="211771" y="182572"/>
                </a:lnTo>
                <a:lnTo>
                  <a:pt x="218331" y="184577"/>
                </a:lnTo>
                <a:lnTo>
                  <a:pt x="224609" y="186865"/>
                </a:lnTo>
                <a:lnTo>
                  <a:pt x="230700" y="189344"/>
                </a:lnTo>
                <a:lnTo>
                  <a:pt x="236665" y="191948"/>
                </a:lnTo>
                <a:lnTo>
                  <a:pt x="248373" y="197383"/>
                </a:lnTo>
                <a:lnTo>
                  <a:pt x="254162" y="200165"/>
                </a:lnTo>
                <a:lnTo>
                  <a:pt x="258975" y="203925"/>
                </a:lnTo>
                <a:lnTo>
                  <a:pt x="266861" y="213183"/>
                </a:lnTo>
                <a:lnTo>
                  <a:pt x="273541" y="223648"/>
                </a:lnTo>
                <a:lnTo>
                  <a:pt x="276656" y="229105"/>
                </a:lnTo>
                <a:lnTo>
                  <a:pt x="277780" y="234649"/>
                </a:lnTo>
                <a:lnTo>
                  <a:pt x="277577" y="240249"/>
                </a:lnTo>
                <a:lnTo>
                  <a:pt x="275764" y="251552"/>
                </a:lnTo>
                <a:lnTo>
                  <a:pt x="274958" y="262926"/>
                </a:lnTo>
                <a:lnTo>
                  <a:pt x="272838" y="268626"/>
                </a:lnTo>
                <a:lnTo>
                  <a:pt x="265403" y="280039"/>
                </a:lnTo>
                <a:lnTo>
                  <a:pt x="260753" y="285750"/>
                </a:lnTo>
                <a:lnTo>
                  <a:pt x="255748" y="291462"/>
                </a:lnTo>
                <a:lnTo>
                  <a:pt x="250506" y="297175"/>
                </a:lnTo>
                <a:lnTo>
                  <a:pt x="239602" y="308602"/>
                </a:lnTo>
                <a:lnTo>
                  <a:pt x="234028" y="314317"/>
                </a:lnTo>
                <a:lnTo>
                  <a:pt x="227453" y="320031"/>
                </a:lnTo>
                <a:lnTo>
                  <a:pt x="220214" y="325746"/>
                </a:lnTo>
                <a:lnTo>
                  <a:pt x="212529" y="331461"/>
                </a:lnTo>
                <a:lnTo>
                  <a:pt x="205501" y="337176"/>
                </a:lnTo>
                <a:lnTo>
                  <a:pt x="198912" y="342891"/>
                </a:lnTo>
                <a:lnTo>
                  <a:pt x="192613" y="348606"/>
                </a:lnTo>
                <a:lnTo>
                  <a:pt x="185556" y="353368"/>
                </a:lnTo>
                <a:lnTo>
                  <a:pt x="177994" y="357496"/>
                </a:lnTo>
                <a:lnTo>
                  <a:pt x="170095" y="361200"/>
                </a:lnTo>
                <a:lnTo>
                  <a:pt x="161972" y="364622"/>
                </a:lnTo>
                <a:lnTo>
                  <a:pt x="153700" y="367856"/>
                </a:lnTo>
                <a:lnTo>
                  <a:pt x="145326" y="370964"/>
                </a:lnTo>
                <a:lnTo>
                  <a:pt x="137839" y="373989"/>
                </a:lnTo>
                <a:lnTo>
                  <a:pt x="130944" y="376958"/>
                </a:lnTo>
                <a:lnTo>
                  <a:pt x="124441" y="379889"/>
                </a:lnTo>
                <a:lnTo>
                  <a:pt x="118201" y="381844"/>
                </a:lnTo>
                <a:lnTo>
                  <a:pt x="112135" y="383147"/>
                </a:lnTo>
                <a:lnTo>
                  <a:pt x="106188" y="384016"/>
                </a:lnTo>
                <a:lnTo>
                  <a:pt x="101269" y="384595"/>
                </a:lnTo>
                <a:lnTo>
                  <a:pt x="93265" y="385238"/>
                </a:lnTo>
                <a:lnTo>
                  <a:pt x="88845" y="385410"/>
                </a:lnTo>
                <a:lnTo>
                  <a:pt x="78853" y="385601"/>
                </a:lnTo>
                <a:lnTo>
                  <a:pt x="75426" y="384699"/>
                </a:lnTo>
                <a:lnTo>
                  <a:pt x="73142" y="383145"/>
                </a:lnTo>
                <a:lnTo>
                  <a:pt x="66434" y="375164"/>
                </a:lnTo>
                <a:lnTo>
                  <a:pt x="64290" y="372979"/>
                </a:lnTo>
                <a:lnTo>
                  <a:pt x="63813" y="370569"/>
                </a:lnTo>
                <a:lnTo>
                  <a:pt x="64447" y="368011"/>
                </a:lnTo>
                <a:lnTo>
                  <a:pt x="65823" y="365352"/>
                </a:lnTo>
                <a:lnTo>
                  <a:pt x="67351" y="359859"/>
                </a:lnTo>
                <a:lnTo>
                  <a:pt x="68211" y="351411"/>
                </a:lnTo>
                <a:lnTo>
                  <a:pt x="68573" y="34289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751"/>
          <p:cNvSpPr/>
          <p:nvPr/>
        </p:nvSpPr>
        <p:spPr>
          <a:xfrm>
            <a:off x="7401076" y="1893094"/>
            <a:ext cx="205590" cy="328613"/>
          </a:xfrm>
          <a:custGeom>
            <a:avLst/>
            <a:gdLst/>
            <a:ahLst/>
            <a:cxnLst/>
            <a:rect l="0" t="0" r="0" b="0"/>
            <a:pathLst>
              <a:path w="205590" h="394336">
                <a:moveTo>
                  <a:pt x="94146" y="0"/>
                </a:moveTo>
                <a:lnTo>
                  <a:pt x="94146" y="7381"/>
                </a:lnTo>
                <a:lnTo>
                  <a:pt x="89595" y="17321"/>
                </a:lnTo>
                <a:lnTo>
                  <a:pt x="87361" y="24526"/>
                </a:lnTo>
                <a:lnTo>
                  <a:pt x="85415" y="31855"/>
                </a:lnTo>
                <a:lnTo>
                  <a:pt x="81376" y="41463"/>
                </a:lnTo>
                <a:lnTo>
                  <a:pt x="78013" y="47645"/>
                </a:lnTo>
                <a:lnTo>
                  <a:pt x="73866" y="54623"/>
                </a:lnTo>
                <a:lnTo>
                  <a:pt x="69195" y="62133"/>
                </a:lnTo>
                <a:lnTo>
                  <a:pt x="65130" y="69044"/>
                </a:lnTo>
                <a:lnTo>
                  <a:pt x="61467" y="75557"/>
                </a:lnTo>
                <a:lnTo>
                  <a:pt x="58073" y="81804"/>
                </a:lnTo>
                <a:lnTo>
                  <a:pt x="54857" y="88826"/>
                </a:lnTo>
                <a:lnTo>
                  <a:pt x="51762" y="96365"/>
                </a:lnTo>
                <a:lnTo>
                  <a:pt x="48744" y="104248"/>
                </a:lnTo>
                <a:lnTo>
                  <a:pt x="44828" y="112361"/>
                </a:lnTo>
                <a:lnTo>
                  <a:pt x="40313" y="120628"/>
                </a:lnTo>
                <a:lnTo>
                  <a:pt x="35397" y="128996"/>
                </a:lnTo>
                <a:lnTo>
                  <a:pt x="31168" y="137432"/>
                </a:lnTo>
                <a:lnTo>
                  <a:pt x="27395" y="145914"/>
                </a:lnTo>
                <a:lnTo>
                  <a:pt x="23928" y="154426"/>
                </a:lnTo>
                <a:lnTo>
                  <a:pt x="20664" y="162958"/>
                </a:lnTo>
                <a:lnTo>
                  <a:pt x="14498" y="180058"/>
                </a:lnTo>
                <a:lnTo>
                  <a:pt x="5671" y="205751"/>
                </a:lnTo>
                <a:lnTo>
                  <a:pt x="3730" y="214320"/>
                </a:lnTo>
                <a:lnTo>
                  <a:pt x="2437" y="222890"/>
                </a:lnTo>
                <a:lnTo>
                  <a:pt x="1574" y="231461"/>
                </a:lnTo>
                <a:lnTo>
                  <a:pt x="999" y="239080"/>
                </a:lnTo>
                <a:lnTo>
                  <a:pt x="616" y="246064"/>
                </a:lnTo>
                <a:lnTo>
                  <a:pt x="189" y="258904"/>
                </a:lnTo>
                <a:lnTo>
                  <a:pt x="0" y="270961"/>
                </a:lnTo>
                <a:lnTo>
                  <a:pt x="2456" y="282670"/>
                </a:lnTo>
                <a:lnTo>
                  <a:pt x="6722" y="294224"/>
                </a:lnTo>
                <a:lnTo>
                  <a:pt x="11794" y="305708"/>
                </a:lnTo>
                <a:lnTo>
                  <a:pt x="20004" y="322885"/>
                </a:lnTo>
                <a:lnTo>
                  <a:pt x="23763" y="328604"/>
                </a:lnTo>
                <a:lnTo>
                  <a:pt x="28174" y="334322"/>
                </a:lnTo>
                <a:lnTo>
                  <a:pt x="33020" y="340039"/>
                </a:lnTo>
                <a:lnTo>
                  <a:pt x="37203" y="344802"/>
                </a:lnTo>
                <a:lnTo>
                  <a:pt x="44391" y="352636"/>
                </a:lnTo>
                <a:lnTo>
                  <a:pt x="48593" y="356058"/>
                </a:lnTo>
                <a:lnTo>
                  <a:pt x="53300" y="359292"/>
                </a:lnTo>
                <a:lnTo>
                  <a:pt x="58343" y="362401"/>
                </a:lnTo>
                <a:lnTo>
                  <a:pt x="63610" y="365425"/>
                </a:lnTo>
                <a:lnTo>
                  <a:pt x="74542" y="371326"/>
                </a:lnTo>
                <a:lnTo>
                  <a:pt x="91406" y="380003"/>
                </a:lnTo>
                <a:lnTo>
                  <a:pt x="97082" y="381923"/>
                </a:lnTo>
                <a:lnTo>
                  <a:pt x="102771" y="383203"/>
                </a:lnTo>
                <a:lnTo>
                  <a:pt x="108468" y="384056"/>
                </a:lnTo>
                <a:lnTo>
                  <a:pt x="114172" y="385578"/>
                </a:lnTo>
                <a:lnTo>
                  <a:pt x="119879" y="387544"/>
                </a:lnTo>
                <a:lnTo>
                  <a:pt x="125589" y="389808"/>
                </a:lnTo>
                <a:lnTo>
                  <a:pt x="131301" y="391317"/>
                </a:lnTo>
                <a:lnTo>
                  <a:pt x="137013" y="392323"/>
                </a:lnTo>
                <a:lnTo>
                  <a:pt x="142727" y="392993"/>
                </a:lnTo>
                <a:lnTo>
                  <a:pt x="148440" y="393441"/>
                </a:lnTo>
                <a:lnTo>
                  <a:pt x="154155" y="393739"/>
                </a:lnTo>
                <a:lnTo>
                  <a:pt x="165584" y="394070"/>
                </a:lnTo>
                <a:lnTo>
                  <a:pt x="205589" y="39433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752"/>
          <p:cNvSpPr/>
          <p:nvPr/>
        </p:nvSpPr>
        <p:spPr>
          <a:xfrm>
            <a:off x="7615269" y="2064544"/>
            <a:ext cx="188565" cy="28576"/>
          </a:xfrm>
          <a:custGeom>
            <a:avLst/>
            <a:gdLst/>
            <a:ahLst/>
            <a:cxnLst/>
            <a:rect l="0" t="0" r="0" b="0"/>
            <a:pathLst>
              <a:path w="188565" h="34291">
                <a:moveTo>
                  <a:pt x="8541" y="34290"/>
                </a:moveTo>
                <a:lnTo>
                  <a:pt x="0" y="34290"/>
                </a:lnTo>
                <a:lnTo>
                  <a:pt x="20121" y="34290"/>
                </a:lnTo>
                <a:lnTo>
                  <a:pt x="23881" y="33337"/>
                </a:lnTo>
                <a:lnTo>
                  <a:pt x="28293" y="31750"/>
                </a:lnTo>
                <a:lnTo>
                  <a:pt x="33139" y="29739"/>
                </a:lnTo>
                <a:lnTo>
                  <a:pt x="39228" y="28399"/>
                </a:lnTo>
                <a:lnTo>
                  <a:pt x="46144" y="27505"/>
                </a:lnTo>
                <a:lnTo>
                  <a:pt x="53612" y="26909"/>
                </a:lnTo>
                <a:lnTo>
                  <a:pt x="60496" y="25559"/>
                </a:lnTo>
                <a:lnTo>
                  <a:pt x="66990" y="23707"/>
                </a:lnTo>
                <a:lnTo>
                  <a:pt x="73226" y="21520"/>
                </a:lnTo>
                <a:lnTo>
                  <a:pt x="80239" y="20062"/>
                </a:lnTo>
                <a:lnTo>
                  <a:pt x="87772" y="19089"/>
                </a:lnTo>
                <a:lnTo>
                  <a:pt x="95652" y="18441"/>
                </a:lnTo>
                <a:lnTo>
                  <a:pt x="102810" y="18009"/>
                </a:lnTo>
                <a:lnTo>
                  <a:pt x="115844" y="17529"/>
                </a:lnTo>
                <a:lnTo>
                  <a:pt x="122939" y="16449"/>
                </a:lnTo>
                <a:lnTo>
                  <a:pt x="130526" y="14776"/>
                </a:lnTo>
                <a:lnTo>
                  <a:pt x="138442" y="12708"/>
                </a:lnTo>
                <a:lnTo>
                  <a:pt x="145624" y="11330"/>
                </a:lnTo>
                <a:lnTo>
                  <a:pt x="152318" y="10411"/>
                </a:lnTo>
                <a:lnTo>
                  <a:pt x="158685" y="9798"/>
                </a:lnTo>
                <a:lnTo>
                  <a:pt x="163882" y="8437"/>
                </a:lnTo>
                <a:lnTo>
                  <a:pt x="168300" y="6577"/>
                </a:lnTo>
                <a:lnTo>
                  <a:pt x="172196" y="4385"/>
                </a:lnTo>
                <a:lnTo>
                  <a:pt x="175747" y="2923"/>
                </a:lnTo>
                <a:lnTo>
                  <a:pt x="179067" y="1949"/>
                </a:lnTo>
                <a:lnTo>
                  <a:pt x="188564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753"/>
          <p:cNvSpPr/>
          <p:nvPr/>
        </p:nvSpPr>
        <p:spPr>
          <a:xfrm>
            <a:off x="7898131" y="1971676"/>
            <a:ext cx="248603" cy="178594"/>
          </a:xfrm>
          <a:custGeom>
            <a:avLst/>
            <a:gdLst/>
            <a:ahLst/>
            <a:cxnLst/>
            <a:rect l="0" t="0" r="0" b="0"/>
            <a:pathLst>
              <a:path w="248603" h="214313">
                <a:moveTo>
                  <a:pt x="0" y="0"/>
                </a:moveTo>
                <a:lnTo>
                  <a:pt x="0" y="24950"/>
                </a:lnTo>
                <a:lnTo>
                  <a:pt x="952" y="29016"/>
                </a:lnTo>
                <a:lnTo>
                  <a:pt x="2539" y="32679"/>
                </a:lnTo>
                <a:lnTo>
                  <a:pt x="4551" y="36073"/>
                </a:lnTo>
                <a:lnTo>
                  <a:pt x="6844" y="40241"/>
                </a:lnTo>
                <a:lnTo>
                  <a:pt x="11931" y="49952"/>
                </a:lnTo>
                <a:lnTo>
                  <a:pt x="13670" y="54256"/>
                </a:lnTo>
                <a:lnTo>
                  <a:pt x="14828" y="58078"/>
                </a:lnTo>
                <a:lnTo>
                  <a:pt x="15600" y="61579"/>
                </a:lnTo>
                <a:lnTo>
                  <a:pt x="17067" y="65817"/>
                </a:lnTo>
                <a:lnTo>
                  <a:pt x="18998" y="70548"/>
                </a:lnTo>
                <a:lnTo>
                  <a:pt x="21238" y="75607"/>
                </a:lnTo>
                <a:lnTo>
                  <a:pt x="26266" y="86308"/>
                </a:lnTo>
                <a:lnTo>
                  <a:pt x="28941" y="91828"/>
                </a:lnTo>
                <a:lnTo>
                  <a:pt x="32629" y="96461"/>
                </a:lnTo>
                <a:lnTo>
                  <a:pt x="36992" y="100503"/>
                </a:lnTo>
                <a:lnTo>
                  <a:pt x="41806" y="104149"/>
                </a:lnTo>
                <a:lnTo>
                  <a:pt x="46921" y="108485"/>
                </a:lnTo>
                <a:lnTo>
                  <a:pt x="52235" y="113281"/>
                </a:lnTo>
                <a:lnTo>
                  <a:pt x="57684" y="118383"/>
                </a:lnTo>
                <a:lnTo>
                  <a:pt x="63221" y="122737"/>
                </a:lnTo>
                <a:lnTo>
                  <a:pt x="68817" y="126592"/>
                </a:lnTo>
                <a:lnTo>
                  <a:pt x="74453" y="130114"/>
                </a:lnTo>
                <a:lnTo>
                  <a:pt x="80114" y="133415"/>
                </a:lnTo>
                <a:lnTo>
                  <a:pt x="85795" y="136568"/>
                </a:lnTo>
                <a:lnTo>
                  <a:pt x="97186" y="142612"/>
                </a:lnTo>
                <a:lnTo>
                  <a:pt x="108599" y="148473"/>
                </a:lnTo>
                <a:lnTo>
                  <a:pt x="115262" y="151369"/>
                </a:lnTo>
                <a:lnTo>
                  <a:pt x="122561" y="154253"/>
                </a:lnTo>
                <a:lnTo>
                  <a:pt x="130286" y="157128"/>
                </a:lnTo>
                <a:lnTo>
                  <a:pt x="136386" y="159996"/>
                </a:lnTo>
                <a:lnTo>
                  <a:pt x="141407" y="162862"/>
                </a:lnTo>
                <a:lnTo>
                  <a:pt x="165409" y="178855"/>
                </a:lnTo>
                <a:lnTo>
                  <a:pt x="172185" y="182101"/>
                </a:lnTo>
                <a:lnTo>
                  <a:pt x="178608" y="184266"/>
                </a:lnTo>
                <a:lnTo>
                  <a:pt x="184794" y="185709"/>
                </a:lnTo>
                <a:lnTo>
                  <a:pt x="190824" y="187623"/>
                </a:lnTo>
                <a:lnTo>
                  <a:pt x="196748" y="189852"/>
                </a:lnTo>
                <a:lnTo>
                  <a:pt x="202602" y="192290"/>
                </a:lnTo>
                <a:lnTo>
                  <a:pt x="207458" y="194868"/>
                </a:lnTo>
                <a:lnTo>
                  <a:pt x="211648" y="197540"/>
                </a:lnTo>
                <a:lnTo>
                  <a:pt x="218843" y="203048"/>
                </a:lnTo>
                <a:lnTo>
                  <a:pt x="225216" y="208671"/>
                </a:lnTo>
                <a:lnTo>
                  <a:pt x="228249" y="210551"/>
                </a:lnTo>
                <a:lnTo>
                  <a:pt x="234159" y="212641"/>
                </a:lnTo>
                <a:lnTo>
                  <a:pt x="238291" y="213817"/>
                </a:lnTo>
                <a:lnTo>
                  <a:pt x="241797" y="214092"/>
                </a:lnTo>
                <a:lnTo>
                  <a:pt x="248602" y="21431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754"/>
          <p:cNvSpPr/>
          <p:nvPr/>
        </p:nvSpPr>
        <p:spPr>
          <a:xfrm>
            <a:off x="7863841" y="1978906"/>
            <a:ext cx="214313" cy="185651"/>
          </a:xfrm>
          <a:custGeom>
            <a:avLst/>
            <a:gdLst/>
            <a:ahLst/>
            <a:cxnLst/>
            <a:rect l="0" t="0" r="0" b="0"/>
            <a:pathLst>
              <a:path w="214313" h="222781">
                <a:moveTo>
                  <a:pt x="214312" y="8468"/>
                </a:moveTo>
                <a:lnTo>
                  <a:pt x="206093" y="248"/>
                </a:lnTo>
                <a:lnTo>
                  <a:pt x="201293" y="0"/>
                </a:lnTo>
                <a:lnTo>
                  <a:pt x="198966" y="917"/>
                </a:lnTo>
                <a:lnTo>
                  <a:pt x="193839" y="4477"/>
                </a:lnTo>
                <a:lnTo>
                  <a:pt x="188385" y="9234"/>
                </a:lnTo>
                <a:lnTo>
                  <a:pt x="182787" y="14523"/>
                </a:lnTo>
                <a:lnTo>
                  <a:pt x="164029" y="33066"/>
                </a:lnTo>
                <a:lnTo>
                  <a:pt x="157930" y="37249"/>
                </a:lnTo>
                <a:lnTo>
                  <a:pt x="151007" y="40990"/>
                </a:lnTo>
                <a:lnTo>
                  <a:pt x="143534" y="44437"/>
                </a:lnTo>
                <a:lnTo>
                  <a:pt x="136647" y="49592"/>
                </a:lnTo>
                <a:lnTo>
                  <a:pt x="130151" y="55886"/>
                </a:lnTo>
                <a:lnTo>
                  <a:pt x="123914" y="62940"/>
                </a:lnTo>
                <a:lnTo>
                  <a:pt x="111905" y="75857"/>
                </a:lnTo>
                <a:lnTo>
                  <a:pt x="91894" y="96380"/>
                </a:lnTo>
                <a:lnTo>
                  <a:pt x="64083" y="124364"/>
                </a:lnTo>
                <a:lnTo>
                  <a:pt x="58915" y="130499"/>
                </a:lnTo>
                <a:lnTo>
                  <a:pt x="54516" y="136495"/>
                </a:lnTo>
                <a:lnTo>
                  <a:pt x="50632" y="142396"/>
                </a:lnTo>
                <a:lnTo>
                  <a:pt x="46136" y="148236"/>
                </a:lnTo>
                <a:lnTo>
                  <a:pt x="41235" y="154034"/>
                </a:lnTo>
                <a:lnTo>
                  <a:pt x="31662" y="164604"/>
                </a:lnTo>
                <a:lnTo>
                  <a:pt x="24232" y="172477"/>
                </a:lnTo>
                <a:lnTo>
                  <a:pt x="20917" y="176862"/>
                </a:lnTo>
                <a:lnTo>
                  <a:pt x="17754" y="181691"/>
                </a:lnTo>
                <a:lnTo>
                  <a:pt x="14694" y="186814"/>
                </a:lnTo>
                <a:lnTo>
                  <a:pt x="12653" y="191183"/>
                </a:lnTo>
                <a:lnTo>
                  <a:pt x="11293" y="195048"/>
                </a:lnTo>
                <a:lnTo>
                  <a:pt x="10386" y="198577"/>
                </a:lnTo>
                <a:lnTo>
                  <a:pt x="6838" y="205038"/>
                </a:lnTo>
                <a:lnTo>
                  <a:pt x="1351" y="212396"/>
                </a:lnTo>
                <a:lnTo>
                  <a:pt x="600" y="215943"/>
                </a:lnTo>
                <a:lnTo>
                  <a:pt x="0" y="22278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755"/>
          <p:cNvSpPr/>
          <p:nvPr/>
        </p:nvSpPr>
        <p:spPr>
          <a:xfrm>
            <a:off x="8069580" y="1828894"/>
            <a:ext cx="255084" cy="412795"/>
          </a:xfrm>
          <a:custGeom>
            <a:avLst/>
            <a:gdLst/>
            <a:ahLst/>
            <a:cxnLst/>
            <a:rect l="0" t="0" r="0" b="0"/>
            <a:pathLst>
              <a:path w="255084" h="495354">
                <a:moveTo>
                  <a:pt x="0" y="17032"/>
                </a:moveTo>
                <a:lnTo>
                  <a:pt x="0" y="4261"/>
                </a:lnTo>
                <a:lnTo>
                  <a:pt x="952" y="2803"/>
                </a:lnTo>
                <a:lnTo>
                  <a:pt x="2539" y="1831"/>
                </a:lnTo>
                <a:lnTo>
                  <a:pt x="6844" y="751"/>
                </a:lnTo>
                <a:lnTo>
                  <a:pt x="14621" y="143"/>
                </a:lnTo>
                <a:lnTo>
                  <a:pt x="20151" y="0"/>
                </a:lnTo>
                <a:lnTo>
                  <a:pt x="23911" y="915"/>
                </a:lnTo>
                <a:lnTo>
                  <a:pt x="28324" y="2477"/>
                </a:lnTo>
                <a:lnTo>
                  <a:pt x="33170" y="4471"/>
                </a:lnTo>
                <a:lnTo>
                  <a:pt x="39258" y="5800"/>
                </a:lnTo>
                <a:lnTo>
                  <a:pt x="46174" y="6687"/>
                </a:lnTo>
                <a:lnTo>
                  <a:pt x="53642" y="7277"/>
                </a:lnTo>
                <a:lnTo>
                  <a:pt x="60527" y="9576"/>
                </a:lnTo>
                <a:lnTo>
                  <a:pt x="67021" y="13014"/>
                </a:lnTo>
                <a:lnTo>
                  <a:pt x="73256" y="17211"/>
                </a:lnTo>
                <a:lnTo>
                  <a:pt x="80269" y="20961"/>
                </a:lnTo>
                <a:lnTo>
                  <a:pt x="87803" y="24414"/>
                </a:lnTo>
                <a:lnTo>
                  <a:pt x="95682" y="27668"/>
                </a:lnTo>
                <a:lnTo>
                  <a:pt x="102840" y="31743"/>
                </a:lnTo>
                <a:lnTo>
                  <a:pt x="109518" y="36364"/>
                </a:lnTo>
                <a:lnTo>
                  <a:pt x="115873" y="41350"/>
                </a:lnTo>
                <a:lnTo>
                  <a:pt x="122016" y="46579"/>
                </a:lnTo>
                <a:lnTo>
                  <a:pt x="128017" y="51970"/>
                </a:lnTo>
                <a:lnTo>
                  <a:pt x="133922" y="57469"/>
                </a:lnTo>
                <a:lnTo>
                  <a:pt x="140716" y="63040"/>
                </a:lnTo>
                <a:lnTo>
                  <a:pt x="148103" y="68659"/>
                </a:lnTo>
                <a:lnTo>
                  <a:pt x="155886" y="74310"/>
                </a:lnTo>
                <a:lnTo>
                  <a:pt x="162978" y="79982"/>
                </a:lnTo>
                <a:lnTo>
                  <a:pt x="169612" y="85669"/>
                </a:lnTo>
                <a:lnTo>
                  <a:pt x="175939" y="91365"/>
                </a:lnTo>
                <a:lnTo>
                  <a:pt x="182062" y="98019"/>
                </a:lnTo>
                <a:lnTo>
                  <a:pt x="188050" y="105314"/>
                </a:lnTo>
                <a:lnTo>
                  <a:pt x="193947" y="113034"/>
                </a:lnTo>
                <a:lnTo>
                  <a:pt x="199783" y="120085"/>
                </a:lnTo>
                <a:lnTo>
                  <a:pt x="205579" y="126692"/>
                </a:lnTo>
                <a:lnTo>
                  <a:pt x="211347" y="133001"/>
                </a:lnTo>
                <a:lnTo>
                  <a:pt x="216146" y="140064"/>
                </a:lnTo>
                <a:lnTo>
                  <a:pt x="228402" y="163658"/>
                </a:lnTo>
                <a:lnTo>
                  <a:pt x="233231" y="171933"/>
                </a:lnTo>
                <a:lnTo>
                  <a:pt x="238354" y="180306"/>
                </a:lnTo>
                <a:lnTo>
                  <a:pt x="242722" y="188747"/>
                </a:lnTo>
                <a:lnTo>
                  <a:pt x="246588" y="197231"/>
                </a:lnTo>
                <a:lnTo>
                  <a:pt x="250116" y="205744"/>
                </a:lnTo>
                <a:lnTo>
                  <a:pt x="252469" y="214278"/>
                </a:lnTo>
                <a:lnTo>
                  <a:pt x="254037" y="222824"/>
                </a:lnTo>
                <a:lnTo>
                  <a:pt x="255083" y="231379"/>
                </a:lnTo>
                <a:lnTo>
                  <a:pt x="254828" y="239940"/>
                </a:lnTo>
                <a:lnTo>
                  <a:pt x="253705" y="248505"/>
                </a:lnTo>
                <a:lnTo>
                  <a:pt x="252004" y="257072"/>
                </a:lnTo>
                <a:lnTo>
                  <a:pt x="250870" y="265641"/>
                </a:lnTo>
                <a:lnTo>
                  <a:pt x="250114" y="274211"/>
                </a:lnTo>
                <a:lnTo>
                  <a:pt x="249611" y="282782"/>
                </a:lnTo>
                <a:lnTo>
                  <a:pt x="248322" y="291354"/>
                </a:lnTo>
                <a:lnTo>
                  <a:pt x="246510" y="299925"/>
                </a:lnTo>
                <a:lnTo>
                  <a:pt x="244350" y="308498"/>
                </a:lnTo>
                <a:lnTo>
                  <a:pt x="241957" y="317070"/>
                </a:lnTo>
                <a:lnTo>
                  <a:pt x="236759" y="334214"/>
                </a:lnTo>
                <a:lnTo>
                  <a:pt x="233086" y="341834"/>
                </a:lnTo>
                <a:lnTo>
                  <a:pt x="228733" y="348819"/>
                </a:lnTo>
                <a:lnTo>
                  <a:pt x="223926" y="355381"/>
                </a:lnTo>
                <a:lnTo>
                  <a:pt x="213505" y="370292"/>
                </a:lnTo>
                <a:lnTo>
                  <a:pt x="191292" y="403147"/>
                </a:lnTo>
                <a:lnTo>
                  <a:pt x="185631" y="410649"/>
                </a:lnTo>
                <a:lnTo>
                  <a:pt x="179951" y="417556"/>
                </a:lnTo>
                <a:lnTo>
                  <a:pt x="174260" y="424065"/>
                </a:lnTo>
                <a:lnTo>
                  <a:pt x="167608" y="430310"/>
                </a:lnTo>
                <a:lnTo>
                  <a:pt x="160316" y="436378"/>
                </a:lnTo>
                <a:lnTo>
                  <a:pt x="152597" y="442328"/>
                </a:lnTo>
                <a:lnTo>
                  <a:pt x="145547" y="448200"/>
                </a:lnTo>
                <a:lnTo>
                  <a:pt x="138941" y="454020"/>
                </a:lnTo>
                <a:lnTo>
                  <a:pt x="132633" y="459805"/>
                </a:lnTo>
                <a:lnTo>
                  <a:pt x="126522" y="464614"/>
                </a:lnTo>
                <a:lnTo>
                  <a:pt x="120542" y="468772"/>
                </a:lnTo>
                <a:lnTo>
                  <a:pt x="114652" y="472497"/>
                </a:lnTo>
                <a:lnTo>
                  <a:pt x="108819" y="475933"/>
                </a:lnTo>
                <a:lnTo>
                  <a:pt x="103025" y="479176"/>
                </a:lnTo>
                <a:lnTo>
                  <a:pt x="91509" y="485319"/>
                </a:lnTo>
                <a:lnTo>
                  <a:pt x="80040" y="491224"/>
                </a:lnTo>
                <a:lnTo>
                  <a:pt x="75267" y="493180"/>
                </a:lnTo>
                <a:lnTo>
                  <a:pt x="67425" y="495353"/>
                </a:lnTo>
                <a:lnTo>
                  <a:pt x="64952" y="494980"/>
                </a:lnTo>
                <a:lnTo>
                  <a:pt x="63304" y="493779"/>
                </a:lnTo>
                <a:lnTo>
                  <a:pt x="62205" y="492026"/>
                </a:lnTo>
                <a:lnTo>
                  <a:pt x="60520" y="490857"/>
                </a:lnTo>
                <a:lnTo>
                  <a:pt x="52819" y="488827"/>
                </a:lnTo>
                <a:lnTo>
                  <a:pt x="51556" y="488546"/>
                </a:lnTo>
                <a:lnTo>
                  <a:pt x="51438" y="480300"/>
                </a:lnTo>
                <a:lnTo>
                  <a:pt x="43656" y="479967"/>
                </a:lnTo>
                <a:lnTo>
                  <a:pt x="42862" y="47994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756"/>
          <p:cNvSpPr/>
          <p:nvPr/>
        </p:nvSpPr>
        <p:spPr>
          <a:xfrm>
            <a:off x="3071813" y="2671850"/>
            <a:ext cx="351473" cy="42776"/>
          </a:xfrm>
          <a:custGeom>
            <a:avLst/>
            <a:gdLst/>
            <a:ahLst/>
            <a:cxnLst/>
            <a:rect l="0" t="0" r="0" b="0"/>
            <a:pathLst>
              <a:path w="351473" h="51331">
                <a:moveTo>
                  <a:pt x="0" y="51330"/>
                </a:moveTo>
                <a:lnTo>
                  <a:pt x="24702" y="51330"/>
                </a:lnTo>
                <a:lnTo>
                  <a:pt x="29803" y="50377"/>
                </a:lnTo>
                <a:lnTo>
                  <a:pt x="35109" y="48790"/>
                </a:lnTo>
                <a:lnTo>
                  <a:pt x="40551" y="46779"/>
                </a:lnTo>
                <a:lnTo>
                  <a:pt x="46084" y="45438"/>
                </a:lnTo>
                <a:lnTo>
                  <a:pt x="51677" y="44544"/>
                </a:lnTo>
                <a:lnTo>
                  <a:pt x="57312" y="43949"/>
                </a:lnTo>
                <a:lnTo>
                  <a:pt x="63925" y="42599"/>
                </a:lnTo>
                <a:lnTo>
                  <a:pt x="71192" y="40747"/>
                </a:lnTo>
                <a:lnTo>
                  <a:pt x="78894" y="38559"/>
                </a:lnTo>
                <a:lnTo>
                  <a:pt x="85934" y="37101"/>
                </a:lnTo>
                <a:lnTo>
                  <a:pt x="92531" y="36129"/>
                </a:lnTo>
                <a:lnTo>
                  <a:pt x="98835" y="35481"/>
                </a:lnTo>
                <a:lnTo>
                  <a:pt x="105895" y="34096"/>
                </a:lnTo>
                <a:lnTo>
                  <a:pt x="113459" y="32221"/>
                </a:lnTo>
                <a:lnTo>
                  <a:pt x="121359" y="30018"/>
                </a:lnTo>
                <a:lnTo>
                  <a:pt x="137757" y="25030"/>
                </a:lnTo>
                <a:lnTo>
                  <a:pt x="146131" y="22367"/>
                </a:lnTo>
                <a:lnTo>
                  <a:pt x="154570" y="20591"/>
                </a:lnTo>
                <a:lnTo>
                  <a:pt x="163055" y="19407"/>
                </a:lnTo>
                <a:lnTo>
                  <a:pt x="171568" y="18618"/>
                </a:lnTo>
                <a:lnTo>
                  <a:pt x="180101" y="17139"/>
                </a:lnTo>
                <a:lnTo>
                  <a:pt x="188647" y="15201"/>
                </a:lnTo>
                <a:lnTo>
                  <a:pt x="197203" y="12956"/>
                </a:lnTo>
                <a:lnTo>
                  <a:pt x="205763" y="11460"/>
                </a:lnTo>
                <a:lnTo>
                  <a:pt x="214328" y="10462"/>
                </a:lnTo>
                <a:lnTo>
                  <a:pt x="222895" y="9797"/>
                </a:lnTo>
                <a:lnTo>
                  <a:pt x="231465" y="9354"/>
                </a:lnTo>
                <a:lnTo>
                  <a:pt x="248606" y="8861"/>
                </a:lnTo>
                <a:lnTo>
                  <a:pt x="269770" y="8584"/>
                </a:lnTo>
                <a:lnTo>
                  <a:pt x="276049" y="7592"/>
                </a:lnTo>
                <a:lnTo>
                  <a:pt x="282140" y="5979"/>
                </a:lnTo>
                <a:lnTo>
                  <a:pt x="288106" y="3951"/>
                </a:lnTo>
                <a:lnTo>
                  <a:pt x="293988" y="2599"/>
                </a:lnTo>
                <a:lnTo>
                  <a:pt x="299815" y="1697"/>
                </a:lnTo>
                <a:lnTo>
                  <a:pt x="305604" y="1096"/>
                </a:lnTo>
                <a:lnTo>
                  <a:pt x="311368" y="696"/>
                </a:lnTo>
                <a:lnTo>
                  <a:pt x="317117" y="429"/>
                </a:lnTo>
                <a:lnTo>
                  <a:pt x="328583" y="132"/>
                </a:lnTo>
                <a:lnTo>
                  <a:pt x="340030" y="0"/>
                </a:lnTo>
                <a:lnTo>
                  <a:pt x="343844" y="917"/>
                </a:lnTo>
                <a:lnTo>
                  <a:pt x="346387" y="2482"/>
                </a:lnTo>
                <a:lnTo>
                  <a:pt x="351472" y="846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757"/>
          <p:cNvSpPr/>
          <p:nvPr/>
        </p:nvSpPr>
        <p:spPr>
          <a:xfrm>
            <a:off x="3500438" y="2550345"/>
            <a:ext cx="272687" cy="257138"/>
          </a:xfrm>
          <a:custGeom>
            <a:avLst/>
            <a:gdLst/>
            <a:ahLst/>
            <a:cxnLst/>
            <a:rect l="0" t="0" r="0" b="0"/>
            <a:pathLst>
              <a:path w="272687" h="308566">
                <a:moveTo>
                  <a:pt x="0" y="42831"/>
                </a:moveTo>
                <a:lnTo>
                  <a:pt x="0" y="30899"/>
                </a:lnTo>
                <a:lnTo>
                  <a:pt x="953" y="29161"/>
                </a:lnTo>
                <a:lnTo>
                  <a:pt x="2540" y="28003"/>
                </a:lnTo>
                <a:lnTo>
                  <a:pt x="4551" y="27230"/>
                </a:lnTo>
                <a:lnTo>
                  <a:pt x="11931" y="21592"/>
                </a:lnTo>
                <a:lnTo>
                  <a:pt x="20151" y="13890"/>
                </a:lnTo>
                <a:lnTo>
                  <a:pt x="23911" y="12107"/>
                </a:lnTo>
                <a:lnTo>
                  <a:pt x="28323" y="10918"/>
                </a:lnTo>
                <a:lnTo>
                  <a:pt x="33170" y="10125"/>
                </a:lnTo>
                <a:lnTo>
                  <a:pt x="38306" y="9597"/>
                </a:lnTo>
                <a:lnTo>
                  <a:pt x="43635" y="9245"/>
                </a:lnTo>
                <a:lnTo>
                  <a:pt x="49092" y="9010"/>
                </a:lnTo>
                <a:lnTo>
                  <a:pt x="54635" y="7901"/>
                </a:lnTo>
                <a:lnTo>
                  <a:pt x="60236" y="6209"/>
                </a:lnTo>
                <a:lnTo>
                  <a:pt x="65875" y="4129"/>
                </a:lnTo>
                <a:lnTo>
                  <a:pt x="71539" y="2742"/>
                </a:lnTo>
                <a:lnTo>
                  <a:pt x="77220" y="1817"/>
                </a:lnTo>
                <a:lnTo>
                  <a:pt x="82913" y="1201"/>
                </a:lnTo>
                <a:lnTo>
                  <a:pt x="88613" y="790"/>
                </a:lnTo>
                <a:lnTo>
                  <a:pt x="94318" y="516"/>
                </a:lnTo>
                <a:lnTo>
                  <a:pt x="105736" y="212"/>
                </a:lnTo>
                <a:lnTo>
                  <a:pt x="134304" y="0"/>
                </a:lnTo>
                <a:lnTo>
                  <a:pt x="140018" y="942"/>
                </a:lnTo>
                <a:lnTo>
                  <a:pt x="145733" y="2522"/>
                </a:lnTo>
                <a:lnTo>
                  <a:pt x="151448" y="4528"/>
                </a:lnTo>
                <a:lnTo>
                  <a:pt x="156210" y="5866"/>
                </a:lnTo>
                <a:lnTo>
                  <a:pt x="164042" y="7352"/>
                </a:lnTo>
                <a:lnTo>
                  <a:pt x="170698" y="10552"/>
                </a:lnTo>
                <a:lnTo>
                  <a:pt x="173806" y="12739"/>
                </a:lnTo>
                <a:lnTo>
                  <a:pt x="175878" y="15150"/>
                </a:lnTo>
                <a:lnTo>
                  <a:pt x="177259" y="17709"/>
                </a:lnTo>
                <a:lnTo>
                  <a:pt x="178180" y="20368"/>
                </a:lnTo>
                <a:lnTo>
                  <a:pt x="181744" y="25862"/>
                </a:lnTo>
                <a:lnTo>
                  <a:pt x="184028" y="28661"/>
                </a:lnTo>
                <a:lnTo>
                  <a:pt x="185550" y="31479"/>
                </a:lnTo>
                <a:lnTo>
                  <a:pt x="187241" y="37150"/>
                </a:lnTo>
                <a:lnTo>
                  <a:pt x="186740" y="40949"/>
                </a:lnTo>
                <a:lnTo>
                  <a:pt x="183643" y="50249"/>
                </a:lnTo>
                <a:lnTo>
                  <a:pt x="180531" y="55396"/>
                </a:lnTo>
                <a:lnTo>
                  <a:pt x="176552" y="60733"/>
                </a:lnTo>
                <a:lnTo>
                  <a:pt x="171994" y="66195"/>
                </a:lnTo>
                <a:lnTo>
                  <a:pt x="167049" y="71742"/>
                </a:lnTo>
                <a:lnTo>
                  <a:pt x="156477" y="82985"/>
                </a:lnTo>
                <a:lnTo>
                  <a:pt x="139814" y="100025"/>
                </a:lnTo>
                <a:lnTo>
                  <a:pt x="133215" y="105725"/>
                </a:lnTo>
                <a:lnTo>
                  <a:pt x="125957" y="111430"/>
                </a:lnTo>
                <a:lnTo>
                  <a:pt x="118262" y="117139"/>
                </a:lnTo>
                <a:lnTo>
                  <a:pt x="111226" y="122849"/>
                </a:lnTo>
                <a:lnTo>
                  <a:pt x="104630" y="128562"/>
                </a:lnTo>
                <a:lnTo>
                  <a:pt x="98329" y="134274"/>
                </a:lnTo>
                <a:lnTo>
                  <a:pt x="92222" y="139036"/>
                </a:lnTo>
                <a:lnTo>
                  <a:pt x="86247" y="143162"/>
                </a:lnTo>
                <a:lnTo>
                  <a:pt x="80358" y="146866"/>
                </a:lnTo>
                <a:lnTo>
                  <a:pt x="75479" y="150287"/>
                </a:lnTo>
                <a:lnTo>
                  <a:pt x="67519" y="156629"/>
                </a:lnTo>
                <a:lnTo>
                  <a:pt x="63110" y="159654"/>
                </a:lnTo>
                <a:lnTo>
                  <a:pt x="58266" y="162623"/>
                </a:lnTo>
                <a:lnTo>
                  <a:pt x="42942" y="171373"/>
                </a:lnTo>
                <a:lnTo>
                  <a:pt x="42870" y="164033"/>
                </a:lnTo>
                <a:lnTo>
                  <a:pt x="47416" y="158647"/>
                </a:lnTo>
                <a:lnTo>
                  <a:pt x="50660" y="157189"/>
                </a:lnTo>
                <a:lnTo>
                  <a:pt x="54729" y="156217"/>
                </a:lnTo>
                <a:lnTo>
                  <a:pt x="59346" y="155569"/>
                </a:lnTo>
                <a:lnTo>
                  <a:pt x="64329" y="153232"/>
                </a:lnTo>
                <a:lnTo>
                  <a:pt x="69556" y="149769"/>
                </a:lnTo>
                <a:lnTo>
                  <a:pt x="74945" y="145555"/>
                </a:lnTo>
                <a:lnTo>
                  <a:pt x="80444" y="141794"/>
                </a:lnTo>
                <a:lnTo>
                  <a:pt x="86014" y="138333"/>
                </a:lnTo>
                <a:lnTo>
                  <a:pt x="91633" y="135074"/>
                </a:lnTo>
                <a:lnTo>
                  <a:pt x="97284" y="132901"/>
                </a:lnTo>
                <a:lnTo>
                  <a:pt x="102956" y="131453"/>
                </a:lnTo>
                <a:lnTo>
                  <a:pt x="108642" y="130487"/>
                </a:lnTo>
                <a:lnTo>
                  <a:pt x="115291" y="128891"/>
                </a:lnTo>
                <a:lnTo>
                  <a:pt x="122581" y="126874"/>
                </a:lnTo>
                <a:lnTo>
                  <a:pt x="130298" y="124577"/>
                </a:lnTo>
                <a:lnTo>
                  <a:pt x="138300" y="123046"/>
                </a:lnTo>
                <a:lnTo>
                  <a:pt x="146493" y="122025"/>
                </a:lnTo>
                <a:lnTo>
                  <a:pt x="161310" y="120891"/>
                </a:lnTo>
                <a:lnTo>
                  <a:pt x="171071" y="120387"/>
                </a:lnTo>
                <a:lnTo>
                  <a:pt x="183664" y="120162"/>
                </a:lnTo>
                <a:lnTo>
                  <a:pt x="191023" y="120103"/>
                </a:lnTo>
                <a:lnTo>
                  <a:pt x="197834" y="121015"/>
                </a:lnTo>
                <a:lnTo>
                  <a:pt x="204279" y="122576"/>
                </a:lnTo>
                <a:lnTo>
                  <a:pt x="210481" y="124569"/>
                </a:lnTo>
                <a:lnTo>
                  <a:pt x="216521" y="126851"/>
                </a:lnTo>
                <a:lnTo>
                  <a:pt x="222452" y="129324"/>
                </a:lnTo>
                <a:lnTo>
                  <a:pt x="228311" y="131925"/>
                </a:lnTo>
                <a:lnTo>
                  <a:pt x="239902" y="137356"/>
                </a:lnTo>
                <a:lnTo>
                  <a:pt x="245659" y="140137"/>
                </a:lnTo>
                <a:lnTo>
                  <a:pt x="249498" y="143897"/>
                </a:lnTo>
                <a:lnTo>
                  <a:pt x="252057" y="148308"/>
                </a:lnTo>
                <a:lnTo>
                  <a:pt x="255853" y="157337"/>
                </a:lnTo>
                <a:lnTo>
                  <a:pt x="260715" y="164525"/>
                </a:lnTo>
                <a:lnTo>
                  <a:pt x="263345" y="169680"/>
                </a:lnTo>
                <a:lnTo>
                  <a:pt x="266051" y="175975"/>
                </a:lnTo>
                <a:lnTo>
                  <a:pt x="268807" y="183028"/>
                </a:lnTo>
                <a:lnTo>
                  <a:pt x="270645" y="189636"/>
                </a:lnTo>
                <a:lnTo>
                  <a:pt x="271870" y="195946"/>
                </a:lnTo>
                <a:lnTo>
                  <a:pt x="272686" y="202057"/>
                </a:lnTo>
                <a:lnTo>
                  <a:pt x="272278" y="208037"/>
                </a:lnTo>
                <a:lnTo>
                  <a:pt x="271054" y="213928"/>
                </a:lnTo>
                <a:lnTo>
                  <a:pt x="269286" y="219760"/>
                </a:lnTo>
                <a:lnTo>
                  <a:pt x="267153" y="225554"/>
                </a:lnTo>
                <a:lnTo>
                  <a:pt x="264780" y="231321"/>
                </a:lnTo>
                <a:lnTo>
                  <a:pt x="262245" y="237071"/>
                </a:lnTo>
                <a:lnTo>
                  <a:pt x="256888" y="248540"/>
                </a:lnTo>
                <a:lnTo>
                  <a:pt x="245688" y="271424"/>
                </a:lnTo>
                <a:lnTo>
                  <a:pt x="241897" y="276189"/>
                </a:lnTo>
                <a:lnTo>
                  <a:pt x="237465" y="280318"/>
                </a:lnTo>
                <a:lnTo>
                  <a:pt x="232605" y="284023"/>
                </a:lnTo>
                <a:lnTo>
                  <a:pt x="224665" y="290680"/>
                </a:lnTo>
                <a:lnTo>
                  <a:pt x="217008" y="296813"/>
                </a:lnTo>
                <a:lnTo>
                  <a:pt x="212300" y="299782"/>
                </a:lnTo>
                <a:lnTo>
                  <a:pt x="207256" y="302714"/>
                </a:lnTo>
                <a:lnTo>
                  <a:pt x="201988" y="304669"/>
                </a:lnTo>
                <a:lnTo>
                  <a:pt x="196571" y="305972"/>
                </a:lnTo>
                <a:lnTo>
                  <a:pt x="191055" y="306841"/>
                </a:lnTo>
                <a:lnTo>
                  <a:pt x="186425" y="307420"/>
                </a:lnTo>
                <a:lnTo>
                  <a:pt x="178741" y="308064"/>
                </a:lnTo>
                <a:lnTo>
                  <a:pt x="172151" y="308349"/>
                </a:lnTo>
                <a:lnTo>
                  <a:pt x="163085" y="308510"/>
                </a:lnTo>
                <a:lnTo>
                  <a:pt x="156039" y="308565"/>
                </a:lnTo>
                <a:lnTo>
                  <a:pt x="152536" y="306032"/>
                </a:lnTo>
                <a:lnTo>
                  <a:pt x="150268" y="304024"/>
                </a:lnTo>
                <a:lnTo>
                  <a:pt x="147804" y="302684"/>
                </a:lnTo>
                <a:lnTo>
                  <a:pt x="142526" y="301196"/>
                </a:lnTo>
                <a:lnTo>
                  <a:pt x="134199" y="300358"/>
                </a:lnTo>
                <a:lnTo>
                  <a:pt x="132328" y="299288"/>
                </a:lnTo>
                <a:lnTo>
                  <a:pt x="131082" y="297622"/>
                </a:lnTo>
                <a:lnTo>
                  <a:pt x="129080" y="292656"/>
                </a:lnTo>
                <a:lnTo>
                  <a:pt x="128652" y="284809"/>
                </a:lnTo>
                <a:lnTo>
                  <a:pt x="128588" y="28286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758"/>
          <p:cNvSpPr/>
          <p:nvPr/>
        </p:nvSpPr>
        <p:spPr>
          <a:xfrm>
            <a:off x="3843337" y="2628901"/>
            <a:ext cx="222886" cy="178594"/>
          </a:xfrm>
          <a:custGeom>
            <a:avLst/>
            <a:gdLst/>
            <a:ahLst/>
            <a:cxnLst/>
            <a:rect l="0" t="0" r="0" b="0"/>
            <a:pathLst>
              <a:path w="222886" h="214313">
                <a:moveTo>
                  <a:pt x="0" y="0"/>
                </a:moveTo>
                <a:lnTo>
                  <a:pt x="28693" y="28692"/>
                </a:lnTo>
                <a:lnTo>
                  <a:pt x="31511" y="32463"/>
                </a:lnTo>
                <a:lnTo>
                  <a:pt x="34342" y="36882"/>
                </a:lnTo>
                <a:lnTo>
                  <a:pt x="37182" y="41733"/>
                </a:lnTo>
                <a:lnTo>
                  <a:pt x="40028" y="45919"/>
                </a:lnTo>
                <a:lnTo>
                  <a:pt x="42878" y="49663"/>
                </a:lnTo>
                <a:lnTo>
                  <a:pt x="45731" y="53111"/>
                </a:lnTo>
                <a:lnTo>
                  <a:pt x="51439" y="59482"/>
                </a:lnTo>
                <a:lnTo>
                  <a:pt x="54296" y="62515"/>
                </a:lnTo>
                <a:lnTo>
                  <a:pt x="78819" y="87360"/>
                </a:lnTo>
                <a:lnTo>
                  <a:pt x="83026" y="90625"/>
                </a:lnTo>
                <a:lnTo>
                  <a:pt x="87736" y="93754"/>
                </a:lnTo>
                <a:lnTo>
                  <a:pt x="92781" y="96792"/>
                </a:lnTo>
                <a:lnTo>
                  <a:pt x="98048" y="100723"/>
                </a:lnTo>
                <a:lnTo>
                  <a:pt x="103466" y="105249"/>
                </a:lnTo>
                <a:lnTo>
                  <a:pt x="113612" y="114404"/>
                </a:lnTo>
                <a:lnTo>
                  <a:pt x="121297" y="121649"/>
                </a:lnTo>
                <a:lnTo>
                  <a:pt x="173838" y="173840"/>
                </a:lnTo>
                <a:lnTo>
                  <a:pt x="177805" y="176853"/>
                </a:lnTo>
                <a:lnTo>
                  <a:pt x="182354" y="179814"/>
                </a:lnTo>
                <a:lnTo>
                  <a:pt x="187292" y="182741"/>
                </a:lnTo>
                <a:lnTo>
                  <a:pt x="191536" y="185645"/>
                </a:lnTo>
                <a:lnTo>
                  <a:pt x="195318" y="188533"/>
                </a:lnTo>
                <a:lnTo>
                  <a:pt x="198792" y="191411"/>
                </a:lnTo>
                <a:lnTo>
                  <a:pt x="205192" y="194609"/>
                </a:lnTo>
                <a:lnTo>
                  <a:pt x="208232" y="195462"/>
                </a:lnTo>
                <a:lnTo>
                  <a:pt x="210259" y="196983"/>
                </a:lnTo>
                <a:lnTo>
                  <a:pt x="211610" y="198949"/>
                </a:lnTo>
                <a:lnTo>
                  <a:pt x="213779" y="204398"/>
                </a:lnTo>
                <a:lnTo>
                  <a:pt x="214909" y="204845"/>
                </a:lnTo>
                <a:lnTo>
                  <a:pt x="218705" y="205342"/>
                </a:lnTo>
                <a:lnTo>
                  <a:pt x="220098" y="206427"/>
                </a:lnTo>
                <a:lnTo>
                  <a:pt x="221028" y="208103"/>
                </a:lnTo>
                <a:lnTo>
                  <a:pt x="222885" y="21431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759"/>
          <p:cNvSpPr/>
          <p:nvPr/>
        </p:nvSpPr>
        <p:spPr>
          <a:xfrm>
            <a:off x="3851910" y="2639072"/>
            <a:ext cx="162879" cy="189854"/>
          </a:xfrm>
          <a:custGeom>
            <a:avLst/>
            <a:gdLst/>
            <a:ahLst/>
            <a:cxnLst/>
            <a:rect l="0" t="0" r="0" b="0"/>
            <a:pathLst>
              <a:path w="162879" h="227825">
                <a:moveTo>
                  <a:pt x="162878" y="4939"/>
                </a:moveTo>
                <a:lnTo>
                  <a:pt x="162878" y="0"/>
                </a:lnTo>
                <a:lnTo>
                  <a:pt x="162878" y="4100"/>
                </a:lnTo>
                <a:lnTo>
                  <a:pt x="161926" y="4379"/>
                </a:lnTo>
                <a:lnTo>
                  <a:pt x="158328" y="4690"/>
                </a:lnTo>
                <a:lnTo>
                  <a:pt x="156034" y="5725"/>
                </a:lnTo>
                <a:lnTo>
                  <a:pt x="150947" y="9416"/>
                </a:lnTo>
                <a:lnTo>
                  <a:pt x="148256" y="11733"/>
                </a:lnTo>
                <a:lnTo>
                  <a:pt x="145510" y="14231"/>
                </a:lnTo>
                <a:lnTo>
                  <a:pt x="142727" y="16848"/>
                </a:lnTo>
                <a:lnTo>
                  <a:pt x="129708" y="29634"/>
                </a:lnTo>
                <a:lnTo>
                  <a:pt x="125525" y="34737"/>
                </a:lnTo>
                <a:lnTo>
                  <a:pt x="121784" y="40044"/>
                </a:lnTo>
                <a:lnTo>
                  <a:pt x="118337" y="45487"/>
                </a:lnTo>
                <a:lnTo>
                  <a:pt x="114134" y="51021"/>
                </a:lnTo>
                <a:lnTo>
                  <a:pt x="109427" y="56615"/>
                </a:lnTo>
                <a:lnTo>
                  <a:pt x="104384" y="62250"/>
                </a:lnTo>
                <a:lnTo>
                  <a:pt x="93700" y="73590"/>
                </a:lnTo>
                <a:lnTo>
                  <a:pt x="88185" y="79281"/>
                </a:lnTo>
                <a:lnTo>
                  <a:pt x="82602" y="85933"/>
                </a:lnTo>
                <a:lnTo>
                  <a:pt x="76976" y="93225"/>
                </a:lnTo>
                <a:lnTo>
                  <a:pt x="71320" y="100943"/>
                </a:lnTo>
                <a:lnTo>
                  <a:pt x="65645" y="107994"/>
                </a:lnTo>
                <a:lnTo>
                  <a:pt x="59956" y="114600"/>
                </a:lnTo>
                <a:lnTo>
                  <a:pt x="54258" y="120909"/>
                </a:lnTo>
                <a:lnTo>
                  <a:pt x="49507" y="127019"/>
                </a:lnTo>
                <a:lnTo>
                  <a:pt x="45387" y="132999"/>
                </a:lnTo>
                <a:lnTo>
                  <a:pt x="41688" y="138889"/>
                </a:lnTo>
                <a:lnTo>
                  <a:pt x="38270" y="145674"/>
                </a:lnTo>
                <a:lnTo>
                  <a:pt x="35039" y="153055"/>
                </a:lnTo>
                <a:lnTo>
                  <a:pt x="31932" y="160832"/>
                </a:lnTo>
                <a:lnTo>
                  <a:pt x="28908" y="166970"/>
                </a:lnTo>
                <a:lnTo>
                  <a:pt x="25940" y="172015"/>
                </a:lnTo>
                <a:lnTo>
                  <a:pt x="23008" y="176330"/>
                </a:lnTo>
                <a:lnTo>
                  <a:pt x="20102" y="181112"/>
                </a:lnTo>
                <a:lnTo>
                  <a:pt x="17211" y="186205"/>
                </a:lnTo>
                <a:lnTo>
                  <a:pt x="14332" y="191505"/>
                </a:lnTo>
                <a:lnTo>
                  <a:pt x="11460" y="195992"/>
                </a:lnTo>
                <a:lnTo>
                  <a:pt x="8592" y="199935"/>
                </a:lnTo>
                <a:lnTo>
                  <a:pt x="1698" y="208556"/>
                </a:lnTo>
                <a:lnTo>
                  <a:pt x="755" y="212275"/>
                </a:lnTo>
                <a:lnTo>
                  <a:pt x="100" y="219285"/>
                </a:lnTo>
                <a:lnTo>
                  <a:pt x="0" y="22782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760"/>
          <p:cNvSpPr/>
          <p:nvPr/>
        </p:nvSpPr>
        <p:spPr>
          <a:xfrm>
            <a:off x="4100533" y="2493169"/>
            <a:ext cx="162451" cy="157163"/>
          </a:xfrm>
          <a:custGeom>
            <a:avLst/>
            <a:gdLst/>
            <a:ahLst/>
            <a:cxnLst/>
            <a:rect l="0" t="0" r="0" b="0"/>
            <a:pathLst>
              <a:path w="162451" h="188596">
                <a:moveTo>
                  <a:pt x="154285" y="0"/>
                </a:moveTo>
                <a:lnTo>
                  <a:pt x="133812" y="0"/>
                </a:lnTo>
                <a:lnTo>
                  <a:pt x="132064" y="953"/>
                </a:lnTo>
                <a:lnTo>
                  <a:pt x="130898" y="2540"/>
                </a:lnTo>
                <a:lnTo>
                  <a:pt x="130121" y="4551"/>
                </a:lnTo>
                <a:lnTo>
                  <a:pt x="127699" y="5891"/>
                </a:lnTo>
                <a:lnTo>
                  <a:pt x="124178" y="6785"/>
                </a:lnTo>
                <a:lnTo>
                  <a:pt x="119927" y="7381"/>
                </a:lnTo>
                <a:lnTo>
                  <a:pt x="115187" y="8731"/>
                </a:lnTo>
                <a:lnTo>
                  <a:pt x="110122" y="10583"/>
                </a:lnTo>
                <a:lnTo>
                  <a:pt x="104841" y="12770"/>
                </a:lnTo>
                <a:lnTo>
                  <a:pt x="100367" y="14229"/>
                </a:lnTo>
                <a:lnTo>
                  <a:pt x="96432" y="15201"/>
                </a:lnTo>
                <a:lnTo>
                  <a:pt x="92857" y="15849"/>
                </a:lnTo>
                <a:lnTo>
                  <a:pt x="88568" y="17233"/>
                </a:lnTo>
                <a:lnTo>
                  <a:pt x="83804" y="19109"/>
                </a:lnTo>
                <a:lnTo>
                  <a:pt x="78722" y="21312"/>
                </a:lnTo>
                <a:lnTo>
                  <a:pt x="73430" y="22780"/>
                </a:lnTo>
                <a:lnTo>
                  <a:pt x="67996" y="23759"/>
                </a:lnTo>
                <a:lnTo>
                  <a:pt x="62470" y="24412"/>
                </a:lnTo>
                <a:lnTo>
                  <a:pt x="57832" y="24847"/>
                </a:lnTo>
                <a:lnTo>
                  <a:pt x="53788" y="25138"/>
                </a:lnTo>
                <a:lnTo>
                  <a:pt x="50140" y="25331"/>
                </a:lnTo>
                <a:lnTo>
                  <a:pt x="41006" y="25546"/>
                </a:lnTo>
                <a:lnTo>
                  <a:pt x="0" y="25718"/>
                </a:lnTo>
                <a:lnTo>
                  <a:pt x="4537" y="30268"/>
                </a:lnTo>
                <a:lnTo>
                  <a:pt x="5875" y="32562"/>
                </a:lnTo>
                <a:lnTo>
                  <a:pt x="7362" y="37649"/>
                </a:lnTo>
                <a:lnTo>
                  <a:pt x="8023" y="43086"/>
                </a:lnTo>
                <a:lnTo>
                  <a:pt x="8317" y="48677"/>
                </a:lnTo>
                <a:lnTo>
                  <a:pt x="8448" y="54337"/>
                </a:lnTo>
                <a:lnTo>
                  <a:pt x="9435" y="57180"/>
                </a:lnTo>
                <a:lnTo>
                  <a:pt x="13073" y="62878"/>
                </a:lnTo>
                <a:lnTo>
                  <a:pt x="15324" y="68586"/>
                </a:lnTo>
                <a:lnTo>
                  <a:pt x="16324" y="74298"/>
                </a:lnTo>
                <a:lnTo>
                  <a:pt x="16769" y="80011"/>
                </a:lnTo>
                <a:lnTo>
                  <a:pt x="16967" y="85726"/>
                </a:lnTo>
                <a:lnTo>
                  <a:pt x="17094" y="97155"/>
                </a:lnTo>
                <a:lnTo>
                  <a:pt x="17124" y="111294"/>
                </a:lnTo>
                <a:lnTo>
                  <a:pt x="21676" y="111399"/>
                </a:lnTo>
                <a:lnTo>
                  <a:pt x="24506" y="111429"/>
                </a:lnTo>
                <a:lnTo>
                  <a:pt x="27708" y="108897"/>
                </a:lnTo>
                <a:lnTo>
                  <a:pt x="29895" y="106888"/>
                </a:lnTo>
                <a:lnTo>
                  <a:pt x="32306" y="105549"/>
                </a:lnTo>
                <a:lnTo>
                  <a:pt x="34866" y="104656"/>
                </a:lnTo>
                <a:lnTo>
                  <a:pt x="37525" y="104061"/>
                </a:lnTo>
                <a:lnTo>
                  <a:pt x="41202" y="102711"/>
                </a:lnTo>
                <a:lnTo>
                  <a:pt x="45559" y="100859"/>
                </a:lnTo>
                <a:lnTo>
                  <a:pt x="50368" y="98672"/>
                </a:lnTo>
                <a:lnTo>
                  <a:pt x="54527" y="97214"/>
                </a:lnTo>
                <a:lnTo>
                  <a:pt x="58252" y="96242"/>
                </a:lnTo>
                <a:lnTo>
                  <a:pt x="61688" y="95594"/>
                </a:lnTo>
                <a:lnTo>
                  <a:pt x="65884" y="94209"/>
                </a:lnTo>
                <a:lnTo>
                  <a:pt x="70586" y="92334"/>
                </a:lnTo>
                <a:lnTo>
                  <a:pt x="75626" y="90131"/>
                </a:lnTo>
                <a:lnTo>
                  <a:pt x="80890" y="88662"/>
                </a:lnTo>
                <a:lnTo>
                  <a:pt x="86305" y="87683"/>
                </a:lnTo>
                <a:lnTo>
                  <a:pt x="91821" y="87031"/>
                </a:lnTo>
                <a:lnTo>
                  <a:pt x="97402" y="86595"/>
                </a:lnTo>
                <a:lnTo>
                  <a:pt x="103028" y="86305"/>
                </a:lnTo>
                <a:lnTo>
                  <a:pt x="108684" y="86112"/>
                </a:lnTo>
                <a:lnTo>
                  <a:pt x="113406" y="86936"/>
                </a:lnTo>
                <a:lnTo>
                  <a:pt x="117508" y="88437"/>
                </a:lnTo>
                <a:lnTo>
                  <a:pt x="121194" y="90391"/>
                </a:lnTo>
                <a:lnTo>
                  <a:pt x="125557" y="91693"/>
                </a:lnTo>
                <a:lnTo>
                  <a:pt x="130370" y="92561"/>
                </a:lnTo>
                <a:lnTo>
                  <a:pt x="135485" y="93140"/>
                </a:lnTo>
                <a:lnTo>
                  <a:pt x="139847" y="94478"/>
                </a:lnTo>
                <a:lnTo>
                  <a:pt x="143707" y="96323"/>
                </a:lnTo>
                <a:lnTo>
                  <a:pt x="147233" y="98505"/>
                </a:lnTo>
                <a:lnTo>
                  <a:pt x="149583" y="100913"/>
                </a:lnTo>
                <a:lnTo>
                  <a:pt x="151151" y="103470"/>
                </a:lnTo>
                <a:lnTo>
                  <a:pt x="152196" y="106128"/>
                </a:lnTo>
                <a:lnTo>
                  <a:pt x="155896" y="111620"/>
                </a:lnTo>
                <a:lnTo>
                  <a:pt x="158217" y="114419"/>
                </a:lnTo>
                <a:lnTo>
                  <a:pt x="159764" y="117237"/>
                </a:lnTo>
                <a:lnTo>
                  <a:pt x="161483" y="122908"/>
                </a:lnTo>
                <a:lnTo>
                  <a:pt x="162246" y="128603"/>
                </a:lnTo>
                <a:lnTo>
                  <a:pt x="162450" y="131455"/>
                </a:lnTo>
                <a:lnTo>
                  <a:pt x="161634" y="134310"/>
                </a:lnTo>
                <a:lnTo>
                  <a:pt x="158185" y="140021"/>
                </a:lnTo>
                <a:lnTo>
                  <a:pt x="153479" y="145734"/>
                </a:lnTo>
                <a:lnTo>
                  <a:pt x="150890" y="148591"/>
                </a:lnTo>
                <a:lnTo>
                  <a:pt x="147259" y="151448"/>
                </a:lnTo>
                <a:lnTo>
                  <a:pt x="142934" y="154306"/>
                </a:lnTo>
                <a:lnTo>
                  <a:pt x="138145" y="157163"/>
                </a:lnTo>
                <a:lnTo>
                  <a:pt x="134000" y="160020"/>
                </a:lnTo>
                <a:lnTo>
                  <a:pt x="130284" y="162878"/>
                </a:lnTo>
                <a:lnTo>
                  <a:pt x="126854" y="165735"/>
                </a:lnTo>
                <a:lnTo>
                  <a:pt x="122663" y="168593"/>
                </a:lnTo>
                <a:lnTo>
                  <a:pt x="117964" y="171450"/>
                </a:lnTo>
                <a:lnTo>
                  <a:pt x="112926" y="174308"/>
                </a:lnTo>
                <a:lnTo>
                  <a:pt x="107662" y="176213"/>
                </a:lnTo>
                <a:lnTo>
                  <a:pt x="102248" y="177483"/>
                </a:lnTo>
                <a:lnTo>
                  <a:pt x="96734" y="178329"/>
                </a:lnTo>
                <a:lnTo>
                  <a:pt x="91153" y="179846"/>
                </a:lnTo>
                <a:lnTo>
                  <a:pt x="85527" y="181810"/>
                </a:lnTo>
                <a:lnTo>
                  <a:pt x="79871" y="184071"/>
                </a:lnTo>
                <a:lnTo>
                  <a:pt x="75148" y="185580"/>
                </a:lnTo>
                <a:lnTo>
                  <a:pt x="71047" y="186585"/>
                </a:lnTo>
                <a:lnTo>
                  <a:pt x="67361" y="187255"/>
                </a:lnTo>
                <a:lnTo>
                  <a:pt x="62998" y="187702"/>
                </a:lnTo>
                <a:lnTo>
                  <a:pt x="58185" y="187999"/>
                </a:lnTo>
                <a:lnTo>
                  <a:pt x="45873" y="188477"/>
                </a:lnTo>
                <a:lnTo>
                  <a:pt x="34327" y="188595"/>
                </a:lnTo>
                <a:lnTo>
                  <a:pt x="34270" y="18859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761"/>
          <p:cNvSpPr/>
          <p:nvPr/>
        </p:nvSpPr>
        <p:spPr>
          <a:xfrm>
            <a:off x="4417696" y="2687043"/>
            <a:ext cx="342901" cy="13295"/>
          </a:xfrm>
          <a:custGeom>
            <a:avLst/>
            <a:gdLst/>
            <a:ahLst/>
            <a:cxnLst/>
            <a:rect l="0" t="0" r="0" b="0"/>
            <a:pathLst>
              <a:path w="342901" h="15954">
                <a:moveTo>
                  <a:pt x="0" y="15953"/>
                </a:moveTo>
                <a:lnTo>
                  <a:pt x="20473" y="15953"/>
                </a:lnTo>
                <a:lnTo>
                  <a:pt x="24126" y="15000"/>
                </a:lnTo>
                <a:lnTo>
                  <a:pt x="28466" y="13413"/>
                </a:lnTo>
                <a:lnTo>
                  <a:pt x="33265" y="11402"/>
                </a:lnTo>
                <a:lnTo>
                  <a:pt x="38369" y="10061"/>
                </a:lnTo>
                <a:lnTo>
                  <a:pt x="43677" y="9167"/>
                </a:lnTo>
                <a:lnTo>
                  <a:pt x="49120" y="8572"/>
                </a:lnTo>
                <a:lnTo>
                  <a:pt x="54654" y="8175"/>
                </a:lnTo>
                <a:lnTo>
                  <a:pt x="60248" y="7910"/>
                </a:lnTo>
                <a:lnTo>
                  <a:pt x="71544" y="7616"/>
                </a:lnTo>
                <a:lnTo>
                  <a:pt x="121712" y="7389"/>
                </a:lnTo>
                <a:lnTo>
                  <a:pt x="129719" y="6434"/>
                </a:lnTo>
                <a:lnTo>
                  <a:pt x="137914" y="4844"/>
                </a:lnTo>
                <a:lnTo>
                  <a:pt x="146235" y="2832"/>
                </a:lnTo>
                <a:lnTo>
                  <a:pt x="154640" y="1490"/>
                </a:lnTo>
                <a:lnTo>
                  <a:pt x="163100" y="596"/>
                </a:lnTo>
                <a:lnTo>
                  <a:pt x="171598" y="0"/>
                </a:lnTo>
                <a:lnTo>
                  <a:pt x="180122" y="555"/>
                </a:lnTo>
                <a:lnTo>
                  <a:pt x="188661" y="1878"/>
                </a:lnTo>
                <a:lnTo>
                  <a:pt x="197212" y="3712"/>
                </a:lnTo>
                <a:lnTo>
                  <a:pt x="205769" y="4934"/>
                </a:lnTo>
                <a:lnTo>
                  <a:pt x="214332" y="5750"/>
                </a:lnTo>
                <a:lnTo>
                  <a:pt x="222898" y="6293"/>
                </a:lnTo>
                <a:lnTo>
                  <a:pt x="237496" y="6897"/>
                </a:lnTo>
                <a:lnTo>
                  <a:pt x="251285" y="7166"/>
                </a:lnTo>
                <a:lnTo>
                  <a:pt x="287267" y="7352"/>
                </a:lnTo>
                <a:lnTo>
                  <a:pt x="293429" y="8314"/>
                </a:lnTo>
                <a:lnTo>
                  <a:pt x="299441" y="9907"/>
                </a:lnTo>
                <a:lnTo>
                  <a:pt x="305355" y="11923"/>
                </a:lnTo>
                <a:lnTo>
                  <a:pt x="310250" y="13266"/>
                </a:lnTo>
                <a:lnTo>
                  <a:pt x="314466" y="14162"/>
                </a:lnTo>
                <a:lnTo>
                  <a:pt x="318229" y="14759"/>
                </a:lnTo>
                <a:lnTo>
                  <a:pt x="321690" y="15157"/>
                </a:lnTo>
                <a:lnTo>
                  <a:pt x="328076" y="15599"/>
                </a:lnTo>
                <a:lnTo>
                  <a:pt x="334088" y="15795"/>
                </a:lnTo>
                <a:lnTo>
                  <a:pt x="342900" y="1595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762"/>
          <p:cNvSpPr/>
          <p:nvPr/>
        </p:nvSpPr>
        <p:spPr>
          <a:xfrm>
            <a:off x="4820603" y="2564606"/>
            <a:ext cx="274321" cy="200026"/>
          </a:xfrm>
          <a:custGeom>
            <a:avLst/>
            <a:gdLst/>
            <a:ahLst/>
            <a:cxnLst/>
            <a:rect l="0" t="0" r="0" b="0"/>
            <a:pathLst>
              <a:path w="274321" h="240031">
                <a:moveTo>
                  <a:pt x="0" y="0"/>
                </a:moveTo>
                <a:lnTo>
                  <a:pt x="12770" y="12770"/>
                </a:lnTo>
                <a:lnTo>
                  <a:pt x="20281" y="17741"/>
                </a:lnTo>
                <a:lnTo>
                  <a:pt x="24951" y="20400"/>
                </a:lnTo>
                <a:lnTo>
                  <a:pt x="29016" y="24077"/>
                </a:lnTo>
                <a:lnTo>
                  <a:pt x="32679" y="28434"/>
                </a:lnTo>
                <a:lnTo>
                  <a:pt x="36074" y="33244"/>
                </a:lnTo>
                <a:lnTo>
                  <a:pt x="39289" y="37403"/>
                </a:lnTo>
                <a:lnTo>
                  <a:pt x="45402" y="44563"/>
                </a:lnTo>
                <a:lnTo>
                  <a:pt x="51294" y="50921"/>
                </a:lnTo>
                <a:lnTo>
                  <a:pt x="58040" y="57874"/>
                </a:lnTo>
                <a:lnTo>
                  <a:pt x="67388" y="67314"/>
                </a:lnTo>
                <a:lnTo>
                  <a:pt x="71595" y="72499"/>
                </a:lnTo>
                <a:lnTo>
                  <a:pt x="75353" y="77860"/>
                </a:lnTo>
                <a:lnTo>
                  <a:pt x="78810" y="83339"/>
                </a:lnTo>
                <a:lnTo>
                  <a:pt x="83020" y="87945"/>
                </a:lnTo>
                <a:lnTo>
                  <a:pt x="87732" y="91967"/>
                </a:lnTo>
                <a:lnTo>
                  <a:pt x="92778" y="95601"/>
                </a:lnTo>
                <a:lnTo>
                  <a:pt x="98047" y="99929"/>
                </a:lnTo>
                <a:lnTo>
                  <a:pt x="103465" y="104720"/>
                </a:lnTo>
                <a:lnTo>
                  <a:pt x="114564" y="115122"/>
                </a:lnTo>
                <a:lnTo>
                  <a:pt x="125848" y="126095"/>
                </a:lnTo>
                <a:lnTo>
                  <a:pt x="131523" y="130736"/>
                </a:lnTo>
                <a:lnTo>
                  <a:pt x="137212" y="134782"/>
                </a:lnTo>
                <a:lnTo>
                  <a:pt x="142910" y="138433"/>
                </a:lnTo>
                <a:lnTo>
                  <a:pt x="148613" y="142771"/>
                </a:lnTo>
                <a:lnTo>
                  <a:pt x="154321" y="147568"/>
                </a:lnTo>
                <a:lnTo>
                  <a:pt x="160030" y="152671"/>
                </a:lnTo>
                <a:lnTo>
                  <a:pt x="165742" y="157026"/>
                </a:lnTo>
                <a:lnTo>
                  <a:pt x="171455" y="160881"/>
                </a:lnTo>
                <a:lnTo>
                  <a:pt x="177168" y="164404"/>
                </a:lnTo>
                <a:lnTo>
                  <a:pt x="182882" y="168658"/>
                </a:lnTo>
                <a:lnTo>
                  <a:pt x="188596" y="173398"/>
                </a:lnTo>
                <a:lnTo>
                  <a:pt x="199073" y="182794"/>
                </a:lnTo>
                <a:lnTo>
                  <a:pt x="206905" y="190144"/>
                </a:lnTo>
                <a:lnTo>
                  <a:pt x="216669" y="199638"/>
                </a:lnTo>
                <a:lnTo>
                  <a:pt x="225202" y="205568"/>
                </a:lnTo>
                <a:lnTo>
                  <a:pt x="230145" y="208483"/>
                </a:lnTo>
                <a:lnTo>
                  <a:pt x="238177" y="211722"/>
                </a:lnTo>
                <a:lnTo>
                  <a:pt x="241652" y="212585"/>
                </a:lnTo>
                <a:lnTo>
                  <a:pt x="248054" y="216085"/>
                </a:lnTo>
                <a:lnTo>
                  <a:pt x="254073" y="220815"/>
                </a:lnTo>
                <a:lnTo>
                  <a:pt x="259924" y="226093"/>
                </a:lnTo>
                <a:lnTo>
                  <a:pt x="262817" y="227881"/>
                </a:lnTo>
                <a:lnTo>
                  <a:pt x="268573" y="229868"/>
                </a:lnTo>
                <a:lnTo>
                  <a:pt x="270488" y="231350"/>
                </a:lnTo>
                <a:lnTo>
                  <a:pt x="271766" y="233291"/>
                </a:lnTo>
                <a:lnTo>
                  <a:pt x="274320" y="24003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763"/>
          <p:cNvSpPr/>
          <p:nvPr/>
        </p:nvSpPr>
        <p:spPr>
          <a:xfrm>
            <a:off x="4854892" y="2578893"/>
            <a:ext cx="197168" cy="207170"/>
          </a:xfrm>
          <a:custGeom>
            <a:avLst/>
            <a:gdLst/>
            <a:ahLst/>
            <a:cxnLst/>
            <a:rect l="0" t="0" r="0" b="0"/>
            <a:pathLst>
              <a:path w="197168" h="248604">
                <a:moveTo>
                  <a:pt x="197167" y="0"/>
                </a:moveTo>
                <a:lnTo>
                  <a:pt x="189786" y="0"/>
                </a:lnTo>
                <a:lnTo>
                  <a:pt x="189389" y="953"/>
                </a:lnTo>
                <a:lnTo>
                  <a:pt x="188948" y="4551"/>
                </a:lnTo>
                <a:lnTo>
                  <a:pt x="187878" y="6844"/>
                </a:lnTo>
                <a:lnTo>
                  <a:pt x="184149" y="11932"/>
                </a:lnTo>
                <a:lnTo>
                  <a:pt x="180868" y="14622"/>
                </a:lnTo>
                <a:lnTo>
                  <a:pt x="176776" y="17368"/>
                </a:lnTo>
                <a:lnTo>
                  <a:pt x="172144" y="20151"/>
                </a:lnTo>
                <a:lnTo>
                  <a:pt x="167150" y="23912"/>
                </a:lnTo>
                <a:lnTo>
                  <a:pt x="161916" y="28324"/>
                </a:lnTo>
                <a:lnTo>
                  <a:pt x="156521" y="33170"/>
                </a:lnTo>
                <a:lnTo>
                  <a:pt x="151972" y="38306"/>
                </a:lnTo>
                <a:lnTo>
                  <a:pt x="147987" y="43635"/>
                </a:lnTo>
                <a:lnTo>
                  <a:pt x="113931" y="94845"/>
                </a:lnTo>
                <a:lnTo>
                  <a:pt x="108339" y="102282"/>
                </a:lnTo>
                <a:lnTo>
                  <a:pt x="102706" y="109146"/>
                </a:lnTo>
                <a:lnTo>
                  <a:pt x="97046" y="115626"/>
                </a:lnTo>
                <a:lnTo>
                  <a:pt x="91367" y="122804"/>
                </a:lnTo>
                <a:lnTo>
                  <a:pt x="85676" y="130447"/>
                </a:lnTo>
                <a:lnTo>
                  <a:pt x="79978" y="138400"/>
                </a:lnTo>
                <a:lnTo>
                  <a:pt x="74274" y="145606"/>
                </a:lnTo>
                <a:lnTo>
                  <a:pt x="68566" y="152316"/>
                </a:lnTo>
                <a:lnTo>
                  <a:pt x="62855" y="158694"/>
                </a:lnTo>
                <a:lnTo>
                  <a:pt x="58096" y="164851"/>
                </a:lnTo>
                <a:lnTo>
                  <a:pt x="53971" y="170861"/>
                </a:lnTo>
                <a:lnTo>
                  <a:pt x="50268" y="176772"/>
                </a:lnTo>
                <a:lnTo>
                  <a:pt x="45894" y="182618"/>
                </a:lnTo>
                <a:lnTo>
                  <a:pt x="41074" y="188421"/>
                </a:lnTo>
                <a:lnTo>
                  <a:pt x="35955" y="194193"/>
                </a:lnTo>
                <a:lnTo>
                  <a:pt x="31590" y="199947"/>
                </a:lnTo>
                <a:lnTo>
                  <a:pt x="27728" y="205688"/>
                </a:lnTo>
                <a:lnTo>
                  <a:pt x="24200" y="211421"/>
                </a:lnTo>
                <a:lnTo>
                  <a:pt x="21848" y="216195"/>
                </a:lnTo>
                <a:lnTo>
                  <a:pt x="20280" y="220330"/>
                </a:lnTo>
                <a:lnTo>
                  <a:pt x="19235" y="224039"/>
                </a:lnTo>
                <a:lnTo>
                  <a:pt x="15534" y="230700"/>
                </a:lnTo>
                <a:lnTo>
                  <a:pt x="10714" y="236836"/>
                </a:lnTo>
                <a:lnTo>
                  <a:pt x="5397" y="242738"/>
                </a:lnTo>
                <a:lnTo>
                  <a:pt x="0" y="24860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764"/>
          <p:cNvSpPr/>
          <p:nvPr/>
        </p:nvSpPr>
        <p:spPr>
          <a:xfrm>
            <a:off x="5180679" y="2428883"/>
            <a:ext cx="214153" cy="142868"/>
          </a:xfrm>
          <a:custGeom>
            <a:avLst/>
            <a:gdLst/>
            <a:ahLst/>
            <a:cxnLst/>
            <a:rect l="0" t="0" r="0" b="0"/>
            <a:pathLst>
              <a:path w="214153" h="171441">
                <a:moveTo>
                  <a:pt x="8542" y="34280"/>
                </a:moveTo>
                <a:lnTo>
                  <a:pt x="73" y="34280"/>
                </a:lnTo>
                <a:lnTo>
                  <a:pt x="0" y="29730"/>
                </a:lnTo>
                <a:lnTo>
                  <a:pt x="942" y="28389"/>
                </a:lnTo>
                <a:lnTo>
                  <a:pt x="2523" y="27495"/>
                </a:lnTo>
                <a:lnTo>
                  <a:pt x="4529" y="26900"/>
                </a:lnTo>
                <a:lnTo>
                  <a:pt x="9298" y="23698"/>
                </a:lnTo>
                <a:lnTo>
                  <a:pt x="11904" y="21510"/>
                </a:lnTo>
                <a:lnTo>
                  <a:pt x="14593" y="20052"/>
                </a:lnTo>
                <a:lnTo>
                  <a:pt x="20121" y="18432"/>
                </a:lnTo>
                <a:lnTo>
                  <a:pt x="25753" y="17712"/>
                </a:lnTo>
                <a:lnTo>
                  <a:pt x="28588" y="17520"/>
                </a:lnTo>
                <a:lnTo>
                  <a:pt x="32384" y="16439"/>
                </a:lnTo>
                <a:lnTo>
                  <a:pt x="36819" y="14766"/>
                </a:lnTo>
                <a:lnTo>
                  <a:pt x="41680" y="12698"/>
                </a:lnTo>
                <a:lnTo>
                  <a:pt x="46827" y="11320"/>
                </a:lnTo>
                <a:lnTo>
                  <a:pt x="52163" y="10401"/>
                </a:lnTo>
                <a:lnTo>
                  <a:pt x="57625" y="9788"/>
                </a:lnTo>
                <a:lnTo>
                  <a:pt x="63171" y="9380"/>
                </a:lnTo>
                <a:lnTo>
                  <a:pt x="68774" y="9108"/>
                </a:lnTo>
                <a:lnTo>
                  <a:pt x="74414" y="8926"/>
                </a:lnTo>
                <a:lnTo>
                  <a:pt x="80079" y="7852"/>
                </a:lnTo>
                <a:lnTo>
                  <a:pt x="85761" y="6185"/>
                </a:lnTo>
                <a:lnTo>
                  <a:pt x="91453" y="4120"/>
                </a:lnTo>
                <a:lnTo>
                  <a:pt x="97154" y="2743"/>
                </a:lnTo>
                <a:lnTo>
                  <a:pt x="102859" y="1826"/>
                </a:lnTo>
                <a:lnTo>
                  <a:pt x="108567" y="1214"/>
                </a:lnTo>
                <a:lnTo>
                  <a:pt x="113325" y="806"/>
                </a:lnTo>
                <a:lnTo>
                  <a:pt x="117450" y="534"/>
                </a:lnTo>
                <a:lnTo>
                  <a:pt x="121152" y="353"/>
                </a:lnTo>
                <a:lnTo>
                  <a:pt x="130346" y="152"/>
                </a:lnTo>
                <a:lnTo>
                  <a:pt x="159564" y="0"/>
                </a:lnTo>
                <a:lnTo>
                  <a:pt x="161611" y="949"/>
                </a:lnTo>
                <a:lnTo>
                  <a:pt x="166425" y="4544"/>
                </a:lnTo>
                <a:lnTo>
                  <a:pt x="171740" y="9317"/>
                </a:lnTo>
                <a:lnTo>
                  <a:pt x="178362" y="15591"/>
                </a:lnTo>
                <a:lnTo>
                  <a:pt x="178905" y="17058"/>
                </a:lnTo>
                <a:lnTo>
                  <a:pt x="179509" y="21229"/>
                </a:lnTo>
                <a:lnTo>
                  <a:pt x="178717" y="23674"/>
                </a:lnTo>
                <a:lnTo>
                  <a:pt x="175298" y="28932"/>
                </a:lnTo>
                <a:lnTo>
                  <a:pt x="173052" y="31667"/>
                </a:lnTo>
                <a:lnTo>
                  <a:pt x="170603" y="34443"/>
                </a:lnTo>
                <a:lnTo>
                  <a:pt x="165341" y="40068"/>
                </a:lnTo>
                <a:lnTo>
                  <a:pt x="151369" y="54293"/>
                </a:lnTo>
                <a:lnTo>
                  <a:pt x="134267" y="71429"/>
                </a:lnTo>
                <a:lnTo>
                  <a:pt x="131411" y="73334"/>
                </a:lnTo>
                <a:lnTo>
                  <a:pt x="125698" y="75450"/>
                </a:lnTo>
                <a:lnTo>
                  <a:pt x="119984" y="78931"/>
                </a:lnTo>
                <a:lnTo>
                  <a:pt x="117126" y="81192"/>
                </a:lnTo>
                <a:lnTo>
                  <a:pt x="111412" y="83705"/>
                </a:lnTo>
                <a:lnTo>
                  <a:pt x="102883" y="85705"/>
                </a:lnTo>
                <a:lnTo>
                  <a:pt x="102852" y="85712"/>
                </a:lnTo>
                <a:lnTo>
                  <a:pt x="107394" y="85715"/>
                </a:lnTo>
                <a:lnTo>
                  <a:pt x="109685" y="84762"/>
                </a:lnTo>
                <a:lnTo>
                  <a:pt x="114772" y="81165"/>
                </a:lnTo>
                <a:lnTo>
                  <a:pt x="117462" y="79824"/>
                </a:lnTo>
                <a:lnTo>
                  <a:pt x="122990" y="78335"/>
                </a:lnTo>
                <a:lnTo>
                  <a:pt x="126751" y="77937"/>
                </a:lnTo>
                <a:lnTo>
                  <a:pt x="131163" y="77673"/>
                </a:lnTo>
                <a:lnTo>
                  <a:pt x="141145" y="77378"/>
                </a:lnTo>
                <a:lnTo>
                  <a:pt x="183674" y="77149"/>
                </a:lnTo>
                <a:lnTo>
                  <a:pt x="194645" y="77146"/>
                </a:lnTo>
                <a:lnTo>
                  <a:pt x="198333" y="78097"/>
                </a:lnTo>
                <a:lnTo>
                  <a:pt x="200792" y="79684"/>
                </a:lnTo>
                <a:lnTo>
                  <a:pt x="204476" y="83988"/>
                </a:lnTo>
                <a:lnTo>
                  <a:pt x="209289" y="89075"/>
                </a:lnTo>
                <a:lnTo>
                  <a:pt x="210953" y="91765"/>
                </a:lnTo>
                <a:lnTo>
                  <a:pt x="212062" y="94511"/>
                </a:lnTo>
                <a:lnTo>
                  <a:pt x="212802" y="97294"/>
                </a:lnTo>
                <a:lnTo>
                  <a:pt x="213295" y="100102"/>
                </a:lnTo>
                <a:lnTo>
                  <a:pt x="213624" y="102927"/>
                </a:lnTo>
                <a:lnTo>
                  <a:pt x="213843" y="105762"/>
                </a:lnTo>
                <a:lnTo>
                  <a:pt x="213989" y="108605"/>
                </a:lnTo>
                <a:lnTo>
                  <a:pt x="214152" y="114304"/>
                </a:lnTo>
                <a:lnTo>
                  <a:pt x="213242" y="118109"/>
                </a:lnTo>
                <a:lnTo>
                  <a:pt x="211684" y="122552"/>
                </a:lnTo>
                <a:lnTo>
                  <a:pt x="209692" y="127418"/>
                </a:lnTo>
                <a:lnTo>
                  <a:pt x="206460" y="131615"/>
                </a:lnTo>
                <a:lnTo>
                  <a:pt x="202400" y="135365"/>
                </a:lnTo>
                <a:lnTo>
                  <a:pt x="197788" y="138817"/>
                </a:lnTo>
                <a:lnTo>
                  <a:pt x="193761" y="142072"/>
                </a:lnTo>
                <a:lnTo>
                  <a:pt x="190124" y="145194"/>
                </a:lnTo>
                <a:lnTo>
                  <a:pt x="186746" y="148228"/>
                </a:lnTo>
                <a:lnTo>
                  <a:pt x="182590" y="150251"/>
                </a:lnTo>
                <a:lnTo>
                  <a:pt x="177914" y="151599"/>
                </a:lnTo>
                <a:lnTo>
                  <a:pt x="172891" y="152498"/>
                </a:lnTo>
                <a:lnTo>
                  <a:pt x="167638" y="154049"/>
                </a:lnTo>
                <a:lnTo>
                  <a:pt x="162231" y="156037"/>
                </a:lnTo>
                <a:lnTo>
                  <a:pt x="156721" y="158314"/>
                </a:lnTo>
                <a:lnTo>
                  <a:pt x="151143" y="159832"/>
                </a:lnTo>
                <a:lnTo>
                  <a:pt x="145519" y="160844"/>
                </a:lnTo>
                <a:lnTo>
                  <a:pt x="139865" y="161519"/>
                </a:lnTo>
                <a:lnTo>
                  <a:pt x="134190" y="162921"/>
                </a:lnTo>
                <a:lnTo>
                  <a:pt x="128502" y="164808"/>
                </a:lnTo>
                <a:lnTo>
                  <a:pt x="122806" y="167019"/>
                </a:lnTo>
                <a:lnTo>
                  <a:pt x="118055" y="168493"/>
                </a:lnTo>
                <a:lnTo>
                  <a:pt x="113936" y="169476"/>
                </a:lnTo>
                <a:lnTo>
                  <a:pt x="110237" y="170131"/>
                </a:lnTo>
                <a:lnTo>
                  <a:pt x="105866" y="170567"/>
                </a:lnTo>
                <a:lnTo>
                  <a:pt x="101047" y="170859"/>
                </a:lnTo>
                <a:lnTo>
                  <a:pt x="91565" y="171182"/>
                </a:lnTo>
                <a:lnTo>
                  <a:pt x="79212" y="171407"/>
                </a:lnTo>
                <a:lnTo>
                  <a:pt x="61576" y="171440"/>
                </a:lnTo>
                <a:lnTo>
                  <a:pt x="58147" y="168900"/>
                </a:lnTo>
                <a:lnTo>
                  <a:pt x="55900" y="166890"/>
                </a:lnTo>
                <a:lnTo>
                  <a:pt x="55354" y="165549"/>
                </a:lnTo>
                <a:lnTo>
                  <a:pt x="55942" y="164655"/>
                </a:lnTo>
                <a:lnTo>
                  <a:pt x="59976" y="16286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765"/>
          <p:cNvSpPr/>
          <p:nvPr/>
        </p:nvSpPr>
        <p:spPr>
          <a:xfrm>
            <a:off x="5694997" y="2514601"/>
            <a:ext cx="120016" cy="235744"/>
          </a:xfrm>
          <a:custGeom>
            <a:avLst/>
            <a:gdLst/>
            <a:ahLst/>
            <a:cxnLst/>
            <a:rect l="0" t="0" r="0" b="0"/>
            <a:pathLst>
              <a:path w="120016" h="282893">
                <a:moveTo>
                  <a:pt x="0" y="0"/>
                </a:moveTo>
                <a:lnTo>
                  <a:pt x="0" y="37182"/>
                </a:lnTo>
                <a:lnTo>
                  <a:pt x="2540" y="45418"/>
                </a:lnTo>
                <a:lnTo>
                  <a:pt x="4551" y="50281"/>
                </a:lnTo>
                <a:lnTo>
                  <a:pt x="5891" y="55428"/>
                </a:lnTo>
                <a:lnTo>
                  <a:pt x="6785" y="60764"/>
                </a:lnTo>
                <a:lnTo>
                  <a:pt x="7381" y="66227"/>
                </a:lnTo>
                <a:lnTo>
                  <a:pt x="8730" y="71773"/>
                </a:lnTo>
                <a:lnTo>
                  <a:pt x="10583" y="77376"/>
                </a:lnTo>
                <a:lnTo>
                  <a:pt x="12770" y="83017"/>
                </a:lnTo>
                <a:lnTo>
                  <a:pt x="17741" y="96904"/>
                </a:lnTo>
                <a:lnTo>
                  <a:pt x="20400" y="104607"/>
                </a:lnTo>
                <a:lnTo>
                  <a:pt x="22172" y="111648"/>
                </a:lnTo>
                <a:lnTo>
                  <a:pt x="23354" y="118247"/>
                </a:lnTo>
                <a:lnTo>
                  <a:pt x="24142" y="124551"/>
                </a:lnTo>
                <a:lnTo>
                  <a:pt x="25620" y="131612"/>
                </a:lnTo>
                <a:lnTo>
                  <a:pt x="27557" y="139176"/>
                </a:lnTo>
                <a:lnTo>
                  <a:pt x="29802" y="147076"/>
                </a:lnTo>
                <a:lnTo>
                  <a:pt x="32251" y="154248"/>
                </a:lnTo>
                <a:lnTo>
                  <a:pt x="34835" y="160935"/>
                </a:lnTo>
                <a:lnTo>
                  <a:pt x="37511" y="167297"/>
                </a:lnTo>
                <a:lnTo>
                  <a:pt x="40247" y="173444"/>
                </a:lnTo>
                <a:lnTo>
                  <a:pt x="45828" y="185353"/>
                </a:lnTo>
                <a:lnTo>
                  <a:pt x="48649" y="192149"/>
                </a:lnTo>
                <a:lnTo>
                  <a:pt x="51483" y="199536"/>
                </a:lnTo>
                <a:lnTo>
                  <a:pt x="54324" y="207319"/>
                </a:lnTo>
                <a:lnTo>
                  <a:pt x="58124" y="213460"/>
                </a:lnTo>
                <a:lnTo>
                  <a:pt x="62562" y="218507"/>
                </a:lnTo>
                <a:lnTo>
                  <a:pt x="67425" y="222824"/>
                </a:lnTo>
                <a:lnTo>
                  <a:pt x="70668" y="227606"/>
                </a:lnTo>
                <a:lnTo>
                  <a:pt x="72830" y="232700"/>
                </a:lnTo>
                <a:lnTo>
                  <a:pt x="74271" y="238001"/>
                </a:lnTo>
                <a:lnTo>
                  <a:pt x="76184" y="242487"/>
                </a:lnTo>
                <a:lnTo>
                  <a:pt x="78412" y="246430"/>
                </a:lnTo>
                <a:lnTo>
                  <a:pt x="80850" y="250012"/>
                </a:lnTo>
                <a:lnTo>
                  <a:pt x="84380" y="253352"/>
                </a:lnTo>
                <a:lnTo>
                  <a:pt x="88638" y="256531"/>
                </a:lnTo>
                <a:lnTo>
                  <a:pt x="93383" y="259603"/>
                </a:lnTo>
                <a:lnTo>
                  <a:pt x="96545" y="262604"/>
                </a:lnTo>
                <a:lnTo>
                  <a:pt x="98654" y="265556"/>
                </a:lnTo>
                <a:lnTo>
                  <a:pt x="100059" y="268477"/>
                </a:lnTo>
                <a:lnTo>
                  <a:pt x="101949" y="270425"/>
                </a:lnTo>
                <a:lnTo>
                  <a:pt x="104161" y="271723"/>
                </a:lnTo>
                <a:lnTo>
                  <a:pt x="106588" y="272588"/>
                </a:lnTo>
                <a:lnTo>
                  <a:pt x="109159" y="274118"/>
                </a:lnTo>
                <a:lnTo>
                  <a:pt x="111825" y="276090"/>
                </a:lnTo>
                <a:lnTo>
                  <a:pt x="120015" y="28289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766"/>
          <p:cNvSpPr/>
          <p:nvPr/>
        </p:nvSpPr>
        <p:spPr>
          <a:xfrm>
            <a:off x="5574982" y="2621756"/>
            <a:ext cx="360046" cy="35720"/>
          </a:xfrm>
          <a:custGeom>
            <a:avLst/>
            <a:gdLst/>
            <a:ahLst/>
            <a:cxnLst/>
            <a:rect l="0" t="0" r="0" b="0"/>
            <a:pathLst>
              <a:path w="360046" h="42864">
                <a:moveTo>
                  <a:pt x="0" y="42863"/>
                </a:moveTo>
                <a:lnTo>
                  <a:pt x="0" y="34395"/>
                </a:lnTo>
                <a:lnTo>
                  <a:pt x="9325" y="34304"/>
                </a:lnTo>
                <a:lnTo>
                  <a:pt x="57312" y="34290"/>
                </a:lnTo>
                <a:lnTo>
                  <a:pt x="63925" y="33338"/>
                </a:lnTo>
                <a:lnTo>
                  <a:pt x="71192" y="31750"/>
                </a:lnTo>
                <a:lnTo>
                  <a:pt x="78894" y="29739"/>
                </a:lnTo>
                <a:lnTo>
                  <a:pt x="85933" y="28399"/>
                </a:lnTo>
                <a:lnTo>
                  <a:pt x="92532" y="27505"/>
                </a:lnTo>
                <a:lnTo>
                  <a:pt x="98836" y="26909"/>
                </a:lnTo>
                <a:lnTo>
                  <a:pt x="105895" y="26512"/>
                </a:lnTo>
                <a:lnTo>
                  <a:pt x="121360" y="26071"/>
                </a:lnTo>
                <a:lnTo>
                  <a:pt x="146131" y="25822"/>
                </a:lnTo>
                <a:lnTo>
                  <a:pt x="154571" y="24835"/>
                </a:lnTo>
                <a:lnTo>
                  <a:pt x="163055" y="23224"/>
                </a:lnTo>
                <a:lnTo>
                  <a:pt x="171568" y="21198"/>
                </a:lnTo>
                <a:lnTo>
                  <a:pt x="180101" y="19847"/>
                </a:lnTo>
                <a:lnTo>
                  <a:pt x="188648" y="18946"/>
                </a:lnTo>
                <a:lnTo>
                  <a:pt x="197202" y="18346"/>
                </a:lnTo>
                <a:lnTo>
                  <a:pt x="206716" y="16993"/>
                </a:lnTo>
                <a:lnTo>
                  <a:pt x="216868" y="15139"/>
                </a:lnTo>
                <a:lnTo>
                  <a:pt x="227446" y="12950"/>
                </a:lnTo>
                <a:lnTo>
                  <a:pt x="237356" y="11491"/>
                </a:lnTo>
                <a:lnTo>
                  <a:pt x="246820" y="10518"/>
                </a:lnTo>
                <a:lnTo>
                  <a:pt x="255987" y="9870"/>
                </a:lnTo>
                <a:lnTo>
                  <a:pt x="264955" y="8485"/>
                </a:lnTo>
                <a:lnTo>
                  <a:pt x="273792" y="6609"/>
                </a:lnTo>
                <a:lnTo>
                  <a:pt x="282540" y="4406"/>
                </a:lnTo>
                <a:lnTo>
                  <a:pt x="291230" y="2937"/>
                </a:lnTo>
                <a:lnTo>
                  <a:pt x="299881" y="1958"/>
                </a:lnTo>
                <a:lnTo>
                  <a:pt x="308506" y="1305"/>
                </a:lnTo>
                <a:lnTo>
                  <a:pt x="316161" y="870"/>
                </a:lnTo>
                <a:lnTo>
                  <a:pt x="329745" y="387"/>
                </a:lnTo>
                <a:lnTo>
                  <a:pt x="360045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767"/>
          <p:cNvSpPr/>
          <p:nvPr/>
        </p:nvSpPr>
        <p:spPr>
          <a:xfrm>
            <a:off x="6072199" y="2464681"/>
            <a:ext cx="270265" cy="264231"/>
          </a:xfrm>
          <a:custGeom>
            <a:avLst/>
            <a:gdLst/>
            <a:ahLst/>
            <a:cxnLst/>
            <a:rect l="0" t="0" r="0" b="0"/>
            <a:pathLst>
              <a:path w="270265" h="317077">
                <a:moveTo>
                  <a:pt x="231447" y="17040"/>
                </a:moveTo>
                <a:lnTo>
                  <a:pt x="231447" y="8820"/>
                </a:lnTo>
                <a:lnTo>
                  <a:pt x="226896" y="8572"/>
                </a:lnTo>
                <a:lnTo>
                  <a:pt x="224603" y="7585"/>
                </a:lnTo>
                <a:lnTo>
                  <a:pt x="216619" y="1696"/>
                </a:lnTo>
                <a:lnTo>
                  <a:pt x="215846" y="1096"/>
                </a:lnTo>
                <a:lnTo>
                  <a:pt x="209908" y="429"/>
                </a:lnTo>
                <a:lnTo>
                  <a:pt x="201871" y="132"/>
                </a:lnTo>
                <a:lnTo>
                  <a:pt x="195125" y="0"/>
                </a:lnTo>
                <a:lnTo>
                  <a:pt x="190087" y="918"/>
                </a:lnTo>
                <a:lnTo>
                  <a:pt x="183871" y="2482"/>
                </a:lnTo>
                <a:lnTo>
                  <a:pt x="176870" y="4477"/>
                </a:lnTo>
                <a:lnTo>
                  <a:pt x="170297" y="5807"/>
                </a:lnTo>
                <a:lnTo>
                  <a:pt x="164010" y="6694"/>
                </a:lnTo>
                <a:lnTo>
                  <a:pt x="157914" y="7285"/>
                </a:lnTo>
                <a:lnTo>
                  <a:pt x="150993" y="7679"/>
                </a:lnTo>
                <a:lnTo>
                  <a:pt x="135681" y="8117"/>
                </a:lnTo>
                <a:lnTo>
                  <a:pt x="128551" y="9186"/>
                </a:lnTo>
                <a:lnTo>
                  <a:pt x="121892" y="10852"/>
                </a:lnTo>
                <a:lnTo>
                  <a:pt x="92966" y="20369"/>
                </a:lnTo>
                <a:lnTo>
                  <a:pt x="85786" y="22117"/>
                </a:lnTo>
                <a:lnTo>
                  <a:pt x="79095" y="23282"/>
                </a:lnTo>
                <a:lnTo>
                  <a:pt x="72729" y="24059"/>
                </a:lnTo>
                <a:lnTo>
                  <a:pt x="66580" y="24577"/>
                </a:lnTo>
                <a:lnTo>
                  <a:pt x="60575" y="24922"/>
                </a:lnTo>
                <a:lnTo>
                  <a:pt x="49776" y="25306"/>
                </a:lnTo>
                <a:lnTo>
                  <a:pt x="38342" y="25522"/>
                </a:lnTo>
                <a:lnTo>
                  <a:pt x="31958" y="25572"/>
                </a:lnTo>
                <a:lnTo>
                  <a:pt x="27969" y="26538"/>
                </a:lnTo>
                <a:lnTo>
                  <a:pt x="23405" y="28135"/>
                </a:lnTo>
                <a:lnTo>
                  <a:pt x="11494" y="32990"/>
                </a:lnTo>
                <a:lnTo>
                  <a:pt x="3249" y="39840"/>
                </a:lnTo>
                <a:lnTo>
                  <a:pt x="1438" y="41461"/>
                </a:lnTo>
                <a:lnTo>
                  <a:pt x="955" y="42846"/>
                </a:lnTo>
                <a:lnTo>
                  <a:pt x="180" y="51912"/>
                </a:lnTo>
                <a:lnTo>
                  <a:pt x="74" y="58256"/>
                </a:lnTo>
                <a:lnTo>
                  <a:pt x="0" y="78748"/>
                </a:lnTo>
                <a:lnTo>
                  <a:pt x="2534" y="87646"/>
                </a:lnTo>
                <a:lnTo>
                  <a:pt x="4543" y="92685"/>
                </a:lnTo>
                <a:lnTo>
                  <a:pt x="5882" y="97950"/>
                </a:lnTo>
                <a:lnTo>
                  <a:pt x="6776" y="103365"/>
                </a:lnTo>
                <a:lnTo>
                  <a:pt x="7371" y="108880"/>
                </a:lnTo>
                <a:lnTo>
                  <a:pt x="7768" y="114462"/>
                </a:lnTo>
                <a:lnTo>
                  <a:pt x="8033" y="120088"/>
                </a:lnTo>
                <a:lnTo>
                  <a:pt x="8326" y="131419"/>
                </a:lnTo>
                <a:lnTo>
                  <a:pt x="8561" y="198580"/>
                </a:lnTo>
                <a:lnTo>
                  <a:pt x="9513" y="200932"/>
                </a:lnTo>
                <a:lnTo>
                  <a:pt x="11101" y="202500"/>
                </a:lnTo>
                <a:lnTo>
                  <a:pt x="13113" y="203545"/>
                </a:lnTo>
                <a:lnTo>
                  <a:pt x="17886" y="204706"/>
                </a:lnTo>
                <a:lnTo>
                  <a:pt x="25629" y="205513"/>
                </a:lnTo>
                <a:lnTo>
                  <a:pt x="29800" y="205581"/>
                </a:lnTo>
                <a:lnTo>
                  <a:pt x="32245" y="204646"/>
                </a:lnTo>
                <a:lnTo>
                  <a:pt x="37503" y="201068"/>
                </a:lnTo>
                <a:lnTo>
                  <a:pt x="45818" y="193698"/>
                </a:lnTo>
                <a:lnTo>
                  <a:pt x="54012" y="188265"/>
                </a:lnTo>
                <a:lnTo>
                  <a:pt x="58865" y="185483"/>
                </a:lnTo>
                <a:lnTo>
                  <a:pt x="69336" y="179851"/>
                </a:lnTo>
                <a:lnTo>
                  <a:pt x="108619" y="159911"/>
                </a:lnTo>
                <a:lnTo>
                  <a:pt x="114319" y="158008"/>
                </a:lnTo>
                <a:lnTo>
                  <a:pt x="120024" y="156739"/>
                </a:lnTo>
                <a:lnTo>
                  <a:pt x="125732" y="155892"/>
                </a:lnTo>
                <a:lnTo>
                  <a:pt x="132396" y="154376"/>
                </a:lnTo>
                <a:lnTo>
                  <a:pt x="139695" y="152412"/>
                </a:lnTo>
                <a:lnTo>
                  <a:pt x="147419" y="150151"/>
                </a:lnTo>
                <a:lnTo>
                  <a:pt x="155426" y="149595"/>
                </a:lnTo>
                <a:lnTo>
                  <a:pt x="163621" y="150178"/>
                </a:lnTo>
                <a:lnTo>
                  <a:pt x="171942" y="151519"/>
                </a:lnTo>
                <a:lnTo>
                  <a:pt x="179394" y="152412"/>
                </a:lnTo>
                <a:lnTo>
                  <a:pt x="186268" y="153008"/>
                </a:lnTo>
                <a:lnTo>
                  <a:pt x="198032" y="153670"/>
                </a:lnTo>
                <a:lnTo>
                  <a:pt x="206436" y="153965"/>
                </a:lnTo>
                <a:lnTo>
                  <a:pt x="210963" y="155948"/>
                </a:lnTo>
                <a:lnTo>
                  <a:pt x="215886" y="159175"/>
                </a:lnTo>
                <a:lnTo>
                  <a:pt x="221072" y="163232"/>
                </a:lnTo>
                <a:lnTo>
                  <a:pt x="229376" y="170279"/>
                </a:lnTo>
                <a:lnTo>
                  <a:pt x="237194" y="176587"/>
                </a:lnTo>
                <a:lnTo>
                  <a:pt x="241946" y="179602"/>
                </a:lnTo>
                <a:lnTo>
                  <a:pt x="247018" y="182564"/>
                </a:lnTo>
                <a:lnTo>
                  <a:pt x="255195" y="188397"/>
                </a:lnTo>
                <a:lnTo>
                  <a:pt x="258708" y="191285"/>
                </a:lnTo>
                <a:lnTo>
                  <a:pt x="261052" y="195116"/>
                </a:lnTo>
                <a:lnTo>
                  <a:pt x="263654" y="204452"/>
                </a:lnTo>
                <a:lnTo>
                  <a:pt x="265301" y="209609"/>
                </a:lnTo>
                <a:lnTo>
                  <a:pt x="267351" y="214952"/>
                </a:lnTo>
                <a:lnTo>
                  <a:pt x="269671" y="220419"/>
                </a:lnTo>
                <a:lnTo>
                  <a:pt x="270264" y="225016"/>
                </a:lnTo>
                <a:lnTo>
                  <a:pt x="269708" y="229033"/>
                </a:lnTo>
                <a:lnTo>
                  <a:pt x="268384" y="232664"/>
                </a:lnTo>
                <a:lnTo>
                  <a:pt x="266913" y="241778"/>
                </a:lnTo>
                <a:lnTo>
                  <a:pt x="266521" y="246875"/>
                </a:lnTo>
                <a:lnTo>
                  <a:pt x="265307" y="252179"/>
                </a:lnTo>
                <a:lnTo>
                  <a:pt x="263545" y="257619"/>
                </a:lnTo>
                <a:lnTo>
                  <a:pt x="261418" y="263151"/>
                </a:lnTo>
                <a:lnTo>
                  <a:pt x="256515" y="271838"/>
                </a:lnTo>
                <a:lnTo>
                  <a:pt x="253874" y="275488"/>
                </a:lnTo>
                <a:lnTo>
                  <a:pt x="245859" y="282083"/>
                </a:lnTo>
                <a:lnTo>
                  <a:pt x="241055" y="285175"/>
                </a:lnTo>
                <a:lnTo>
                  <a:pt x="235947" y="288190"/>
                </a:lnTo>
                <a:lnTo>
                  <a:pt x="230637" y="291151"/>
                </a:lnTo>
                <a:lnTo>
                  <a:pt x="225192" y="294079"/>
                </a:lnTo>
                <a:lnTo>
                  <a:pt x="220609" y="296982"/>
                </a:lnTo>
                <a:lnTo>
                  <a:pt x="212978" y="302749"/>
                </a:lnTo>
                <a:lnTo>
                  <a:pt x="208656" y="305620"/>
                </a:lnTo>
                <a:lnTo>
                  <a:pt x="203870" y="308487"/>
                </a:lnTo>
                <a:lnTo>
                  <a:pt x="198775" y="311350"/>
                </a:lnTo>
                <a:lnTo>
                  <a:pt x="193473" y="313259"/>
                </a:lnTo>
                <a:lnTo>
                  <a:pt x="188034" y="314532"/>
                </a:lnTo>
                <a:lnTo>
                  <a:pt x="182502" y="315381"/>
                </a:lnTo>
                <a:lnTo>
                  <a:pt x="176909" y="315946"/>
                </a:lnTo>
                <a:lnTo>
                  <a:pt x="171276" y="316323"/>
                </a:lnTo>
                <a:lnTo>
                  <a:pt x="165615" y="316575"/>
                </a:lnTo>
                <a:lnTo>
                  <a:pt x="154246" y="316854"/>
                </a:lnTo>
                <a:lnTo>
                  <a:pt x="84550" y="317076"/>
                </a:lnTo>
                <a:lnTo>
                  <a:pt x="82080" y="316124"/>
                </a:lnTo>
                <a:lnTo>
                  <a:pt x="80434" y="314537"/>
                </a:lnTo>
                <a:lnTo>
                  <a:pt x="79337" y="312526"/>
                </a:lnTo>
                <a:lnTo>
                  <a:pt x="77653" y="311186"/>
                </a:lnTo>
                <a:lnTo>
                  <a:pt x="75577" y="310292"/>
                </a:lnTo>
                <a:lnTo>
                  <a:pt x="70732" y="309300"/>
                </a:lnTo>
                <a:lnTo>
                  <a:pt x="65403" y="308858"/>
                </a:lnTo>
                <a:lnTo>
                  <a:pt x="63601" y="307788"/>
                </a:lnTo>
                <a:lnTo>
                  <a:pt x="62399" y="306122"/>
                </a:lnTo>
                <a:lnTo>
                  <a:pt x="59997" y="29993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768"/>
          <p:cNvSpPr/>
          <p:nvPr/>
        </p:nvSpPr>
        <p:spPr>
          <a:xfrm>
            <a:off x="6432233" y="2578893"/>
            <a:ext cx="214313" cy="192882"/>
          </a:xfrm>
          <a:custGeom>
            <a:avLst/>
            <a:gdLst/>
            <a:ahLst/>
            <a:cxnLst/>
            <a:rect l="0" t="0" r="0" b="0"/>
            <a:pathLst>
              <a:path w="214313" h="231458">
                <a:moveTo>
                  <a:pt x="0" y="0"/>
                </a:moveTo>
                <a:lnTo>
                  <a:pt x="20400" y="20400"/>
                </a:lnTo>
                <a:lnTo>
                  <a:pt x="22172" y="23125"/>
                </a:lnTo>
                <a:lnTo>
                  <a:pt x="24142" y="28693"/>
                </a:lnTo>
                <a:lnTo>
                  <a:pt x="27557" y="34342"/>
                </a:lnTo>
                <a:lnTo>
                  <a:pt x="32250" y="40028"/>
                </a:lnTo>
                <a:lnTo>
                  <a:pt x="37511" y="45730"/>
                </a:lnTo>
                <a:lnTo>
                  <a:pt x="41200" y="48584"/>
                </a:lnTo>
                <a:lnTo>
                  <a:pt x="45564" y="51440"/>
                </a:lnTo>
                <a:lnTo>
                  <a:pt x="50379" y="54296"/>
                </a:lnTo>
                <a:lnTo>
                  <a:pt x="54541" y="58105"/>
                </a:lnTo>
                <a:lnTo>
                  <a:pt x="58268" y="62549"/>
                </a:lnTo>
                <a:lnTo>
                  <a:pt x="61705" y="67417"/>
                </a:lnTo>
                <a:lnTo>
                  <a:pt x="65902" y="72567"/>
                </a:lnTo>
                <a:lnTo>
                  <a:pt x="70605" y="77906"/>
                </a:lnTo>
                <a:lnTo>
                  <a:pt x="75645" y="83370"/>
                </a:lnTo>
                <a:lnTo>
                  <a:pt x="80909" y="87965"/>
                </a:lnTo>
                <a:lnTo>
                  <a:pt x="86325" y="91981"/>
                </a:lnTo>
                <a:lnTo>
                  <a:pt x="91840" y="95611"/>
                </a:lnTo>
                <a:lnTo>
                  <a:pt x="96470" y="99935"/>
                </a:lnTo>
                <a:lnTo>
                  <a:pt x="100508" y="104723"/>
                </a:lnTo>
                <a:lnTo>
                  <a:pt x="104153" y="109821"/>
                </a:lnTo>
                <a:lnTo>
                  <a:pt x="108488" y="115124"/>
                </a:lnTo>
                <a:lnTo>
                  <a:pt x="113283" y="120564"/>
                </a:lnTo>
                <a:lnTo>
                  <a:pt x="122738" y="130737"/>
                </a:lnTo>
                <a:lnTo>
                  <a:pt x="130115" y="138433"/>
                </a:lnTo>
                <a:lnTo>
                  <a:pt x="155855" y="164404"/>
                </a:lnTo>
                <a:lnTo>
                  <a:pt x="159148" y="168658"/>
                </a:lnTo>
                <a:lnTo>
                  <a:pt x="162296" y="173399"/>
                </a:lnTo>
                <a:lnTo>
                  <a:pt x="165348" y="178464"/>
                </a:lnTo>
                <a:lnTo>
                  <a:pt x="168334" y="182794"/>
                </a:lnTo>
                <a:lnTo>
                  <a:pt x="171278" y="186632"/>
                </a:lnTo>
                <a:lnTo>
                  <a:pt x="177089" y="193438"/>
                </a:lnTo>
                <a:lnTo>
                  <a:pt x="182846" y="199637"/>
                </a:lnTo>
                <a:lnTo>
                  <a:pt x="194303" y="211378"/>
                </a:lnTo>
                <a:lnTo>
                  <a:pt x="214312" y="23145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769"/>
          <p:cNvSpPr/>
          <p:nvPr/>
        </p:nvSpPr>
        <p:spPr>
          <a:xfrm>
            <a:off x="6355079" y="2586340"/>
            <a:ext cx="274322" cy="185436"/>
          </a:xfrm>
          <a:custGeom>
            <a:avLst/>
            <a:gdLst/>
            <a:ahLst/>
            <a:cxnLst/>
            <a:rect l="0" t="0" r="0" b="0"/>
            <a:pathLst>
              <a:path w="274322" h="222523">
                <a:moveTo>
                  <a:pt x="274321" y="16782"/>
                </a:moveTo>
                <a:lnTo>
                  <a:pt x="266940" y="9402"/>
                </a:lnTo>
                <a:lnTo>
                  <a:pt x="263737" y="8740"/>
                </a:lnTo>
                <a:lnTo>
                  <a:pt x="261550" y="8563"/>
                </a:lnTo>
                <a:lnTo>
                  <a:pt x="260092" y="7493"/>
                </a:lnTo>
                <a:lnTo>
                  <a:pt x="259120" y="5827"/>
                </a:lnTo>
                <a:lnTo>
                  <a:pt x="258472" y="3764"/>
                </a:lnTo>
                <a:lnTo>
                  <a:pt x="257087" y="2388"/>
                </a:lnTo>
                <a:lnTo>
                  <a:pt x="255212" y="1471"/>
                </a:lnTo>
                <a:lnTo>
                  <a:pt x="249909" y="0"/>
                </a:lnTo>
                <a:lnTo>
                  <a:pt x="249473" y="831"/>
                </a:lnTo>
                <a:lnTo>
                  <a:pt x="248990" y="4296"/>
                </a:lnTo>
                <a:lnTo>
                  <a:pt x="247909" y="6553"/>
                </a:lnTo>
                <a:lnTo>
                  <a:pt x="244167" y="11601"/>
                </a:lnTo>
                <a:lnTo>
                  <a:pt x="239329" y="17020"/>
                </a:lnTo>
                <a:lnTo>
                  <a:pt x="233051" y="23555"/>
                </a:lnTo>
                <a:lnTo>
                  <a:pt x="208056" y="48731"/>
                </a:lnTo>
                <a:lnTo>
                  <a:pt x="201569" y="54274"/>
                </a:lnTo>
                <a:lnTo>
                  <a:pt x="194387" y="59874"/>
                </a:lnTo>
                <a:lnTo>
                  <a:pt x="186741" y="65513"/>
                </a:lnTo>
                <a:lnTo>
                  <a:pt x="170626" y="76858"/>
                </a:lnTo>
                <a:lnTo>
                  <a:pt x="162329" y="82550"/>
                </a:lnTo>
                <a:lnTo>
                  <a:pt x="154892" y="88250"/>
                </a:lnTo>
                <a:lnTo>
                  <a:pt x="148029" y="93955"/>
                </a:lnTo>
                <a:lnTo>
                  <a:pt x="141548" y="99664"/>
                </a:lnTo>
                <a:lnTo>
                  <a:pt x="134371" y="106327"/>
                </a:lnTo>
                <a:lnTo>
                  <a:pt x="111569" y="128404"/>
                </a:lnTo>
                <a:lnTo>
                  <a:pt x="98482" y="141322"/>
                </a:lnTo>
                <a:lnTo>
                  <a:pt x="91372" y="147434"/>
                </a:lnTo>
                <a:lnTo>
                  <a:pt x="83775" y="153413"/>
                </a:lnTo>
                <a:lnTo>
                  <a:pt x="75853" y="159305"/>
                </a:lnTo>
                <a:lnTo>
                  <a:pt x="68666" y="165138"/>
                </a:lnTo>
                <a:lnTo>
                  <a:pt x="61970" y="170931"/>
                </a:lnTo>
                <a:lnTo>
                  <a:pt x="55601" y="176698"/>
                </a:lnTo>
                <a:lnTo>
                  <a:pt x="49451" y="181495"/>
                </a:lnTo>
                <a:lnTo>
                  <a:pt x="43444" y="185646"/>
                </a:lnTo>
                <a:lnTo>
                  <a:pt x="37536" y="189366"/>
                </a:lnTo>
                <a:lnTo>
                  <a:pt x="31692" y="192798"/>
                </a:lnTo>
                <a:lnTo>
                  <a:pt x="25890" y="196039"/>
                </a:lnTo>
                <a:lnTo>
                  <a:pt x="20118" y="199152"/>
                </a:lnTo>
                <a:lnTo>
                  <a:pt x="15317" y="202179"/>
                </a:lnTo>
                <a:lnTo>
                  <a:pt x="7443" y="208084"/>
                </a:lnTo>
                <a:lnTo>
                  <a:pt x="4962" y="210992"/>
                </a:lnTo>
                <a:lnTo>
                  <a:pt x="3308" y="213883"/>
                </a:lnTo>
                <a:lnTo>
                  <a:pt x="0" y="22252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770"/>
          <p:cNvSpPr/>
          <p:nvPr/>
        </p:nvSpPr>
        <p:spPr>
          <a:xfrm>
            <a:off x="5095424" y="3179101"/>
            <a:ext cx="256246" cy="239447"/>
          </a:xfrm>
          <a:custGeom>
            <a:avLst/>
            <a:gdLst/>
            <a:ahLst/>
            <a:cxnLst/>
            <a:rect l="0" t="0" r="0" b="0"/>
            <a:pathLst>
              <a:path w="256246" h="287336">
                <a:moveTo>
                  <a:pt x="196666" y="42704"/>
                </a:moveTo>
                <a:lnTo>
                  <a:pt x="192115" y="42704"/>
                </a:lnTo>
                <a:lnTo>
                  <a:pt x="190774" y="41751"/>
                </a:lnTo>
                <a:lnTo>
                  <a:pt x="189880" y="40164"/>
                </a:lnTo>
                <a:lnTo>
                  <a:pt x="188446" y="35323"/>
                </a:lnTo>
                <a:lnTo>
                  <a:pt x="187376" y="34926"/>
                </a:lnTo>
                <a:lnTo>
                  <a:pt x="183647" y="34484"/>
                </a:lnTo>
                <a:lnTo>
                  <a:pt x="181319" y="33414"/>
                </a:lnTo>
                <a:lnTo>
                  <a:pt x="173492" y="28309"/>
                </a:lnTo>
                <a:lnTo>
                  <a:pt x="167951" y="26781"/>
                </a:lnTo>
                <a:lnTo>
                  <a:pt x="166092" y="25421"/>
                </a:lnTo>
                <a:lnTo>
                  <a:pt x="164854" y="23562"/>
                </a:lnTo>
                <a:lnTo>
                  <a:pt x="164027" y="21370"/>
                </a:lnTo>
                <a:lnTo>
                  <a:pt x="162525" y="19909"/>
                </a:lnTo>
                <a:lnTo>
                  <a:pt x="160570" y="18934"/>
                </a:lnTo>
                <a:lnTo>
                  <a:pt x="155858" y="17852"/>
                </a:lnTo>
                <a:lnTo>
                  <a:pt x="147850" y="17243"/>
                </a:lnTo>
                <a:lnTo>
                  <a:pt x="142267" y="17100"/>
                </a:lnTo>
                <a:lnTo>
                  <a:pt x="117838" y="16996"/>
                </a:lnTo>
                <a:lnTo>
                  <a:pt x="114586" y="17945"/>
                </a:lnTo>
                <a:lnTo>
                  <a:pt x="108433" y="21540"/>
                </a:lnTo>
                <a:lnTo>
                  <a:pt x="104507" y="23832"/>
                </a:lnTo>
                <a:lnTo>
                  <a:pt x="99984" y="26313"/>
                </a:lnTo>
                <a:lnTo>
                  <a:pt x="95064" y="28919"/>
                </a:lnTo>
                <a:lnTo>
                  <a:pt x="87057" y="31815"/>
                </a:lnTo>
                <a:lnTo>
                  <a:pt x="83588" y="32587"/>
                </a:lnTo>
                <a:lnTo>
                  <a:pt x="77194" y="35985"/>
                </a:lnTo>
                <a:lnTo>
                  <a:pt x="70224" y="41622"/>
                </a:lnTo>
                <a:lnTo>
                  <a:pt x="65699" y="45793"/>
                </a:lnTo>
                <a:lnTo>
                  <a:pt x="60777" y="50478"/>
                </a:lnTo>
                <a:lnTo>
                  <a:pt x="56543" y="55507"/>
                </a:lnTo>
                <a:lnTo>
                  <a:pt x="52769" y="60764"/>
                </a:lnTo>
                <a:lnTo>
                  <a:pt x="49299" y="66174"/>
                </a:lnTo>
                <a:lnTo>
                  <a:pt x="46033" y="71685"/>
                </a:lnTo>
                <a:lnTo>
                  <a:pt x="42904" y="77265"/>
                </a:lnTo>
                <a:lnTo>
                  <a:pt x="36887" y="88544"/>
                </a:lnTo>
                <a:lnTo>
                  <a:pt x="31038" y="99907"/>
                </a:lnTo>
                <a:lnTo>
                  <a:pt x="28145" y="106557"/>
                </a:lnTo>
                <a:lnTo>
                  <a:pt x="25263" y="113847"/>
                </a:lnTo>
                <a:lnTo>
                  <a:pt x="22390" y="121565"/>
                </a:lnTo>
                <a:lnTo>
                  <a:pt x="19522" y="128616"/>
                </a:lnTo>
                <a:lnTo>
                  <a:pt x="16657" y="135221"/>
                </a:lnTo>
                <a:lnTo>
                  <a:pt x="10935" y="147640"/>
                </a:lnTo>
                <a:lnTo>
                  <a:pt x="5216" y="159510"/>
                </a:lnTo>
                <a:lnTo>
                  <a:pt x="3310" y="165342"/>
                </a:lnTo>
                <a:lnTo>
                  <a:pt x="2039" y="171135"/>
                </a:lnTo>
                <a:lnTo>
                  <a:pt x="1192" y="176902"/>
                </a:lnTo>
                <a:lnTo>
                  <a:pt x="628" y="183604"/>
                </a:lnTo>
                <a:lnTo>
                  <a:pt x="251" y="190930"/>
                </a:lnTo>
                <a:lnTo>
                  <a:pt x="0" y="198671"/>
                </a:lnTo>
                <a:lnTo>
                  <a:pt x="785" y="205737"/>
                </a:lnTo>
                <a:lnTo>
                  <a:pt x="2261" y="212352"/>
                </a:lnTo>
                <a:lnTo>
                  <a:pt x="4198" y="218668"/>
                </a:lnTo>
                <a:lnTo>
                  <a:pt x="6441" y="224783"/>
                </a:lnTo>
                <a:lnTo>
                  <a:pt x="8890" y="230765"/>
                </a:lnTo>
                <a:lnTo>
                  <a:pt x="11473" y="236658"/>
                </a:lnTo>
                <a:lnTo>
                  <a:pt x="14149" y="241539"/>
                </a:lnTo>
                <a:lnTo>
                  <a:pt x="19663" y="249503"/>
                </a:lnTo>
                <a:lnTo>
                  <a:pt x="25288" y="256217"/>
                </a:lnTo>
                <a:lnTo>
                  <a:pt x="30963" y="262376"/>
                </a:lnTo>
                <a:lnTo>
                  <a:pt x="36660" y="268289"/>
                </a:lnTo>
                <a:lnTo>
                  <a:pt x="40465" y="271198"/>
                </a:lnTo>
                <a:lnTo>
                  <a:pt x="44907" y="274091"/>
                </a:lnTo>
                <a:lnTo>
                  <a:pt x="49773" y="276972"/>
                </a:lnTo>
                <a:lnTo>
                  <a:pt x="54922" y="278892"/>
                </a:lnTo>
                <a:lnTo>
                  <a:pt x="60260" y="280173"/>
                </a:lnTo>
                <a:lnTo>
                  <a:pt x="65724" y="281026"/>
                </a:lnTo>
                <a:lnTo>
                  <a:pt x="70318" y="282548"/>
                </a:lnTo>
                <a:lnTo>
                  <a:pt x="77964" y="286779"/>
                </a:lnTo>
                <a:lnTo>
                  <a:pt x="82288" y="287335"/>
                </a:lnTo>
                <a:lnTo>
                  <a:pt x="87077" y="286754"/>
                </a:lnTo>
                <a:lnTo>
                  <a:pt x="92174" y="285414"/>
                </a:lnTo>
                <a:lnTo>
                  <a:pt x="97477" y="284521"/>
                </a:lnTo>
                <a:lnTo>
                  <a:pt x="102918" y="283925"/>
                </a:lnTo>
                <a:lnTo>
                  <a:pt x="108449" y="283528"/>
                </a:lnTo>
                <a:lnTo>
                  <a:pt x="114042" y="282311"/>
                </a:lnTo>
                <a:lnTo>
                  <a:pt x="119676" y="280546"/>
                </a:lnTo>
                <a:lnTo>
                  <a:pt x="125336" y="278418"/>
                </a:lnTo>
                <a:lnTo>
                  <a:pt x="131015" y="276047"/>
                </a:lnTo>
                <a:lnTo>
                  <a:pt x="136706" y="273513"/>
                </a:lnTo>
                <a:lnTo>
                  <a:pt x="148110" y="268158"/>
                </a:lnTo>
                <a:lnTo>
                  <a:pt x="159528" y="262603"/>
                </a:lnTo>
                <a:lnTo>
                  <a:pt x="165240" y="258836"/>
                </a:lnTo>
                <a:lnTo>
                  <a:pt x="170952" y="254419"/>
                </a:lnTo>
                <a:lnTo>
                  <a:pt x="176666" y="249570"/>
                </a:lnTo>
                <a:lnTo>
                  <a:pt x="182380" y="244432"/>
                </a:lnTo>
                <a:lnTo>
                  <a:pt x="193809" y="233643"/>
                </a:lnTo>
                <a:lnTo>
                  <a:pt x="198571" y="228099"/>
                </a:lnTo>
                <a:lnTo>
                  <a:pt x="202698" y="222498"/>
                </a:lnTo>
                <a:lnTo>
                  <a:pt x="206403" y="216859"/>
                </a:lnTo>
                <a:lnTo>
                  <a:pt x="209825" y="211195"/>
                </a:lnTo>
                <a:lnTo>
                  <a:pt x="213058" y="205514"/>
                </a:lnTo>
                <a:lnTo>
                  <a:pt x="219191" y="194121"/>
                </a:lnTo>
                <a:lnTo>
                  <a:pt x="225092" y="182708"/>
                </a:lnTo>
                <a:lnTo>
                  <a:pt x="228952" y="176045"/>
                </a:lnTo>
                <a:lnTo>
                  <a:pt x="238320" y="161021"/>
                </a:lnTo>
                <a:lnTo>
                  <a:pt x="241580" y="153967"/>
                </a:lnTo>
                <a:lnTo>
                  <a:pt x="243753" y="147360"/>
                </a:lnTo>
                <a:lnTo>
                  <a:pt x="245203" y="141049"/>
                </a:lnTo>
                <a:lnTo>
                  <a:pt x="247121" y="133985"/>
                </a:lnTo>
                <a:lnTo>
                  <a:pt x="251793" y="118515"/>
                </a:lnTo>
                <a:lnTo>
                  <a:pt x="253420" y="111342"/>
                </a:lnTo>
                <a:lnTo>
                  <a:pt x="254504" y="104656"/>
                </a:lnTo>
                <a:lnTo>
                  <a:pt x="255227" y="98292"/>
                </a:lnTo>
                <a:lnTo>
                  <a:pt x="255709" y="91192"/>
                </a:lnTo>
                <a:lnTo>
                  <a:pt x="256031" y="83602"/>
                </a:lnTo>
                <a:lnTo>
                  <a:pt x="256245" y="75684"/>
                </a:lnTo>
                <a:lnTo>
                  <a:pt x="255435" y="68501"/>
                </a:lnTo>
                <a:lnTo>
                  <a:pt x="253943" y="61807"/>
                </a:lnTo>
                <a:lnTo>
                  <a:pt x="251995" y="55439"/>
                </a:lnTo>
                <a:lnTo>
                  <a:pt x="250697" y="50241"/>
                </a:lnTo>
                <a:lnTo>
                  <a:pt x="249255" y="41926"/>
                </a:lnTo>
                <a:lnTo>
                  <a:pt x="247917" y="37423"/>
                </a:lnTo>
                <a:lnTo>
                  <a:pt x="246073" y="32516"/>
                </a:lnTo>
                <a:lnTo>
                  <a:pt x="243892" y="27339"/>
                </a:lnTo>
                <a:lnTo>
                  <a:pt x="238927" y="19048"/>
                </a:lnTo>
                <a:lnTo>
                  <a:pt x="233546" y="12187"/>
                </a:lnTo>
                <a:lnTo>
                  <a:pt x="227979" y="5963"/>
                </a:lnTo>
                <a:lnTo>
                  <a:pt x="224209" y="3923"/>
                </a:lnTo>
                <a:lnTo>
                  <a:pt x="219791" y="2562"/>
                </a:lnTo>
                <a:lnTo>
                  <a:pt x="214940" y="1655"/>
                </a:lnTo>
                <a:lnTo>
                  <a:pt x="209801" y="1051"/>
                </a:lnTo>
                <a:lnTo>
                  <a:pt x="204470" y="648"/>
                </a:lnTo>
                <a:lnTo>
                  <a:pt x="199011" y="379"/>
                </a:lnTo>
                <a:lnTo>
                  <a:pt x="187865" y="80"/>
                </a:lnTo>
                <a:lnTo>
                  <a:pt x="182227" y="0"/>
                </a:lnTo>
                <a:lnTo>
                  <a:pt x="177514" y="900"/>
                </a:lnTo>
                <a:lnTo>
                  <a:pt x="169739" y="4439"/>
                </a:lnTo>
                <a:lnTo>
                  <a:pt x="165380" y="5764"/>
                </a:lnTo>
                <a:lnTo>
                  <a:pt x="160568" y="6647"/>
                </a:lnTo>
                <a:lnTo>
                  <a:pt x="155456" y="7236"/>
                </a:lnTo>
                <a:lnTo>
                  <a:pt x="151095" y="8581"/>
                </a:lnTo>
                <a:lnTo>
                  <a:pt x="143710" y="12615"/>
                </a:lnTo>
                <a:lnTo>
                  <a:pt x="139454" y="14072"/>
                </a:lnTo>
                <a:lnTo>
                  <a:pt x="134712" y="15044"/>
                </a:lnTo>
                <a:lnTo>
                  <a:pt x="122515" y="16602"/>
                </a:lnTo>
                <a:lnTo>
                  <a:pt x="118308" y="19355"/>
                </a:lnTo>
                <a:lnTo>
                  <a:pt x="110941" y="2555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771"/>
          <p:cNvSpPr/>
          <p:nvPr/>
        </p:nvSpPr>
        <p:spPr>
          <a:xfrm>
            <a:off x="5455481" y="2982477"/>
            <a:ext cx="359532" cy="403527"/>
          </a:xfrm>
          <a:custGeom>
            <a:avLst/>
            <a:gdLst/>
            <a:ahLst/>
            <a:cxnLst/>
            <a:rect l="0" t="0" r="0" b="0"/>
            <a:pathLst>
              <a:path w="359532" h="484232">
                <a:moveTo>
                  <a:pt x="222371" y="295798"/>
                </a:moveTo>
                <a:lnTo>
                  <a:pt x="222371" y="291247"/>
                </a:lnTo>
                <a:lnTo>
                  <a:pt x="221419" y="289906"/>
                </a:lnTo>
                <a:lnTo>
                  <a:pt x="219831" y="289012"/>
                </a:lnTo>
                <a:lnTo>
                  <a:pt x="217821" y="288417"/>
                </a:lnTo>
                <a:lnTo>
                  <a:pt x="216480" y="287067"/>
                </a:lnTo>
                <a:lnTo>
                  <a:pt x="215586" y="285215"/>
                </a:lnTo>
                <a:lnTo>
                  <a:pt x="214152" y="279949"/>
                </a:lnTo>
                <a:lnTo>
                  <a:pt x="207977" y="272065"/>
                </a:lnTo>
                <a:lnTo>
                  <a:pt x="205088" y="264106"/>
                </a:lnTo>
                <a:lnTo>
                  <a:pt x="196062" y="252884"/>
                </a:lnTo>
                <a:lnTo>
                  <a:pt x="193402" y="250044"/>
                </a:lnTo>
                <a:lnTo>
                  <a:pt x="189723" y="248150"/>
                </a:lnTo>
                <a:lnTo>
                  <a:pt x="180556" y="246046"/>
                </a:lnTo>
                <a:lnTo>
                  <a:pt x="172671" y="242571"/>
                </a:lnTo>
                <a:lnTo>
                  <a:pt x="169236" y="240311"/>
                </a:lnTo>
                <a:lnTo>
                  <a:pt x="165040" y="239756"/>
                </a:lnTo>
                <a:lnTo>
                  <a:pt x="155299" y="241680"/>
                </a:lnTo>
                <a:lnTo>
                  <a:pt x="144619" y="243171"/>
                </a:lnTo>
                <a:lnTo>
                  <a:pt x="133522" y="244785"/>
                </a:lnTo>
                <a:lnTo>
                  <a:pt x="127896" y="246549"/>
                </a:lnTo>
                <a:lnTo>
                  <a:pt x="122240" y="248678"/>
                </a:lnTo>
                <a:lnTo>
                  <a:pt x="116565" y="251050"/>
                </a:lnTo>
                <a:lnTo>
                  <a:pt x="110876" y="253583"/>
                </a:lnTo>
                <a:lnTo>
                  <a:pt x="105178" y="256224"/>
                </a:lnTo>
                <a:lnTo>
                  <a:pt x="98523" y="258938"/>
                </a:lnTo>
                <a:lnTo>
                  <a:pt x="91228" y="261700"/>
                </a:lnTo>
                <a:lnTo>
                  <a:pt x="83508" y="264493"/>
                </a:lnTo>
                <a:lnTo>
                  <a:pt x="77408" y="268260"/>
                </a:lnTo>
                <a:lnTo>
                  <a:pt x="68091" y="277527"/>
                </a:lnTo>
                <a:lnTo>
                  <a:pt x="58235" y="287995"/>
                </a:lnTo>
                <a:lnTo>
                  <a:pt x="36385" y="310237"/>
                </a:lnTo>
                <a:lnTo>
                  <a:pt x="27633" y="324123"/>
                </a:lnTo>
                <a:lnTo>
                  <a:pt x="23965" y="331826"/>
                </a:lnTo>
                <a:lnTo>
                  <a:pt x="20568" y="339819"/>
                </a:lnTo>
                <a:lnTo>
                  <a:pt x="17351" y="348005"/>
                </a:lnTo>
                <a:lnTo>
                  <a:pt x="14254" y="356320"/>
                </a:lnTo>
                <a:lnTo>
                  <a:pt x="8272" y="370639"/>
                </a:lnTo>
                <a:lnTo>
                  <a:pt x="5343" y="377124"/>
                </a:lnTo>
                <a:lnTo>
                  <a:pt x="2090" y="391950"/>
                </a:lnTo>
                <a:lnTo>
                  <a:pt x="1221" y="399904"/>
                </a:lnTo>
                <a:lnTo>
                  <a:pt x="257" y="413822"/>
                </a:lnTo>
                <a:lnTo>
                  <a:pt x="0" y="420201"/>
                </a:lnTo>
                <a:lnTo>
                  <a:pt x="2254" y="432368"/>
                </a:lnTo>
                <a:lnTo>
                  <a:pt x="6432" y="444125"/>
                </a:lnTo>
                <a:lnTo>
                  <a:pt x="11463" y="455701"/>
                </a:lnTo>
                <a:lnTo>
                  <a:pt x="19651" y="468377"/>
                </a:lnTo>
                <a:lnTo>
                  <a:pt x="27816" y="475052"/>
                </a:lnTo>
                <a:lnTo>
                  <a:pt x="32660" y="478166"/>
                </a:lnTo>
                <a:lnTo>
                  <a:pt x="43122" y="481625"/>
                </a:lnTo>
                <a:lnTo>
                  <a:pt x="53170" y="483163"/>
                </a:lnTo>
                <a:lnTo>
                  <a:pt x="60810" y="483846"/>
                </a:lnTo>
                <a:lnTo>
                  <a:pt x="69921" y="484150"/>
                </a:lnTo>
                <a:lnTo>
                  <a:pt x="75018" y="484231"/>
                </a:lnTo>
                <a:lnTo>
                  <a:pt x="85761" y="481781"/>
                </a:lnTo>
                <a:lnTo>
                  <a:pt x="96885" y="477517"/>
                </a:lnTo>
                <a:lnTo>
                  <a:pt x="102519" y="475046"/>
                </a:lnTo>
                <a:lnTo>
                  <a:pt x="112906" y="469761"/>
                </a:lnTo>
                <a:lnTo>
                  <a:pt x="120697" y="464237"/>
                </a:lnTo>
                <a:lnTo>
                  <a:pt x="129876" y="456067"/>
                </a:lnTo>
                <a:lnTo>
                  <a:pt x="143212" y="443297"/>
                </a:lnTo>
                <a:lnTo>
                  <a:pt x="146739" y="439851"/>
                </a:lnTo>
                <a:lnTo>
                  <a:pt x="153197" y="428401"/>
                </a:lnTo>
                <a:lnTo>
                  <a:pt x="160194" y="414740"/>
                </a:lnTo>
                <a:lnTo>
                  <a:pt x="173892" y="396339"/>
                </a:lnTo>
                <a:lnTo>
                  <a:pt x="181140" y="384615"/>
                </a:lnTo>
                <a:lnTo>
                  <a:pt x="184996" y="370514"/>
                </a:lnTo>
                <a:lnTo>
                  <a:pt x="186024" y="362754"/>
                </a:lnTo>
                <a:lnTo>
                  <a:pt x="187662" y="354723"/>
                </a:lnTo>
                <a:lnTo>
                  <a:pt x="189707" y="346511"/>
                </a:lnTo>
                <a:lnTo>
                  <a:pt x="192023" y="338179"/>
                </a:lnTo>
                <a:lnTo>
                  <a:pt x="193566" y="328814"/>
                </a:lnTo>
                <a:lnTo>
                  <a:pt x="194595" y="318761"/>
                </a:lnTo>
                <a:lnTo>
                  <a:pt x="195282" y="308249"/>
                </a:lnTo>
                <a:lnTo>
                  <a:pt x="196691" y="298383"/>
                </a:lnTo>
                <a:lnTo>
                  <a:pt x="198584" y="288949"/>
                </a:lnTo>
                <a:lnTo>
                  <a:pt x="200798" y="279802"/>
                </a:lnTo>
                <a:lnTo>
                  <a:pt x="202274" y="270846"/>
                </a:lnTo>
                <a:lnTo>
                  <a:pt x="203258" y="262019"/>
                </a:lnTo>
                <a:lnTo>
                  <a:pt x="203914" y="253276"/>
                </a:lnTo>
                <a:lnTo>
                  <a:pt x="204351" y="243637"/>
                </a:lnTo>
                <a:lnTo>
                  <a:pt x="204837" y="222768"/>
                </a:lnTo>
                <a:lnTo>
                  <a:pt x="205192" y="167572"/>
                </a:lnTo>
                <a:lnTo>
                  <a:pt x="204251" y="157927"/>
                </a:lnTo>
                <a:lnTo>
                  <a:pt x="202671" y="147686"/>
                </a:lnTo>
                <a:lnTo>
                  <a:pt x="200665" y="137049"/>
                </a:lnTo>
                <a:lnTo>
                  <a:pt x="199328" y="127100"/>
                </a:lnTo>
                <a:lnTo>
                  <a:pt x="198437" y="117610"/>
                </a:lnTo>
                <a:lnTo>
                  <a:pt x="197842" y="108426"/>
                </a:lnTo>
                <a:lnTo>
                  <a:pt x="197182" y="93141"/>
                </a:lnTo>
                <a:lnTo>
                  <a:pt x="196889" y="79046"/>
                </a:lnTo>
                <a:lnTo>
                  <a:pt x="196758" y="63256"/>
                </a:lnTo>
                <a:lnTo>
                  <a:pt x="194160" y="49253"/>
                </a:lnTo>
                <a:lnTo>
                  <a:pt x="190783" y="37632"/>
                </a:lnTo>
                <a:lnTo>
                  <a:pt x="188881" y="24782"/>
                </a:lnTo>
                <a:lnTo>
                  <a:pt x="188319" y="11239"/>
                </a:lnTo>
                <a:lnTo>
                  <a:pt x="188102" y="0"/>
                </a:lnTo>
                <a:lnTo>
                  <a:pt x="188081" y="83226"/>
                </a:lnTo>
                <a:lnTo>
                  <a:pt x="189034" y="91218"/>
                </a:lnTo>
                <a:lnTo>
                  <a:pt x="190621" y="99404"/>
                </a:lnTo>
                <a:lnTo>
                  <a:pt x="192632" y="107718"/>
                </a:lnTo>
                <a:lnTo>
                  <a:pt x="193973" y="116119"/>
                </a:lnTo>
                <a:lnTo>
                  <a:pt x="194866" y="124577"/>
                </a:lnTo>
                <a:lnTo>
                  <a:pt x="195462" y="133073"/>
                </a:lnTo>
                <a:lnTo>
                  <a:pt x="196811" y="142547"/>
                </a:lnTo>
                <a:lnTo>
                  <a:pt x="198664" y="152673"/>
                </a:lnTo>
                <a:lnTo>
                  <a:pt x="200851" y="163234"/>
                </a:lnTo>
                <a:lnTo>
                  <a:pt x="203262" y="173132"/>
                </a:lnTo>
                <a:lnTo>
                  <a:pt x="205822" y="182588"/>
                </a:lnTo>
                <a:lnTo>
                  <a:pt x="211206" y="200715"/>
                </a:lnTo>
                <a:lnTo>
                  <a:pt x="222423" y="235635"/>
                </a:lnTo>
                <a:lnTo>
                  <a:pt x="242377" y="295788"/>
                </a:lnTo>
                <a:lnTo>
                  <a:pt x="245233" y="305317"/>
                </a:lnTo>
                <a:lnTo>
                  <a:pt x="250947" y="326063"/>
                </a:lnTo>
                <a:lnTo>
                  <a:pt x="254756" y="335025"/>
                </a:lnTo>
                <a:lnTo>
                  <a:pt x="268268" y="357691"/>
                </a:lnTo>
                <a:lnTo>
                  <a:pt x="272019" y="365635"/>
                </a:lnTo>
                <a:lnTo>
                  <a:pt x="275472" y="373789"/>
                </a:lnTo>
                <a:lnTo>
                  <a:pt x="284389" y="387928"/>
                </a:lnTo>
                <a:lnTo>
                  <a:pt x="294702" y="400562"/>
                </a:lnTo>
                <a:lnTo>
                  <a:pt x="305636" y="412527"/>
                </a:lnTo>
                <a:lnTo>
                  <a:pt x="322501" y="429973"/>
                </a:lnTo>
                <a:lnTo>
                  <a:pt x="329130" y="435731"/>
                </a:lnTo>
                <a:lnTo>
                  <a:pt x="336406" y="441474"/>
                </a:lnTo>
                <a:lnTo>
                  <a:pt x="359531" y="45867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772"/>
          <p:cNvSpPr/>
          <p:nvPr/>
        </p:nvSpPr>
        <p:spPr>
          <a:xfrm>
            <a:off x="5866724" y="2922226"/>
            <a:ext cx="411204" cy="427736"/>
          </a:xfrm>
          <a:custGeom>
            <a:avLst/>
            <a:gdLst/>
            <a:ahLst/>
            <a:cxnLst/>
            <a:rect l="0" t="0" r="0" b="0"/>
            <a:pathLst>
              <a:path w="411204" h="513283">
                <a:moveTo>
                  <a:pt x="239753" y="290946"/>
                </a:moveTo>
                <a:lnTo>
                  <a:pt x="239753" y="275346"/>
                </a:lnTo>
                <a:lnTo>
                  <a:pt x="233862" y="261371"/>
                </a:lnTo>
                <a:lnTo>
                  <a:pt x="232372" y="254624"/>
                </a:lnTo>
                <a:lnTo>
                  <a:pt x="226630" y="245911"/>
                </a:lnTo>
                <a:lnTo>
                  <a:pt x="215228" y="232835"/>
                </a:lnTo>
                <a:lnTo>
                  <a:pt x="202841" y="219883"/>
                </a:lnTo>
                <a:lnTo>
                  <a:pt x="198953" y="217853"/>
                </a:lnTo>
                <a:lnTo>
                  <a:pt x="189552" y="215598"/>
                </a:lnTo>
                <a:lnTo>
                  <a:pt x="183426" y="214996"/>
                </a:lnTo>
                <a:lnTo>
                  <a:pt x="176484" y="214596"/>
                </a:lnTo>
                <a:lnTo>
                  <a:pt x="168999" y="214328"/>
                </a:lnTo>
                <a:lnTo>
                  <a:pt x="162103" y="215102"/>
                </a:lnTo>
                <a:lnTo>
                  <a:pt x="149363" y="218503"/>
                </a:lnTo>
                <a:lnTo>
                  <a:pt x="137349" y="223189"/>
                </a:lnTo>
                <a:lnTo>
                  <a:pt x="124708" y="228447"/>
                </a:lnTo>
                <a:lnTo>
                  <a:pt x="109565" y="233959"/>
                </a:lnTo>
                <a:lnTo>
                  <a:pt x="102478" y="237715"/>
                </a:lnTo>
                <a:lnTo>
                  <a:pt x="95849" y="242124"/>
                </a:lnTo>
                <a:lnTo>
                  <a:pt x="89524" y="246968"/>
                </a:lnTo>
                <a:lnTo>
                  <a:pt x="82450" y="253055"/>
                </a:lnTo>
                <a:lnTo>
                  <a:pt x="74877" y="259970"/>
                </a:lnTo>
                <a:lnTo>
                  <a:pt x="66971" y="267438"/>
                </a:lnTo>
                <a:lnTo>
                  <a:pt x="59795" y="275274"/>
                </a:lnTo>
                <a:lnTo>
                  <a:pt x="53106" y="283356"/>
                </a:lnTo>
                <a:lnTo>
                  <a:pt x="46742" y="291601"/>
                </a:lnTo>
                <a:lnTo>
                  <a:pt x="41546" y="299955"/>
                </a:lnTo>
                <a:lnTo>
                  <a:pt x="37130" y="308382"/>
                </a:lnTo>
                <a:lnTo>
                  <a:pt x="33234" y="316858"/>
                </a:lnTo>
                <a:lnTo>
                  <a:pt x="28731" y="325365"/>
                </a:lnTo>
                <a:lnTo>
                  <a:pt x="23824" y="333895"/>
                </a:lnTo>
                <a:lnTo>
                  <a:pt x="18648" y="342439"/>
                </a:lnTo>
                <a:lnTo>
                  <a:pt x="14244" y="350992"/>
                </a:lnTo>
                <a:lnTo>
                  <a:pt x="10356" y="359552"/>
                </a:lnTo>
                <a:lnTo>
                  <a:pt x="6812" y="368116"/>
                </a:lnTo>
                <a:lnTo>
                  <a:pt x="4449" y="377635"/>
                </a:lnTo>
                <a:lnTo>
                  <a:pt x="2874" y="387791"/>
                </a:lnTo>
                <a:lnTo>
                  <a:pt x="1824" y="398372"/>
                </a:lnTo>
                <a:lnTo>
                  <a:pt x="1124" y="407331"/>
                </a:lnTo>
                <a:lnTo>
                  <a:pt x="346" y="422365"/>
                </a:lnTo>
                <a:lnTo>
                  <a:pt x="0" y="437937"/>
                </a:lnTo>
                <a:lnTo>
                  <a:pt x="799" y="453430"/>
                </a:lnTo>
                <a:lnTo>
                  <a:pt x="4328" y="466667"/>
                </a:lnTo>
                <a:lnTo>
                  <a:pt x="11613" y="478899"/>
                </a:lnTo>
                <a:lnTo>
                  <a:pt x="23883" y="493956"/>
                </a:lnTo>
                <a:lnTo>
                  <a:pt x="31416" y="501188"/>
                </a:lnTo>
                <a:lnTo>
                  <a:pt x="41114" y="507577"/>
                </a:lnTo>
                <a:lnTo>
                  <a:pt x="51774" y="511051"/>
                </a:lnTo>
                <a:lnTo>
                  <a:pt x="62862" y="512596"/>
                </a:lnTo>
                <a:lnTo>
                  <a:pt x="74140" y="513282"/>
                </a:lnTo>
                <a:lnTo>
                  <a:pt x="80767" y="512513"/>
                </a:lnTo>
                <a:lnTo>
                  <a:pt x="88042" y="511047"/>
                </a:lnTo>
                <a:lnTo>
                  <a:pt x="95750" y="509117"/>
                </a:lnTo>
                <a:lnTo>
                  <a:pt x="102793" y="507831"/>
                </a:lnTo>
                <a:lnTo>
                  <a:pt x="109394" y="506974"/>
                </a:lnTo>
                <a:lnTo>
                  <a:pt x="115700" y="506402"/>
                </a:lnTo>
                <a:lnTo>
                  <a:pt x="121808" y="504116"/>
                </a:lnTo>
                <a:lnTo>
                  <a:pt x="133676" y="496496"/>
                </a:lnTo>
                <a:lnTo>
                  <a:pt x="145300" y="486759"/>
                </a:lnTo>
                <a:lnTo>
                  <a:pt x="155864" y="476082"/>
                </a:lnTo>
                <a:lnTo>
                  <a:pt x="163734" y="464986"/>
                </a:lnTo>
                <a:lnTo>
                  <a:pt x="194383" y="419008"/>
                </a:lnTo>
                <a:lnTo>
                  <a:pt x="199029" y="410611"/>
                </a:lnTo>
                <a:lnTo>
                  <a:pt x="203079" y="402155"/>
                </a:lnTo>
                <a:lnTo>
                  <a:pt x="206731" y="393661"/>
                </a:lnTo>
                <a:lnTo>
                  <a:pt x="210119" y="385140"/>
                </a:lnTo>
                <a:lnTo>
                  <a:pt x="216422" y="368052"/>
                </a:lnTo>
                <a:lnTo>
                  <a:pt x="219437" y="358543"/>
                </a:lnTo>
                <a:lnTo>
                  <a:pt x="225326" y="337816"/>
                </a:lnTo>
                <a:lnTo>
                  <a:pt x="233997" y="304728"/>
                </a:lnTo>
                <a:lnTo>
                  <a:pt x="235916" y="293466"/>
                </a:lnTo>
                <a:lnTo>
                  <a:pt x="237195" y="282149"/>
                </a:lnTo>
                <a:lnTo>
                  <a:pt x="238047" y="270794"/>
                </a:lnTo>
                <a:lnTo>
                  <a:pt x="239568" y="259414"/>
                </a:lnTo>
                <a:lnTo>
                  <a:pt x="241535" y="248017"/>
                </a:lnTo>
                <a:lnTo>
                  <a:pt x="243799" y="236609"/>
                </a:lnTo>
                <a:lnTo>
                  <a:pt x="245307" y="225194"/>
                </a:lnTo>
                <a:lnTo>
                  <a:pt x="246314" y="213774"/>
                </a:lnTo>
                <a:lnTo>
                  <a:pt x="246984" y="202351"/>
                </a:lnTo>
                <a:lnTo>
                  <a:pt x="247729" y="179498"/>
                </a:lnTo>
                <a:lnTo>
                  <a:pt x="248208" y="138333"/>
                </a:lnTo>
                <a:lnTo>
                  <a:pt x="247295" y="129196"/>
                </a:lnTo>
                <a:lnTo>
                  <a:pt x="245733" y="120248"/>
                </a:lnTo>
                <a:lnTo>
                  <a:pt x="243740" y="111425"/>
                </a:lnTo>
                <a:lnTo>
                  <a:pt x="242411" y="102685"/>
                </a:lnTo>
                <a:lnTo>
                  <a:pt x="241525" y="94001"/>
                </a:lnTo>
                <a:lnTo>
                  <a:pt x="240934" y="85355"/>
                </a:lnTo>
                <a:lnTo>
                  <a:pt x="239588" y="76733"/>
                </a:lnTo>
                <a:lnTo>
                  <a:pt x="237738" y="68127"/>
                </a:lnTo>
                <a:lnTo>
                  <a:pt x="235553" y="59533"/>
                </a:lnTo>
                <a:lnTo>
                  <a:pt x="233124" y="44903"/>
                </a:lnTo>
                <a:lnTo>
                  <a:pt x="232476" y="38335"/>
                </a:lnTo>
                <a:lnTo>
                  <a:pt x="229216" y="28497"/>
                </a:lnTo>
                <a:lnTo>
                  <a:pt x="222026" y="17603"/>
                </a:lnTo>
                <a:lnTo>
                  <a:pt x="209196" y="3420"/>
                </a:lnTo>
                <a:lnTo>
                  <a:pt x="205955" y="0"/>
                </a:lnTo>
                <a:lnTo>
                  <a:pt x="201058" y="4186"/>
                </a:lnTo>
                <a:lnTo>
                  <a:pt x="199669" y="6427"/>
                </a:lnTo>
                <a:lnTo>
                  <a:pt x="198125" y="11458"/>
                </a:lnTo>
                <a:lnTo>
                  <a:pt x="197256" y="24197"/>
                </a:lnTo>
                <a:lnTo>
                  <a:pt x="196999" y="40036"/>
                </a:lnTo>
                <a:lnTo>
                  <a:pt x="196900" y="85756"/>
                </a:lnTo>
                <a:lnTo>
                  <a:pt x="197850" y="94146"/>
                </a:lnTo>
                <a:lnTo>
                  <a:pt x="199435" y="102596"/>
                </a:lnTo>
                <a:lnTo>
                  <a:pt x="201445" y="111086"/>
                </a:lnTo>
                <a:lnTo>
                  <a:pt x="203736" y="119604"/>
                </a:lnTo>
                <a:lnTo>
                  <a:pt x="211513" y="146198"/>
                </a:lnTo>
                <a:lnTo>
                  <a:pt x="217042" y="166924"/>
                </a:lnTo>
                <a:lnTo>
                  <a:pt x="220802" y="177785"/>
                </a:lnTo>
                <a:lnTo>
                  <a:pt x="225214" y="188835"/>
                </a:lnTo>
                <a:lnTo>
                  <a:pt x="230061" y="200012"/>
                </a:lnTo>
                <a:lnTo>
                  <a:pt x="234244" y="210321"/>
                </a:lnTo>
                <a:lnTo>
                  <a:pt x="241432" y="229395"/>
                </a:lnTo>
                <a:lnTo>
                  <a:pt x="245635" y="239435"/>
                </a:lnTo>
                <a:lnTo>
                  <a:pt x="250342" y="249938"/>
                </a:lnTo>
                <a:lnTo>
                  <a:pt x="255385" y="260750"/>
                </a:lnTo>
                <a:lnTo>
                  <a:pt x="259699" y="270815"/>
                </a:lnTo>
                <a:lnTo>
                  <a:pt x="263528" y="280383"/>
                </a:lnTo>
                <a:lnTo>
                  <a:pt x="267033" y="289619"/>
                </a:lnTo>
                <a:lnTo>
                  <a:pt x="271274" y="298634"/>
                </a:lnTo>
                <a:lnTo>
                  <a:pt x="276008" y="307502"/>
                </a:lnTo>
                <a:lnTo>
                  <a:pt x="281068" y="316270"/>
                </a:lnTo>
                <a:lnTo>
                  <a:pt x="291771" y="331094"/>
                </a:lnTo>
                <a:lnTo>
                  <a:pt x="303829" y="344032"/>
                </a:lnTo>
                <a:lnTo>
                  <a:pt x="311045" y="350149"/>
                </a:lnTo>
                <a:lnTo>
                  <a:pt x="318714" y="356132"/>
                </a:lnTo>
                <a:lnTo>
                  <a:pt x="329774" y="367860"/>
                </a:lnTo>
                <a:lnTo>
                  <a:pt x="334057" y="373655"/>
                </a:lnTo>
                <a:lnTo>
                  <a:pt x="346436" y="382633"/>
                </a:lnTo>
                <a:lnTo>
                  <a:pt x="373116" y="396158"/>
                </a:lnTo>
                <a:lnTo>
                  <a:pt x="382528" y="399620"/>
                </a:lnTo>
                <a:lnTo>
                  <a:pt x="390839" y="401158"/>
                </a:lnTo>
                <a:lnTo>
                  <a:pt x="395722" y="401568"/>
                </a:lnTo>
                <a:lnTo>
                  <a:pt x="411203" y="40238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7) Divide (x</a:t>
            </a:r>
            <a:r>
              <a:rPr lang="en-US" baseline="30000" dirty="0" smtClean="0"/>
              <a:t>2</a:t>
            </a:r>
            <a:r>
              <a:rPr lang="en-US" dirty="0" smtClean="0"/>
              <a:t>-3x+5)/(x-4)</a:t>
            </a:r>
            <a:endParaRPr lang="en-US" dirty="0"/>
          </a:p>
        </p:txBody>
      </p:sp>
      <p:sp>
        <p:nvSpPr>
          <p:cNvPr id="63" name="SMARTPenAnnotation673"/>
          <p:cNvSpPr/>
          <p:nvPr/>
        </p:nvSpPr>
        <p:spPr>
          <a:xfrm>
            <a:off x="1168718" y="1743074"/>
            <a:ext cx="385763" cy="235745"/>
          </a:xfrm>
          <a:custGeom>
            <a:avLst/>
            <a:gdLst/>
            <a:ahLst/>
            <a:cxnLst/>
            <a:rect l="0" t="0" r="0" b="0"/>
            <a:pathLst>
              <a:path w="385763" h="282894">
                <a:moveTo>
                  <a:pt x="0" y="0"/>
                </a:moveTo>
                <a:lnTo>
                  <a:pt x="4551" y="0"/>
                </a:lnTo>
                <a:lnTo>
                  <a:pt x="6844" y="953"/>
                </a:lnTo>
                <a:lnTo>
                  <a:pt x="14622" y="5892"/>
                </a:lnTo>
                <a:lnTo>
                  <a:pt x="22959" y="8731"/>
                </a:lnTo>
                <a:lnTo>
                  <a:pt x="31462" y="15182"/>
                </a:lnTo>
                <a:lnTo>
                  <a:pt x="40966" y="23125"/>
                </a:lnTo>
                <a:lnTo>
                  <a:pt x="50275" y="28693"/>
                </a:lnTo>
                <a:lnTo>
                  <a:pt x="65881" y="40029"/>
                </a:lnTo>
                <a:lnTo>
                  <a:pt x="75635" y="45731"/>
                </a:lnTo>
                <a:lnTo>
                  <a:pt x="86321" y="53980"/>
                </a:lnTo>
                <a:lnTo>
                  <a:pt x="96467" y="63044"/>
                </a:lnTo>
                <a:lnTo>
                  <a:pt x="104152" y="70247"/>
                </a:lnTo>
                <a:lnTo>
                  <a:pt x="118384" y="84208"/>
                </a:lnTo>
                <a:lnTo>
                  <a:pt x="129133" y="92354"/>
                </a:lnTo>
                <a:lnTo>
                  <a:pt x="140260" y="100101"/>
                </a:lnTo>
                <a:lnTo>
                  <a:pt x="145894" y="104834"/>
                </a:lnTo>
                <a:lnTo>
                  <a:pt x="151555" y="109895"/>
                </a:lnTo>
                <a:lnTo>
                  <a:pt x="162925" y="120597"/>
                </a:lnTo>
                <a:lnTo>
                  <a:pt x="168624" y="126118"/>
                </a:lnTo>
                <a:lnTo>
                  <a:pt x="180037" y="134793"/>
                </a:lnTo>
                <a:lnTo>
                  <a:pt x="191459" y="142776"/>
                </a:lnTo>
                <a:lnTo>
                  <a:pt x="197172" y="147572"/>
                </a:lnTo>
                <a:lnTo>
                  <a:pt x="202885" y="152674"/>
                </a:lnTo>
                <a:lnTo>
                  <a:pt x="214314" y="163423"/>
                </a:lnTo>
                <a:lnTo>
                  <a:pt x="220028" y="168956"/>
                </a:lnTo>
                <a:lnTo>
                  <a:pt x="231458" y="177644"/>
                </a:lnTo>
                <a:lnTo>
                  <a:pt x="242888" y="185634"/>
                </a:lnTo>
                <a:lnTo>
                  <a:pt x="248603" y="190431"/>
                </a:lnTo>
                <a:lnTo>
                  <a:pt x="254318" y="195534"/>
                </a:lnTo>
                <a:lnTo>
                  <a:pt x="265747" y="206284"/>
                </a:lnTo>
                <a:lnTo>
                  <a:pt x="271462" y="211818"/>
                </a:lnTo>
                <a:lnTo>
                  <a:pt x="282892" y="220507"/>
                </a:lnTo>
                <a:lnTo>
                  <a:pt x="288607" y="224157"/>
                </a:lnTo>
                <a:lnTo>
                  <a:pt x="293370" y="228496"/>
                </a:lnTo>
                <a:lnTo>
                  <a:pt x="297497" y="233293"/>
                </a:lnTo>
                <a:lnTo>
                  <a:pt x="301202" y="238397"/>
                </a:lnTo>
                <a:lnTo>
                  <a:pt x="310397" y="246607"/>
                </a:lnTo>
                <a:lnTo>
                  <a:pt x="319882" y="253431"/>
                </a:lnTo>
                <a:lnTo>
                  <a:pt x="330576" y="261675"/>
                </a:lnTo>
                <a:lnTo>
                  <a:pt x="339778" y="265494"/>
                </a:lnTo>
                <a:lnTo>
                  <a:pt x="348537" y="272234"/>
                </a:lnTo>
                <a:lnTo>
                  <a:pt x="354295" y="277521"/>
                </a:lnTo>
                <a:lnTo>
                  <a:pt x="357164" y="279312"/>
                </a:lnTo>
                <a:lnTo>
                  <a:pt x="362892" y="281301"/>
                </a:lnTo>
                <a:lnTo>
                  <a:pt x="374649" y="282683"/>
                </a:lnTo>
                <a:lnTo>
                  <a:pt x="385762" y="28289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674"/>
          <p:cNvSpPr/>
          <p:nvPr/>
        </p:nvSpPr>
        <p:spPr>
          <a:xfrm>
            <a:off x="1194845" y="1764532"/>
            <a:ext cx="299628" cy="214288"/>
          </a:xfrm>
          <a:custGeom>
            <a:avLst/>
            <a:gdLst/>
            <a:ahLst/>
            <a:cxnLst/>
            <a:rect l="0" t="0" r="0" b="0"/>
            <a:pathLst>
              <a:path w="299628" h="257145">
                <a:moveTo>
                  <a:pt x="299627" y="8542"/>
                </a:moveTo>
                <a:lnTo>
                  <a:pt x="299627" y="1160"/>
                </a:lnTo>
                <a:lnTo>
                  <a:pt x="298674" y="763"/>
                </a:lnTo>
                <a:lnTo>
                  <a:pt x="291407" y="0"/>
                </a:lnTo>
                <a:lnTo>
                  <a:pt x="286608" y="4529"/>
                </a:lnTo>
                <a:lnTo>
                  <a:pt x="285233" y="6819"/>
                </a:lnTo>
                <a:lnTo>
                  <a:pt x="282345" y="14593"/>
                </a:lnTo>
                <a:lnTo>
                  <a:pt x="278293" y="20121"/>
                </a:lnTo>
                <a:lnTo>
                  <a:pt x="274927" y="23881"/>
                </a:lnTo>
                <a:lnTo>
                  <a:pt x="266107" y="33139"/>
                </a:lnTo>
                <a:lnTo>
                  <a:pt x="262040" y="38275"/>
                </a:lnTo>
                <a:lnTo>
                  <a:pt x="258376" y="43604"/>
                </a:lnTo>
                <a:lnTo>
                  <a:pt x="254982" y="49061"/>
                </a:lnTo>
                <a:lnTo>
                  <a:pt x="250814" y="54605"/>
                </a:lnTo>
                <a:lnTo>
                  <a:pt x="246130" y="60206"/>
                </a:lnTo>
                <a:lnTo>
                  <a:pt x="241102" y="65844"/>
                </a:lnTo>
                <a:lnTo>
                  <a:pt x="230436" y="77189"/>
                </a:lnTo>
                <a:lnTo>
                  <a:pt x="224925" y="82882"/>
                </a:lnTo>
                <a:lnTo>
                  <a:pt x="218393" y="88582"/>
                </a:lnTo>
                <a:lnTo>
                  <a:pt x="211181" y="94287"/>
                </a:lnTo>
                <a:lnTo>
                  <a:pt x="203515" y="99995"/>
                </a:lnTo>
                <a:lnTo>
                  <a:pt x="195547" y="106658"/>
                </a:lnTo>
                <a:lnTo>
                  <a:pt x="187378" y="113957"/>
                </a:lnTo>
                <a:lnTo>
                  <a:pt x="171633" y="128736"/>
                </a:lnTo>
                <a:lnTo>
                  <a:pt x="158286" y="141654"/>
                </a:lnTo>
                <a:lnTo>
                  <a:pt x="151107" y="147765"/>
                </a:lnTo>
                <a:lnTo>
                  <a:pt x="143464" y="153745"/>
                </a:lnTo>
                <a:lnTo>
                  <a:pt x="135511" y="159636"/>
                </a:lnTo>
                <a:lnTo>
                  <a:pt x="128304" y="165469"/>
                </a:lnTo>
                <a:lnTo>
                  <a:pt x="121594" y="171262"/>
                </a:lnTo>
                <a:lnTo>
                  <a:pt x="115216" y="177030"/>
                </a:lnTo>
                <a:lnTo>
                  <a:pt x="103049" y="188518"/>
                </a:lnTo>
                <a:lnTo>
                  <a:pt x="97137" y="194248"/>
                </a:lnTo>
                <a:lnTo>
                  <a:pt x="91291" y="199021"/>
                </a:lnTo>
                <a:lnTo>
                  <a:pt x="85489" y="203155"/>
                </a:lnTo>
                <a:lnTo>
                  <a:pt x="79716" y="206864"/>
                </a:lnTo>
                <a:lnTo>
                  <a:pt x="73962" y="211242"/>
                </a:lnTo>
                <a:lnTo>
                  <a:pt x="68221" y="216065"/>
                </a:lnTo>
                <a:lnTo>
                  <a:pt x="62489" y="221185"/>
                </a:lnTo>
                <a:lnTo>
                  <a:pt x="56763" y="225552"/>
                </a:lnTo>
                <a:lnTo>
                  <a:pt x="51040" y="229415"/>
                </a:lnTo>
                <a:lnTo>
                  <a:pt x="45320" y="232943"/>
                </a:lnTo>
                <a:lnTo>
                  <a:pt x="39601" y="236247"/>
                </a:lnTo>
                <a:lnTo>
                  <a:pt x="28168" y="242459"/>
                </a:lnTo>
                <a:lnTo>
                  <a:pt x="19276" y="245855"/>
                </a:lnTo>
                <a:lnTo>
                  <a:pt x="15571" y="246760"/>
                </a:lnTo>
                <a:lnTo>
                  <a:pt x="13101" y="248317"/>
                </a:lnTo>
                <a:lnTo>
                  <a:pt x="11455" y="250307"/>
                </a:lnTo>
                <a:lnTo>
                  <a:pt x="10357" y="252586"/>
                </a:lnTo>
                <a:lnTo>
                  <a:pt x="8673" y="254105"/>
                </a:lnTo>
                <a:lnTo>
                  <a:pt x="6598" y="255118"/>
                </a:lnTo>
                <a:lnTo>
                  <a:pt x="0" y="257025"/>
                </a:lnTo>
                <a:lnTo>
                  <a:pt x="8162" y="25714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675"/>
          <p:cNvSpPr/>
          <p:nvPr/>
        </p:nvSpPr>
        <p:spPr>
          <a:xfrm>
            <a:off x="1640205" y="1815533"/>
            <a:ext cx="308611" cy="27555"/>
          </a:xfrm>
          <a:custGeom>
            <a:avLst/>
            <a:gdLst/>
            <a:ahLst/>
            <a:cxnLst/>
            <a:rect l="0" t="0" r="0" b="0"/>
            <a:pathLst>
              <a:path w="308611" h="33066">
                <a:moveTo>
                  <a:pt x="0" y="33065"/>
                </a:moveTo>
                <a:lnTo>
                  <a:pt x="25024" y="33065"/>
                </a:lnTo>
                <a:lnTo>
                  <a:pt x="29066" y="32112"/>
                </a:lnTo>
                <a:lnTo>
                  <a:pt x="32712" y="30524"/>
                </a:lnTo>
                <a:lnTo>
                  <a:pt x="36096" y="28514"/>
                </a:lnTo>
                <a:lnTo>
                  <a:pt x="40256" y="27173"/>
                </a:lnTo>
                <a:lnTo>
                  <a:pt x="44935" y="26279"/>
                </a:lnTo>
                <a:lnTo>
                  <a:pt x="49960" y="25684"/>
                </a:lnTo>
                <a:lnTo>
                  <a:pt x="55214" y="25287"/>
                </a:lnTo>
                <a:lnTo>
                  <a:pt x="60622" y="25022"/>
                </a:lnTo>
                <a:lnTo>
                  <a:pt x="66132" y="24845"/>
                </a:lnTo>
                <a:lnTo>
                  <a:pt x="72663" y="23775"/>
                </a:lnTo>
                <a:lnTo>
                  <a:pt x="79875" y="22109"/>
                </a:lnTo>
                <a:lnTo>
                  <a:pt x="87540" y="20046"/>
                </a:lnTo>
                <a:lnTo>
                  <a:pt x="95508" y="18670"/>
                </a:lnTo>
                <a:lnTo>
                  <a:pt x="103677" y="17754"/>
                </a:lnTo>
                <a:lnTo>
                  <a:pt x="111981" y="17142"/>
                </a:lnTo>
                <a:lnTo>
                  <a:pt x="120374" y="15782"/>
                </a:lnTo>
                <a:lnTo>
                  <a:pt x="128827" y="13923"/>
                </a:lnTo>
                <a:lnTo>
                  <a:pt x="137320" y="11731"/>
                </a:lnTo>
                <a:lnTo>
                  <a:pt x="145839" y="10270"/>
                </a:lnTo>
                <a:lnTo>
                  <a:pt x="154376" y="9296"/>
                </a:lnTo>
                <a:lnTo>
                  <a:pt x="162925" y="8646"/>
                </a:lnTo>
                <a:lnTo>
                  <a:pt x="171482" y="8213"/>
                </a:lnTo>
                <a:lnTo>
                  <a:pt x="188609" y="7732"/>
                </a:lnTo>
                <a:lnTo>
                  <a:pt x="197177" y="6651"/>
                </a:lnTo>
                <a:lnTo>
                  <a:pt x="205747" y="4978"/>
                </a:lnTo>
                <a:lnTo>
                  <a:pt x="214317" y="2910"/>
                </a:lnTo>
                <a:lnTo>
                  <a:pt x="221936" y="1532"/>
                </a:lnTo>
                <a:lnTo>
                  <a:pt x="228920" y="613"/>
                </a:lnTo>
                <a:lnTo>
                  <a:pt x="235481" y="0"/>
                </a:lnTo>
                <a:lnTo>
                  <a:pt x="241760" y="544"/>
                </a:lnTo>
                <a:lnTo>
                  <a:pt x="247851" y="1859"/>
                </a:lnTo>
                <a:lnTo>
                  <a:pt x="253817" y="3689"/>
                </a:lnTo>
                <a:lnTo>
                  <a:pt x="259699" y="4908"/>
                </a:lnTo>
                <a:lnTo>
                  <a:pt x="265525" y="5721"/>
                </a:lnTo>
                <a:lnTo>
                  <a:pt x="271314" y="6263"/>
                </a:lnTo>
                <a:lnTo>
                  <a:pt x="278031" y="6624"/>
                </a:lnTo>
                <a:lnTo>
                  <a:pt x="308610" y="734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676"/>
          <p:cNvSpPr/>
          <p:nvPr/>
        </p:nvSpPr>
        <p:spPr>
          <a:xfrm>
            <a:off x="2128837" y="1644055"/>
            <a:ext cx="257176" cy="148937"/>
          </a:xfrm>
          <a:custGeom>
            <a:avLst/>
            <a:gdLst/>
            <a:ahLst/>
            <a:cxnLst/>
            <a:rect l="0" t="0" r="0" b="0"/>
            <a:pathLst>
              <a:path w="257176" h="178724">
                <a:moveTo>
                  <a:pt x="0" y="7381"/>
                </a:moveTo>
                <a:lnTo>
                  <a:pt x="7381" y="0"/>
                </a:lnTo>
                <a:lnTo>
                  <a:pt x="8731" y="555"/>
                </a:lnTo>
                <a:lnTo>
                  <a:pt x="12770" y="3712"/>
                </a:lnTo>
                <a:lnTo>
                  <a:pt x="15181" y="4935"/>
                </a:lnTo>
                <a:lnTo>
                  <a:pt x="23125" y="7609"/>
                </a:lnTo>
                <a:lnTo>
                  <a:pt x="28693" y="11610"/>
                </a:lnTo>
                <a:lnTo>
                  <a:pt x="30558" y="14010"/>
                </a:lnTo>
                <a:lnTo>
                  <a:pt x="31802" y="16563"/>
                </a:lnTo>
                <a:lnTo>
                  <a:pt x="32632" y="19217"/>
                </a:lnTo>
                <a:lnTo>
                  <a:pt x="36093" y="24707"/>
                </a:lnTo>
                <a:lnTo>
                  <a:pt x="38349" y="27504"/>
                </a:lnTo>
                <a:lnTo>
                  <a:pt x="39854" y="31274"/>
                </a:lnTo>
                <a:lnTo>
                  <a:pt x="40857" y="35692"/>
                </a:lnTo>
                <a:lnTo>
                  <a:pt x="41525" y="40543"/>
                </a:lnTo>
                <a:lnTo>
                  <a:pt x="41971" y="45681"/>
                </a:lnTo>
                <a:lnTo>
                  <a:pt x="42268" y="51012"/>
                </a:lnTo>
                <a:lnTo>
                  <a:pt x="42598" y="62015"/>
                </a:lnTo>
                <a:lnTo>
                  <a:pt x="42847" y="94913"/>
                </a:lnTo>
                <a:lnTo>
                  <a:pt x="42852" y="100026"/>
                </a:lnTo>
                <a:lnTo>
                  <a:pt x="41903" y="104387"/>
                </a:lnTo>
                <a:lnTo>
                  <a:pt x="40318" y="108247"/>
                </a:lnTo>
                <a:lnTo>
                  <a:pt x="38309" y="111772"/>
                </a:lnTo>
                <a:lnTo>
                  <a:pt x="37922" y="116028"/>
                </a:lnTo>
                <a:lnTo>
                  <a:pt x="38616" y="120770"/>
                </a:lnTo>
                <a:lnTo>
                  <a:pt x="40031" y="125836"/>
                </a:lnTo>
                <a:lnTo>
                  <a:pt x="40975" y="130166"/>
                </a:lnTo>
                <a:lnTo>
                  <a:pt x="41604" y="134005"/>
                </a:lnTo>
                <a:lnTo>
                  <a:pt x="42024" y="137517"/>
                </a:lnTo>
                <a:lnTo>
                  <a:pt x="42303" y="140811"/>
                </a:lnTo>
                <a:lnTo>
                  <a:pt x="42490" y="143959"/>
                </a:lnTo>
                <a:lnTo>
                  <a:pt x="42614" y="147011"/>
                </a:lnTo>
                <a:lnTo>
                  <a:pt x="43649" y="149998"/>
                </a:lnTo>
                <a:lnTo>
                  <a:pt x="45292" y="152941"/>
                </a:lnTo>
                <a:lnTo>
                  <a:pt x="50222" y="159959"/>
                </a:lnTo>
                <a:lnTo>
                  <a:pt x="53436" y="163458"/>
                </a:lnTo>
                <a:lnTo>
                  <a:pt x="55626" y="165725"/>
                </a:lnTo>
                <a:lnTo>
                  <a:pt x="58992" y="167236"/>
                </a:lnTo>
                <a:lnTo>
                  <a:pt x="63140" y="168244"/>
                </a:lnTo>
                <a:lnTo>
                  <a:pt x="67811" y="168915"/>
                </a:lnTo>
                <a:lnTo>
                  <a:pt x="75541" y="169661"/>
                </a:lnTo>
                <a:lnTo>
                  <a:pt x="78935" y="169861"/>
                </a:lnTo>
                <a:lnTo>
                  <a:pt x="83104" y="170946"/>
                </a:lnTo>
                <a:lnTo>
                  <a:pt x="87787" y="172622"/>
                </a:lnTo>
                <a:lnTo>
                  <a:pt x="92815" y="174691"/>
                </a:lnTo>
                <a:lnTo>
                  <a:pt x="98072" y="176071"/>
                </a:lnTo>
                <a:lnTo>
                  <a:pt x="103481" y="176991"/>
                </a:lnTo>
                <a:lnTo>
                  <a:pt x="108992" y="177605"/>
                </a:lnTo>
                <a:lnTo>
                  <a:pt x="114571" y="178013"/>
                </a:lnTo>
                <a:lnTo>
                  <a:pt x="120196" y="178286"/>
                </a:lnTo>
                <a:lnTo>
                  <a:pt x="131525" y="178589"/>
                </a:lnTo>
                <a:lnTo>
                  <a:pt x="142911" y="178723"/>
                </a:lnTo>
                <a:lnTo>
                  <a:pt x="148614" y="177807"/>
                </a:lnTo>
                <a:lnTo>
                  <a:pt x="154321" y="176243"/>
                </a:lnTo>
                <a:lnTo>
                  <a:pt x="160031" y="174248"/>
                </a:lnTo>
                <a:lnTo>
                  <a:pt x="164790" y="172918"/>
                </a:lnTo>
                <a:lnTo>
                  <a:pt x="172617" y="171441"/>
                </a:lnTo>
                <a:lnTo>
                  <a:pt x="176991" y="171047"/>
                </a:lnTo>
                <a:lnTo>
                  <a:pt x="181811" y="170784"/>
                </a:lnTo>
                <a:lnTo>
                  <a:pt x="192248" y="170492"/>
                </a:lnTo>
                <a:lnTo>
                  <a:pt x="257175" y="17025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677"/>
          <p:cNvSpPr/>
          <p:nvPr/>
        </p:nvSpPr>
        <p:spPr>
          <a:xfrm>
            <a:off x="2360304" y="1614488"/>
            <a:ext cx="51426" cy="328613"/>
          </a:xfrm>
          <a:custGeom>
            <a:avLst/>
            <a:gdLst/>
            <a:ahLst/>
            <a:cxnLst/>
            <a:rect l="0" t="0" r="0" b="0"/>
            <a:pathLst>
              <a:path w="51426" h="394336">
                <a:moveTo>
                  <a:pt x="8563" y="0"/>
                </a:moveTo>
                <a:lnTo>
                  <a:pt x="1182" y="0"/>
                </a:lnTo>
                <a:lnTo>
                  <a:pt x="785" y="952"/>
                </a:lnTo>
                <a:lnTo>
                  <a:pt x="60" y="8730"/>
                </a:lnTo>
                <a:lnTo>
                  <a:pt x="0" y="20399"/>
                </a:lnTo>
                <a:lnTo>
                  <a:pt x="949" y="24077"/>
                </a:lnTo>
                <a:lnTo>
                  <a:pt x="2535" y="28434"/>
                </a:lnTo>
                <a:lnTo>
                  <a:pt x="4544" y="33243"/>
                </a:lnTo>
                <a:lnTo>
                  <a:pt x="5884" y="38354"/>
                </a:lnTo>
                <a:lnTo>
                  <a:pt x="7372" y="49114"/>
                </a:lnTo>
                <a:lnTo>
                  <a:pt x="8034" y="60245"/>
                </a:lnTo>
                <a:lnTo>
                  <a:pt x="8328" y="71543"/>
                </a:lnTo>
                <a:lnTo>
                  <a:pt x="8554" y="129093"/>
                </a:lnTo>
                <a:lnTo>
                  <a:pt x="9509" y="137497"/>
                </a:lnTo>
                <a:lnTo>
                  <a:pt x="11099" y="145957"/>
                </a:lnTo>
                <a:lnTo>
                  <a:pt x="13111" y="154454"/>
                </a:lnTo>
                <a:lnTo>
                  <a:pt x="14453" y="162977"/>
                </a:lnTo>
                <a:lnTo>
                  <a:pt x="15347" y="171516"/>
                </a:lnTo>
                <a:lnTo>
                  <a:pt x="15943" y="180066"/>
                </a:lnTo>
                <a:lnTo>
                  <a:pt x="17293" y="187672"/>
                </a:lnTo>
                <a:lnTo>
                  <a:pt x="19146" y="194647"/>
                </a:lnTo>
                <a:lnTo>
                  <a:pt x="21333" y="201202"/>
                </a:lnTo>
                <a:lnTo>
                  <a:pt x="22791" y="208429"/>
                </a:lnTo>
                <a:lnTo>
                  <a:pt x="23764" y="216105"/>
                </a:lnTo>
                <a:lnTo>
                  <a:pt x="24412" y="224080"/>
                </a:lnTo>
                <a:lnTo>
                  <a:pt x="25796" y="232254"/>
                </a:lnTo>
                <a:lnTo>
                  <a:pt x="27672" y="240561"/>
                </a:lnTo>
                <a:lnTo>
                  <a:pt x="29875" y="248956"/>
                </a:lnTo>
                <a:lnTo>
                  <a:pt x="32296" y="256458"/>
                </a:lnTo>
                <a:lnTo>
                  <a:pt x="34862" y="263364"/>
                </a:lnTo>
                <a:lnTo>
                  <a:pt x="37526" y="269874"/>
                </a:lnTo>
                <a:lnTo>
                  <a:pt x="39302" y="277071"/>
                </a:lnTo>
                <a:lnTo>
                  <a:pt x="40485" y="284726"/>
                </a:lnTo>
                <a:lnTo>
                  <a:pt x="41275" y="292687"/>
                </a:lnTo>
                <a:lnTo>
                  <a:pt x="41801" y="299900"/>
                </a:lnTo>
                <a:lnTo>
                  <a:pt x="42152" y="306613"/>
                </a:lnTo>
                <a:lnTo>
                  <a:pt x="42541" y="319152"/>
                </a:lnTo>
                <a:lnTo>
                  <a:pt x="42812" y="348498"/>
                </a:lnTo>
                <a:lnTo>
                  <a:pt x="43778" y="353299"/>
                </a:lnTo>
                <a:lnTo>
                  <a:pt x="45375" y="357453"/>
                </a:lnTo>
                <a:lnTo>
                  <a:pt x="47392" y="361174"/>
                </a:lnTo>
                <a:lnTo>
                  <a:pt x="48736" y="364608"/>
                </a:lnTo>
                <a:lnTo>
                  <a:pt x="50230" y="370963"/>
                </a:lnTo>
                <a:lnTo>
                  <a:pt x="50894" y="379502"/>
                </a:lnTo>
                <a:lnTo>
                  <a:pt x="51425" y="39433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678"/>
          <p:cNvSpPr/>
          <p:nvPr/>
        </p:nvSpPr>
        <p:spPr>
          <a:xfrm>
            <a:off x="2600326" y="1435894"/>
            <a:ext cx="4946333" cy="700088"/>
          </a:xfrm>
          <a:custGeom>
            <a:avLst/>
            <a:gdLst/>
            <a:ahLst/>
            <a:cxnLst/>
            <a:rect l="0" t="0" r="0" b="0"/>
            <a:pathLst>
              <a:path w="4946333" h="840106">
                <a:moveTo>
                  <a:pt x="0" y="840105"/>
                </a:moveTo>
                <a:lnTo>
                  <a:pt x="4550" y="840105"/>
                </a:lnTo>
                <a:lnTo>
                  <a:pt x="6843" y="839153"/>
                </a:lnTo>
                <a:lnTo>
                  <a:pt x="44892" y="814322"/>
                </a:lnTo>
                <a:lnTo>
                  <a:pt x="55194" y="807691"/>
                </a:lnTo>
                <a:lnTo>
                  <a:pt x="89614" y="776903"/>
                </a:lnTo>
                <a:lnTo>
                  <a:pt x="111642" y="759043"/>
                </a:lnTo>
                <a:lnTo>
                  <a:pt x="139175" y="727890"/>
                </a:lnTo>
                <a:lnTo>
                  <a:pt x="160934" y="702716"/>
                </a:lnTo>
                <a:lnTo>
                  <a:pt x="173443" y="684746"/>
                </a:lnTo>
                <a:lnTo>
                  <a:pt x="191196" y="654161"/>
                </a:lnTo>
                <a:lnTo>
                  <a:pt x="202768" y="635543"/>
                </a:lnTo>
                <a:lnTo>
                  <a:pt x="214261" y="615204"/>
                </a:lnTo>
                <a:lnTo>
                  <a:pt x="224767" y="593464"/>
                </a:lnTo>
                <a:lnTo>
                  <a:pt x="236989" y="559805"/>
                </a:lnTo>
                <a:lnTo>
                  <a:pt x="246933" y="537092"/>
                </a:lnTo>
                <a:lnTo>
                  <a:pt x="255163" y="514298"/>
                </a:lnTo>
                <a:lnTo>
                  <a:pt x="261995" y="491467"/>
                </a:lnTo>
                <a:lnTo>
                  <a:pt x="271197" y="458146"/>
                </a:lnTo>
                <a:lnTo>
                  <a:pt x="277059" y="438888"/>
                </a:lnTo>
                <a:lnTo>
                  <a:pt x="280300" y="418264"/>
                </a:lnTo>
                <a:lnTo>
                  <a:pt x="283645" y="396398"/>
                </a:lnTo>
                <a:lnTo>
                  <a:pt x="291482" y="373979"/>
                </a:lnTo>
                <a:lnTo>
                  <a:pt x="296235" y="353856"/>
                </a:lnTo>
                <a:lnTo>
                  <a:pt x="299299" y="335387"/>
                </a:lnTo>
                <a:lnTo>
                  <a:pt x="303837" y="317653"/>
                </a:lnTo>
                <a:lnTo>
                  <a:pt x="308619" y="283938"/>
                </a:lnTo>
                <a:lnTo>
                  <a:pt x="317748" y="257946"/>
                </a:lnTo>
                <a:lnTo>
                  <a:pt x="320417" y="251974"/>
                </a:lnTo>
                <a:lnTo>
                  <a:pt x="323382" y="237718"/>
                </a:lnTo>
                <a:lnTo>
                  <a:pt x="325653" y="223763"/>
                </a:lnTo>
                <a:lnTo>
                  <a:pt x="337547" y="199200"/>
                </a:lnTo>
                <a:lnTo>
                  <a:pt x="340521" y="188228"/>
                </a:lnTo>
                <a:lnTo>
                  <a:pt x="341314" y="182636"/>
                </a:lnTo>
                <a:lnTo>
                  <a:pt x="344735" y="173881"/>
                </a:lnTo>
                <a:lnTo>
                  <a:pt x="346981" y="170213"/>
                </a:lnTo>
                <a:lnTo>
                  <a:pt x="354556" y="163598"/>
                </a:lnTo>
                <a:lnTo>
                  <a:pt x="370390" y="151590"/>
                </a:lnTo>
                <a:lnTo>
                  <a:pt x="383643" y="140046"/>
                </a:lnTo>
                <a:lnTo>
                  <a:pt x="393075" y="134315"/>
                </a:lnTo>
                <a:lnTo>
                  <a:pt x="403617" y="131133"/>
                </a:lnTo>
                <a:lnTo>
                  <a:pt x="414652" y="128766"/>
                </a:lnTo>
                <a:lnTo>
                  <a:pt x="432528" y="123031"/>
                </a:lnTo>
                <a:lnTo>
                  <a:pt x="461146" y="118071"/>
                </a:lnTo>
                <a:lnTo>
                  <a:pt x="474511" y="114388"/>
                </a:lnTo>
                <a:lnTo>
                  <a:pt x="623993" y="95168"/>
                </a:lnTo>
                <a:lnTo>
                  <a:pt x="811896" y="86081"/>
                </a:lnTo>
                <a:lnTo>
                  <a:pt x="952058" y="70134"/>
                </a:lnTo>
                <a:lnTo>
                  <a:pt x="1097646" y="60401"/>
                </a:lnTo>
                <a:lnTo>
                  <a:pt x="1241239" y="49440"/>
                </a:lnTo>
                <a:lnTo>
                  <a:pt x="1388833" y="37228"/>
                </a:lnTo>
                <a:lnTo>
                  <a:pt x="1526077" y="34462"/>
                </a:lnTo>
                <a:lnTo>
                  <a:pt x="1678153" y="33344"/>
                </a:lnTo>
                <a:lnTo>
                  <a:pt x="1830023" y="26071"/>
                </a:lnTo>
                <a:lnTo>
                  <a:pt x="1969841" y="31630"/>
                </a:lnTo>
                <a:lnTo>
                  <a:pt x="2116882" y="34134"/>
                </a:lnTo>
                <a:lnTo>
                  <a:pt x="2324804" y="34287"/>
                </a:lnTo>
                <a:lnTo>
                  <a:pt x="2473730" y="26512"/>
                </a:lnTo>
                <a:lnTo>
                  <a:pt x="3080270" y="25717"/>
                </a:lnTo>
                <a:lnTo>
                  <a:pt x="3226287" y="17939"/>
                </a:lnTo>
                <a:lnTo>
                  <a:pt x="4030626" y="17145"/>
                </a:lnTo>
                <a:lnTo>
                  <a:pt x="4178717" y="9367"/>
                </a:lnTo>
                <a:lnTo>
                  <a:pt x="4788654" y="8573"/>
                </a:lnTo>
                <a:lnTo>
                  <a:pt x="4940989" y="14"/>
                </a:lnTo>
                <a:lnTo>
                  <a:pt x="4946332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679"/>
          <p:cNvSpPr/>
          <p:nvPr/>
        </p:nvSpPr>
        <p:spPr>
          <a:xfrm>
            <a:off x="3191828" y="1714500"/>
            <a:ext cx="480061" cy="221457"/>
          </a:xfrm>
          <a:custGeom>
            <a:avLst/>
            <a:gdLst/>
            <a:ahLst/>
            <a:cxnLst/>
            <a:rect l="0" t="0" r="0" b="0"/>
            <a:pathLst>
              <a:path w="480061" h="265748">
                <a:moveTo>
                  <a:pt x="0" y="0"/>
                </a:moveTo>
                <a:lnTo>
                  <a:pt x="12770" y="0"/>
                </a:lnTo>
                <a:lnTo>
                  <a:pt x="15181" y="952"/>
                </a:lnTo>
                <a:lnTo>
                  <a:pt x="23125" y="6843"/>
                </a:lnTo>
                <a:lnTo>
                  <a:pt x="32464" y="14621"/>
                </a:lnTo>
                <a:lnTo>
                  <a:pt x="41733" y="20151"/>
                </a:lnTo>
                <a:lnTo>
                  <a:pt x="49663" y="25783"/>
                </a:lnTo>
                <a:lnTo>
                  <a:pt x="57315" y="31461"/>
                </a:lnTo>
                <a:lnTo>
                  <a:pt x="67066" y="37160"/>
                </a:lnTo>
                <a:lnTo>
                  <a:pt x="77750" y="45408"/>
                </a:lnTo>
                <a:lnTo>
                  <a:pt x="83266" y="50274"/>
                </a:lnTo>
                <a:lnTo>
                  <a:pt x="97014" y="58221"/>
                </a:lnTo>
                <a:lnTo>
                  <a:pt x="104681" y="61674"/>
                </a:lnTo>
                <a:lnTo>
                  <a:pt x="112650" y="65881"/>
                </a:lnTo>
                <a:lnTo>
                  <a:pt x="120820" y="70590"/>
                </a:lnTo>
                <a:lnTo>
                  <a:pt x="129124" y="75635"/>
                </a:lnTo>
                <a:lnTo>
                  <a:pt x="145971" y="86320"/>
                </a:lnTo>
                <a:lnTo>
                  <a:pt x="154464" y="91837"/>
                </a:lnTo>
                <a:lnTo>
                  <a:pt x="162983" y="96467"/>
                </a:lnTo>
                <a:lnTo>
                  <a:pt x="171521" y="100506"/>
                </a:lnTo>
                <a:lnTo>
                  <a:pt x="180069" y="104151"/>
                </a:lnTo>
                <a:lnTo>
                  <a:pt x="188626" y="108487"/>
                </a:lnTo>
                <a:lnTo>
                  <a:pt x="197189" y="113282"/>
                </a:lnTo>
                <a:lnTo>
                  <a:pt x="205754" y="118384"/>
                </a:lnTo>
                <a:lnTo>
                  <a:pt x="215274" y="123690"/>
                </a:lnTo>
                <a:lnTo>
                  <a:pt x="236012" y="134666"/>
                </a:lnTo>
                <a:lnTo>
                  <a:pt x="245924" y="139307"/>
                </a:lnTo>
                <a:lnTo>
                  <a:pt x="255390" y="143354"/>
                </a:lnTo>
                <a:lnTo>
                  <a:pt x="264557" y="147004"/>
                </a:lnTo>
                <a:lnTo>
                  <a:pt x="282364" y="153600"/>
                </a:lnTo>
                <a:lnTo>
                  <a:pt x="291112" y="156692"/>
                </a:lnTo>
                <a:lnTo>
                  <a:pt x="299802" y="160659"/>
                </a:lnTo>
                <a:lnTo>
                  <a:pt x="308453" y="165208"/>
                </a:lnTo>
                <a:lnTo>
                  <a:pt x="317078" y="170146"/>
                </a:lnTo>
                <a:lnTo>
                  <a:pt x="324733" y="175343"/>
                </a:lnTo>
                <a:lnTo>
                  <a:pt x="331741" y="180713"/>
                </a:lnTo>
                <a:lnTo>
                  <a:pt x="338318" y="186197"/>
                </a:lnTo>
                <a:lnTo>
                  <a:pt x="344608" y="191759"/>
                </a:lnTo>
                <a:lnTo>
                  <a:pt x="356676" y="203019"/>
                </a:lnTo>
                <a:lnTo>
                  <a:pt x="362562" y="207735"/>
                </a:lnTo>
                <a:lnTo>
                  <a:pt x="374182" y="215517"/>
                </a:lnTo>
                <a:lnTo>
                  <a:pt x="385696" y="222150"/>
                </a:lnTo>
                <a:lnTo>
                  <a:pt x="397162" y="228273"/>
                </a:lnTo>
                <a:lnTo>
                  <a:pt x="408609" y="234170"/>
                </a:lnTo>
                <a:lnTo>
                  <a:pt x="414328" y="238028"/>
                </a:lnTo>
                <a:lnTo>
                  <a:pt x="420047" y="242505"/>
                </a:lnTo>
                <a:lnTo>
                  <a:pt x="430527" y="250655"/>
                </a:lnTo>
                <a:lnTo>
                  <a:pt x="445017" y="258427"/>
                </a:lnTo>
                <a:lnTo>
                  <a:pt x="448126" y="260867"/>
                </a:lnTo>
                <a:lnTo>
                  <a:pt x="454120" y="263578"/>
                </a:lnTo>
                <a:lnTo>
                  <a:pt x="462849" y="265104"/>
                </a:lnTo>
                <a:lnTo>
                  <a:pt x="477514" y="265690"/>
                </a:lnTo>
                <a:lnTo>
                  <a:pt x="480060" y="26574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680"/>
          <p:cNvSpPr/>
          <p:nvPr/>
        </p:nvSpPr>
        <p:spPr>
          <a:xfrm>
            <a:off x="3243262" y="1743075"/>
            <a:ext cx="257176" cy="242889"/>
          </a:xfrm>
          <a:custGeom>
            <a:avLst/>
            <a:gdLst/>
            <a:ahLst/>
            <a:cxnLst/>
            <a:rect l="0" t="0" r="0" b="0"/>
            <a:pathLst>
              <a:path w="257176" h="291467">
                <a:moveTo>
                  <a:pt x="257175" y="0"/>
                </a:moveTo>
                <a:lnTo>
                  <a:pt x="252625" y="0"/>
                </a:lnTo>
                <a:lnTo>
                  <a:pt x="250331" y="953"/>
                </a:lnTo>
                <a:lnTo>
                  <a:pt x="242347" y="6786"/>
                </a:lnTo>
                <a:lnTo>
                  <a:pt x="235937" y="12771"/>
                </a:lnTo>
                <a:lnTo>
                  <a:pt x="228234" y="20400"/>
                </a:lnTo>
                <a:lnTo>
                  <a:pt x="222722" y="28435"/>
                </a:lnTo>
                <a:lnTo>
                  <a:pt x="219919" y="33244"/>
                </a:lnTo>
                <a:lnTo>
                  <a:pt x="216145" y="37403"/>
                </a:lnTo>
                <a:lnTo>
                  <a:pt x="211724" y="41128"/>
                </a:lnTo>
                <a:lnTo>
                  <a:pt x="206872" y="44564"/>
                </a:lnTo>
                <a:lnTo>
                  <a:pt x="201732" y="49712"/>
                </a:lnTo>
                <a:lnTo>
                  <a:pt x="196401" y="56002"/>
                </a:lnTo>
                <a:lnTo>
                  <a:pt x="190941" y="63052"/>
                </a:lnTo>
                <a:lnTo>
                  <a:pt x="186349" y="69657"/>
                </a:lnTo>
                <a:lnTo>
                  <a:pt x="182335" y="75966"/>
                </a:lnTo>
                <a:lnTo>
                  <a:pt x="178707" y="82077"/>
                </a:lnTo>
                <a:lnTo>
                  <a:pt x="173430" y="89008"/>
                </a:lnTo>
                <a:lnTo>
                  <a:pt x="167055" y="96486"/>
                </a:lnTo>
                <a:lnTo>
                  <a:pt x="159948" y="104329"/>
                </a:lnTo>
                <a:lnTo>
                  <a:pt x="153304" y="112416"/>
                </a:lnTo>
                <a:lnTo>
                  <a:pt x="146970" y="120664"/>
                </a:lnTo>
                <a:lnTo>
                  <a:pt x="140843" y="129020"/>
                </a:lnTo>
                <a:lnTo>
                  <a:pt x="133900" y="137449"/>
                </a:lnTo>
                <a:lnTo>
                  <a:pt x="126414" y="145925"/>
                </a:lnTo>
                <a:lnTo>
                  <a:pt x="118566" y="154434"/>
                </a:lnTo>
                <a:lnTo>
                  <a:pt x="111429" y="162963"/>
                </a:lnTo>
                <a:lnTo>
                  <a:pt x="104766" y="171508"/>
                </a:lnTo>
                <a:lnTo>
                  <a:pt x="98419" y="180061"/>
                </a:lnTo>
                <a:lnTo>
                  <a:pt x="92283" y="187668"/>
                </a:lnTo>
                <a:lnTo>
                  <a:pt x="86287" y="194645"/>
                </a:lnTo>
                <a:lnTo>
                  <a:pt x="80384" y="201201"/>
                </a:lnTo>
                <a:lnTo>
                  <a:pt x="68747" y="213566"/>
                </a:lnTo>
                <a:lnTo>
                  <a:pt x="62976" y="219530"/>
                </a:lnTo>
                <a:lnTo>
                  <a:pt x="58176" y="225411"/>
                </a:lnTo>
                <a:lnTo>
                  <a:pt x="54024" y="231237"/>
                </a:lnTo>
                <a:lnTo>
                  <a:pt x="50304" y="237025"/>
                </a:lnTo>
                <a:lnTo>
                  <a:pt x="45919" y="242790"/>
                </a:lnTo>
                <a:lnTo>
                  <a:pt x="41090" y="248537"/>
                </a:lnTo>
                <a:lnTo>
                  <a:pt x="35966" y="254274"/>
                </a:lnTo>
                <a:lnTo>
                  <a:pt x="31597" y="260004"/>
                </a:lnTo>
                <a:lnTo>
                  <a:pt x="27732" y="265729"/>
                </a:lnTo>
                <a:lnTo>
                  <a:pt x="24203" y="271450"/>
                </a:lnTo>
                <a:lnTo>
                  <a:pt x="20898" y="275264"/>
                </a:lnTo>
                <a:lnTo>
                  <a:pt x="17742" y="277807"/>
                </a:lnTo>
                <a:lnTo>
                  <a:pt x="11695" y="281585"/>
                </a:lnTo>
                <a:lnTo>
                  <a:pt x="3889" y="288115"/>
                </a:lnTo>
                <a:lnTo>
                  <a:pt x="0" y="29146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681"/>
          <p:cNvSpPr/>
          <p:nvPr/>
        </p:nvSpPr>
        <p:spPr>
          <a:xfrm>
            <a:off x="3637597" y="1593085"/>
            <a:ext cx="325756" cy="149981"/>
          </a:xfrm>
          <a:custGeom>
            <a:avLst/>
            <a:gdLst/>
            <a:ahLst/>
            <a:cxnLst/>
            <a:rect l="0" t="0" r="0" b="0"/>
            <a:pathLst>
              <a:path w="325756" h="179977">
                <a:moveTo>
                  <a:pt x="0" y="25684"/>
                </a:moveTo>
                <a:lnTo>
                  <a:pt x="0" y="21133"/>
                </a:lnTo>
                <a:lnTo>
                  <a:pt x="953" y="19792"/>
                </a:lnTo>
                <a:lnTo>
                  <a:pt x="2540" y="18898"/>
                </a:lnTo>
                <a:lnTo>
                  <a:pt x="6844" y="17905"/>
                </a:lnTo>
                <a:lnTo>
                  <a:pt x="11932" y="17464"/>
                </a:lnTo>
                <a:lnTo>
                  <a:pt x="14622" y="16394"/>
                </a:lnTo>
                <a:lnTo>
                  <a:pt x="20151" y="12665"/>
                </a:lnTo>
                <a:lnTo>
                  <a:pt x="28324" y="10372"/>
                </a:lnTo>
                <a:lnTo>
                  <a:pt x="38306" y="8401"/>
                </a:lnTo>
                <a:lnTo>
                  <a:pt x="43635" y="6542"/>
                </a:lnTo>
                <a:lnTo>
                  <a:pt x="49092" y="4350"/>
                </a:lnTo>
                <a:lnTo>
                  <a:pt x="54636" y="2889"/>
                </a:lnTo>
                <a:lnTo>
                  <a:pt x="60236" y="1914"/>
                </a:lnTo>
                <a:lnTo>
                  <a:pt x="65875" y="1265"/>
                </a:lnTo>
                <a:lnTo>
                  <a:pt x="74680" y="543"/>
                </a:lnTo>
                <a:lnTo>
                  <a:pt x="82721" y="223"/>
                </a:lnTo>
                <a:lnTo>
                  <a:pt x="103406" y="17"/>
                </a:lnTo>
                <a:lnTo>
                  <a:pt x="108942" y="0"/>
                </a:lnTo>
                <a:lnTo>
                  <a:pt x="114538" y="941"/>
                </a:lnTo>
                <a:lnTo>
                  <a:pt x="120174" y="2521"/>
                </a:lnTo>
                <a:lnTo>
                  <a:pt x="125836" y="4527"/>
                </a:lnTo>
                <a:lnTo>
                  <a:pt x="131515" y="5864"/>
                </a:lnTo>
                <a:lnTo>
                  <a:pt x="137207" y="6756"/>
                </a:lnTo>
                <a:lnTo>
                  <a:pt x="142907" y="7350"/>
                </a:lnTo>
                <a:lnTo>
                  <a:pt x="151779" y="8010"/>
                </a:lnTo>
                <a:lnTo>
                  <a:pt x="155479" y="8186"/>
                </a:lnTo>
                <a:lnTo>
                  <a:pt x="158897" y="9256"/>
                </a:lnTo>
                <a:lnTo>
                  <a:pt x="168260" y="14360"/>
                </a:lnTo>
                <a:lnTo>
                  <a:pt x="177066" y="17249"/>
                </a:lnTo>
                <a:lnTo>
                  <a:pt x="182836" y="21300"/>
                </a:lnTo>
                <a:lnTo>
                  <a:pt x="184756" y="23714"/>
                </a:lnTo>
                <a:lnTo>
                  <a:pt x="186035" y="26275"/>
                </a:lnTo>
                <a:lnTo>
                  <a:pt x="186889" y="28935"/>
                </a:lnTo>
                <a:lnTo>
                  <a:pt x="187457" y="32614"/>
                </a:lnTo>
                <a:lnTo>
                  <a:pt x="187837" y="36971"/>
                </a:lnTo>
                <a:lnTo>
                  <a:pt x="188258" y="45940"/>
                </a:lnTo>
                <a:lnTo>
                  <a:pt x="188445" y="53101"/>
                </a:lnTo>
                <a:lnTo>
                  <a:pt x="187543" y="56345"/>
                </a:lnTo>
                <a:lnTo>
                  <a:pt x="185988" y="59459"/>
                </a:lnTo>
                <a:lnTo>
                  <a:pt x="184000" y="62488"/>
                </a:lnTo>
                <a:lnTo>
                  <a:pt x="181721" y="66413"/>
                </a:lnTo>
                <a:lnTo>
                  <a:pt x="176650" y="75853"/>
                </a:lnTo>
                <a:lnTo>
                  <a:pt x="173012" y="80085"/>
                </a:lnTo>
                <a:lnTo>
                  <a:pt x="168681" y="83859"/>
                </a:lnTo>
                <a:lnTo>
                  <a:pt x="163889" y="87327"/>
                </a:lnTo>
                <a:lnTo>
                  <a:pt x="159742" y="91544"/>
                </a:lnTo>
                <a:lnTo>
                  <a:pt x="156025" y="96261"/>
                </a:lnTo>
                <a:lnTo>
                  <a:pt x="152594" y="101310"/>
                </a:lnTo>
                <a:lnTo>
                  <a:pt x="149354" y="105629"/>
                </a:lnTo>
                <a:lnTo>
                  <a:pt x="146242" y="109460"/>
                </a:lnTo>
                <a:lnTo>
                  <a:pt x="143215" y="112967"/>
                </a:lnTo>
                <a:lnTo>
                  <a:pt x="139292" y="116258"/>
                </a:lnTo>
                <a:lnTo>
                  <a:pt x="134771" y="119404"/>
                </a:lnTo>
                <a:lnTo>
                  <a:pt x="129852" y="122454"/>
                </a:lnTo>
                <a:lnTo>
                  <a:pt x="126573" y="126392"/>
                </a:lnTo>
                <a:lnTo>
                  <a:pt x="124387" y="130923"/>
                </a:lnTo>
                <a:lnTo>
                  <a:pt x="122930" y="135848"/>
                </a:lnTo>
                <a:lnTo>
                  <a:pt x="121006" y="139131"/>
                </a:lnTo>
                <a:lnTo>
                  <a:pt x="118771" y="141320"/>
                </a:lnTo>
                <a:lnTo>
                  <a:pt x="116328" y="142780"/>
                </a:lnTo>
                <a:lnTo>
                  <a:pt x="114699" y="144705"/>
                </a:lnTo>
                <a:lnTo>
                  <a:pt x="113614" y="146941"/>
                </a:lnTo>
                <a:lnTo>
                  <a:pt x="112890" y="149385"/>
                </a:lnTo>
                <a:lnTo>
                  <a:pt x="109546" y="154639"/>
                </a:lnTo>
                <a:lnTo>
                  <a:pt x="104188" y="161223"/>
                </a:lnTo>
                <a:lnTo>
                  <a:pt x="103456" y="164663"/>
                </a:lnTo>
                <a:lnTo>
                  <a:pt x="103130" y="169367"/>
                </a:lnTo>
                <a:lnTo>
                  <a:pt x="102985" y="174633"/>
                </a:lnTo>
                <a:lnTo>
                  <a:pt x="103900" y="176418"/>
                </a:lnTo>
                <a:lnTo>
                  <a:pt x="105462" y="177608"/>
                </a:lnTo>
                <a:lnTo>
                  <a:pt x="107455" y="178402"/>
                </a:lnTo>
                <a:lnTo>
                  <a:pt x="116547" y="179675"/>
                </a:lnTo>
                <a:lnTo>
                  <a:pt x="124109" y="179947"/>
                </a:lnTo>
                <a:lnTo>
                  <a:pt x="136362" y="179976"/>
                </a:lnTo>
                <a:lnTo>
                  <a:pt x="141391" y="179028"/>
                </a:lnTo>
                <a:lnTo>
                  <a:pt x="146648" y="177443"/>
                </a:lnTo>
                <a:lnTo>
                  <a:pt x="152058" y="175434"/>
                </a:lnTo>
                <a:lnTo>
                  <a:pt x="157569" y="174095"/>
                </a:lnTo>
                <a:lnTo>
                  <a:pt x="163148" y="173202"/>
                </a:lnTo>
                <a:lnTo>
                  <a:pt x="168773" y="172607"/>
                </a:lnTo>
                <a:lnTo>
                  <a:pt x="174428" y="171257"/>
                </a:lnTo>
                <a:lnTo>
                  <a:pt x="180103" y="169405"/>
                </a:lnTo>
                <a:lnTo>
                  <a:pt x="185791" y="167218"/>
                </a:lnTo>
                <a:lnTo>
                  <a:pt x="191489" y="165760"/>
                </a:lnTo>
                <a:lnTo>
                  <a:pt x="197192" y="164788"/>
                </a:lnTo>
                <a:lnTo>
                  <a:pt x="202898" y="164140"/>
                </a:lnTo>
                <a:lnTo>
                  <a:pt x="208608" y="162755"/>
                </a:lnTo>
                <a:lnTo>
                  <a:pt x="214320" y="160880"/>
                </a:lnTo>
                <a:lnTo>
                  <a:pt x="220032" y="158677"/>
                </a:lnTo>
                <a:lnTo>
                  <a:pt x="225745" y="157208"/>
                </a:lnTo>
                <a:lnTo>
                  <a:pt x="231459" y="156229"/>
                </a:lnTo>
                <a:lnTo>
                  <a:pt x="237174" y="155577"/>
                </a:lnTo>
                <a:lnTo>
                  <a:pt x="243841" y="155141"/>
                </a:lnTo>
                <a:lnTo>
                  <a:pt x="251143" y="154851"/>
                </a:lnTo>
                <a:lnTo>
                  <a:pt x="272532" y="154443"/>
                </a:lnTo>
                <a:lnTo>
                  <a:pt x="325755" y="15427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682"/>
          <p:cNvSpPr/>
          <p:nvPr/>
        </p:nvSpPr>
        <p:spPr>
          <a:xfrm>
            <a:off x="4151947" y="1778794"/>
            <a:ext cx="325756" cy="35719"/>
          </a:xfrm>
          <a:custGeom>
            <a:avLst/>
            <a:gdLst/>
            <a:ahLst/>
            <a:cxnLst/>
            <a:rect l="0" t="0" r="0" b="0"/>
            <a:pathLst>
              <a:path w="325756" h="42863">
                <a:moveTo>
                  <a:pt x="0" y="42862"/>
                </a:moveTo>
                <a:lnTo>
                  <a:pt x="24702" y="42862"/>
                </a:lnTo>
                <a:lnTo>
                  <a:pt x="29803" y="41910"/>
                </a:lnTo>
                <a:lnTo>
                  <a:pt x="35109" y="40323"/>
                </a:lnTo>
                <a:lnTo>
                  <a:pt x="40551" y="38312"/>
                </a:lnTo>
                <a:lnTo>
                  <a:pt x="47036" y="36971"/>
                </a:lnTo>
                <a:lnTo>
                  <a:pt x="54217" y="36077"/>
                </a:lnTo>
                <a:lnTo>
                  <a:pt x="61863" y="35482"/>
                </a:lnTo>
                <a:lnTo>
                  <a:pt x="68864" y="35084"/>
                </a:lnTo>
                <a:lnTo>
                  <a:pt x="81724" y="34643"/>
                </a:lnTo>
                <a:lnTo>
                  <a:pt x="88772" y="33573"/>
                </a:lnTo>
                <a:lnTo>
                  <a:pt x="96329" y="31907"/>
                </a:lnTo>
                <a:lnTo>
                  <a:pt x="104224" y="29844"/>
                </a:lnTo>
                <a:lnTo>
                  <a:pt x="113298" y="28468"/>
                </a:lnTo>
                <a:lnTo>
                  <a:pt x="123157" y="27551"/>
                </a:lnTo>
                <a:lnTo>
                  <a:pt x="133540" y="26940"/>
                </a:lnTo>
                <a:lnTo>
                  <a:pt x="142367" y="25580"/>
                </a:lnTo>
                <a:lnTo>
                  <a:pt x="150156" y="23721"/>
                </a:lnTo>
                <a:lnTo>
                  <a:pt x="157254" y="21529"/>
                </a:lnTo>
                <a:lnTo>
                  <a:pt x="165796" y="20068"/>
                </a:lnTo>
                <a:lnTo>
                  <a:pt x="175301" y="19094"/>
                </a:lnTo>
                <a:lnTo>
                  <a:pt x="185447" y="18444"/>
                </a:lnTo>
                <a:lnTo>
                  <a:pt x="195069" y="17059"/>
                </a:lnTo>
                <a:lnTo>
                  <a:pt x="204341" y="15182"/>
                </a:lnTo>
                <a:lnTo>
                  <a:pt x="213380" y="12979"/>
                </a:lnTo>
                <a:lnTo>
                  <a:pt x="221311" y="11510"/>
                </a:lnTo>
                <a:lnTo>
                  <a:pt x="228503" y="10531"/>
                </a:lnTo>
                <a:lnTo>
                  <a:pt x="235203" y="9878"/>
                </a:lnTo>
                <a:lnTo>
                  <a:pt x="242527" y="9443"/>
                </a:lnTo>
                <a:lnTo>
                  <a:pt x="258285" y="8959"/>
                </a:lnTo>
                <a:lnTo>
                  <a:pt x="278670" y="8687"/>
                </a:lnTo>
                <a:lnTo>
                  <a:pt x="284841" y="7696"/>
                </a:lnTo>
                <a:lnTo>
                  <a:pt x="290858" y="6084"/>
                </a:lnTo>
                <a:lnTo>
                  <a:pt x="296776" y="4056"/>
                </a:lnTo>
                <a:lnTo>
                  <a:pt x="302625" y="2704"/>
                </a:lnTo>
                <a:lnTo>
                  <a:pt x="308431" y="1803"/>
                </a:lnTo>
                <a:lnTo>
                  <a:pt x="325755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683"/>
          <p:cNvSpPr/>
          <p:nvPr/>
        </p:nvSpPr>
        <p:spPr>
          <a:xfrm>
            <a:off x="4674871" y="1607449"/>
            <a:ext cx="415647" cy="313826"/>
          </a:xfrm>
          <a:custGeom>
            <a:avLst/>
            <a:gdLst/>
            <a:ahLst/>
            <a:cxnLst/>
            <a:rect l="0" t="0" r="0" b="0"/>
            <a:pathLst>
              <a:path w="415647" h="376591">
                <a:moveTo>
                  <a:pt x="0" y="59881"/>
                </a:moveTo>
                <a:lnTo>
                  <a:pt x="4550" y="55330"/>
                </a:lnTo>
                <a:lnTo>
                  <a:pt x="6843" y="53989"/>
                </a:lnTo>
                <a:lnTo>
                  <a:pt x="15574" y="51150"/>
                </a:lnTo>
                <a:lnTo>
                  <a:pt x="24702" y="47110"/>
                </a:lnTo>
                <a:lnTo>
                  <a:pt x="40550" y="39481"/>
                </a:lnTo>
                <a:lnTo>
                  <a:pt x="47036" y="36756"/>
                </a:lnTo>
                <a:lnTo>
                  <a:pt x="54217" y="33987"/>
                </a:lnTo>
                <a:lnTo>
                  <a:pt x="61862" y="31188"/>
                </a:lnTo>
                <a:lnTo>
                  <a:pt x="69816" y="27417"/>
                </a:lnTo>
                <a:lnTo>
                  <a:pt x="77977" y="22998"/>
                </a:lnTo>
                <a:lnTo>
                  <a:pt x="86275" y="18147"/>
                </a:lnTo>
                <a:lnTo>
                  <a:pt x="94664" y="14914"/>
                </a:lnTo>
                <a:lnTo>
                  <a:pt x="103114" y="12757"/>
                </a:lnTo>
                <a:lnTo>
                  <a:pt x="111605" y="11320"/>
                </a:lnTo>
                <a:lnTo>
                  <a:pt x="120123" y="9409"/>
                </a:lnTo>
                <a:lnTo>
                  <a:pt x="128659" y="7183"/>
                </a:lnTo>
                <a:lnTo>
                  <a:pt x="137208" y="4747"/>
                </a:lnTo>
                <a:lnTo>
                  <a:pt x="146717" y="3122"/>
                </a:lnTo>
                <a:lnTo>
                  <a:pt x="156866" y="2039"/>
                </a:lnTo>
                <a:lnTo>
                  <a:pt x="167442" y="1317"/>
                </a:lnTo>
                <a:lnTo>
                  <a:pt x="184274" y="515"/>
                </a:lnTo>
                <a:lnTo>
                  <a:pt x="199056" y="158"/>
                </a:lnTo>
                <a:lnTo>
                  <a:pt x="215152" y="0"/>
                </a:lnTo>
                <a:lnTo>
                  <a:pt x="222492" y="910"/>
                </a:lnTo>
                <a:lnTo>
                  <a:pt x="229290" y="2469"/>
                </a:lnTo>
                <a:lnTo>
                  <a:pt x="241924" y="6742"/>
                </a:lnTo>
                <a:lnTo>
                  <a:pt x="253889" y="11816"/>
                </a:lnTo>
                <a:lnTo>
                  <a:pt x="266784" y="15477"/>
                </a:lnTo>
                <a:lnTo>
                  <a:pt x="269296" y="16943"/>
                </a:lnTo>
                <a:lnTo>
                  <a:pt x="270971" y="18873"/>
                </a:lnTo>
                <a:lnTo>
                  <a:pt x="272087" y="21112"/>
                </a:lnTo>
                <a:lnTo>
                  <a:pt x="273327" y="28680"/>
                </a:lnTo>
                <a:lnTo>
                  <a:pt x="273658" y="33365"/>
                </a:lnTo>
                <a:lnTo>
                  <a:pt x="271486" y="43651"/>
                </a:lnTo>
                <a:lnTo>
                  <a:pt x="269573" y="49061"/>
                </a:lnTo>
                <a:lnTo>
                  <a:pt x="262367" y="60152"/>
                </a:lnTo>
                <a:lnTo>
                  <a:pt x="252815" y="71431"/>
                </a:lnTo>
                <a:lnTo>
                  <a:pt x="242220" y="82794"/>
                </a:lnTo>
                <a:lnTo>
                  <a:pt x="235775" y="88491"/>
                </a:lnTo>
                <a:lnTo>
                  <a:pt x="228621" y="94194"/>
                </a:lnTo>
                <a:lnTo>
                  <a:pt x="220993" y="99902"/>
                </a:lnTo>
                <a:lnTo>
                  <a:pt x="204899" y="111323"/>
                </a:lnTo>
                <a:lnTo>
                  <a:pt x="196607" y="117035"/>
                </a:lnTo>
                <a:lnTo>
                  <a:pt x="189174" y="121796"/>
                </a:lnTo>
                <a:lnTo>
                  <a:pt x="182313" y="125923"/>
                </a:lnTo>
                <a:lnTo>
                  <a:pt x="169610" y="133048"/>
                </a:lnTo>
                <a:lnTo>
                  <a:pt x="157615" y="139389"/>
                </a:lnTo>
                <a:lnTo>
                  <a:pt x="148473" y="147923"/>
                </a:lnTo>
                <a:lnTo>
                  <a:pt x="144702" y="152865"/>
                </a:lnTo>
                <a:lnTo>
                  <a:pt x="141236" y="156160"/>
                </a:lnTo>
                <a:lnTo>
                  <a:pt x="137971" y="158357"/>
                </a:lnTo>
                <a:lnTo>
                  <a:pt x="134843" y="159822"/>
                </a:lnTo>
                <a:lnTo>
                  <a:pt x="132758" y="161750"/>
                </a:lnTo>
                <a:lnTo>
                  <a:pt x="131368" y="163989"/>
                </a:lnTo>
                <a:lnTo>
                  <a:pt x="130441" y="166434"/>
                </a:lnTo>
                <a:lnTo>
                  <a:pt x="130776" y="168063"/>
                </a:lnTo>
                <a:lnTo>
                  <a:pt x="131951" y="169150"/>
                </a:lnTo>
                <a:lnTo>
                  <a:pt x="133688" y="169874"/>
                </a:lnTo>
                <a:lnTo>
                  <a:pt x="140681" y="170894"/>
                </a:lnTo>
                <a:lnTo>
                  <a:pt x="143317" y="170084"/>
                </a:lnTo>
                <a:lnTo>
                  <a:pt x="148787" y="166645"/>
                </a:lnTo>
                <a:lnTo>
                  <a:pt x="159472" y="164482"/>
                </a:lnTo>
                <a:lnTo>
                  <a:pt x="166322" y="163904"/>
                </a:lnTo>
                <a:lnTo>
                  <a:pt x="173746" y="163520"/>
                </a:lnTo>
                <a:lnTo>
                  <a:pt x="189615" y="163092"/>
                </a:lnTo>
                <a:lnTo>
                  <a:pt x="198800" y="162026"/>
                </a:lnTo>
                <a:lnTo>
                  <a:pt x="208733" y="160363"/>
                </a:lnTo>
                <a:lnTo>
                  <a:pt x="219165" y="158301"/>
                </a:lnTo>
                <a:lnTo>
                  <a:pt x="229930" y="156927"/>
                </a:lnTo>
                <a:lnTo>
                  <a:pt x="240917" y="156011"/>
                </a:lnTo>
                <a:lnTo>
                  <a:pt x="252050" y="155400"/>
                </a:lnTo>
                <a:lnTo>
                  <a:pt x="264237" y="155945"/>
                </a:lnTo>
                <a:lnTo>
                  <a:pt x="277122" y="157261"/>
                </a:lnTo>
                <a:lnTo>
                  <a:pt x="290476" y="159091"/>
                </a:lnTo>
                <a:lnTo>
                  <a:pt x="302235" y="161263"/>
                </a:lnTo>
                <a:lnTo>
                  <a:pt x="312932" y="163664"/>
                </a:lnTo>
                <a:lnTo>
                  <a:pt x="322922" y="166217"/>
                </a:lnTo>
                <a:lnTo>
                  <a:pt x="332438" y="168871"/>
                </a:lnTo>
                <a:lnTo>
                  <a:pt x="350633" y="174361"/>
                </a:lnTo>
                <a:lnTo>
                  <a:pt x="359485" y="178111"/>
                </a:lnTo>
                <a:lnTo>
                  <a:pt x="368244" y="182516"/>
                </a:lnTo>
                <a:lnTo>
                  <a:pt x="384644" y="191538"/>
                </a:lnTo>
                <a:lnTo>
                  <a:pt x="398283" y="198722"/>
                </a:lnTo>
                <a:lnTo>
                  <a:pt x="402682" y="202924"/>
                </a:lnTo>
                <a:lnTo>
                  <a:pt x="405614" y="207630"/>
                </a:lnTo>
                <a:lnTo>
                  <a:pt x="409825" y="217940"/>
                </a:lnTo>
                <a:lnTo>
                  <a:pt x="414872" y="228872"/>
                </a:lnTo>
                <a:lnTo>
                  <a:pt x="415646" y="234454"/>
                </a:lnTo>
                <a:lnTo>
                  <a:pt x="413967" y="245736"/>
                </a:lnTo>
                <a:lnTo>
                  <a:pt x="412585" y="257101"/>
                </a:lnTo>
                <a:lnTo>
                  <a:pt x="412217" y="262798"/>
                </a:lnTo>
                <a:lnTo>
                  <a:pt x="410066" y="267549"/>
                </a:lnTo>
                <a:lnTo>
                  <a:pt x="406727" y="271669"/>
                </a:lnTo>
                <a:lnTo>
                  <a:pt x="397937" y="279738"/>
                </a:lnTo>
                <a:lnTo>
                  <a:pt x="387681" y="289675"/>
                </a:lnTo>
                <a:lnTo>
                  <a:pt x="381326" y="294992"/>
                </a:lnTo>
                <a:lnTo>
                  <a:pt x="374232" y="300442"/>
                </a:lnTo>
                <a:lnTo>
                  <a:pt x="366645" y="305980"/>
                </a:lnTo>
                <a:lnTo>
                  <a:pt x="359683" y="310624"/>
                </a:lnTo>
                <a:lnTo>
                  <a:pt x="346866" y="318325"/>
                </a:lnTo>
                <a:lnTo>
                  <a:pt x="338877" y="321712"/>
                </a:lnTo>
                <a:lnTo>
                  <a:pt x="329740" y="324922"/>
                </a:lnTo>
                <a:lnTo>
                  <a:pt x="319839" y="328015"/>
                </a:lnTo>
                <a:lnTo>
                  <a:pt x="310381" y="331982"/>
                </a:lnTo>
                <a:lnTo>
                  <a:pt x="301218" y="336532"/>
                </a:lnTo>
                <a:lnTo>
                  <a:pt x="292252" y="341469"/>
                </a:lnTo>
                <a:lnTo>
                  <a:pt x="283417" y="345714"/>
                </a:lnTo>
                <a:lnTo>
                  <a:pt x="274670" y="349496"/>
                </a:lnTo>
                <a:lnTo>
                  <a:pt x="265980" y="352970"/>
                </a:lnTo>
                <a:lnTo>
                  <a:pt x="257330" y="355286"/>
                </a:lnTo>
                <a:lnTo>
                  <a:pt x="248706" y="356830"/>
                </a:lnTo>
                <a:lnTo>
                  <a:pt x="240098" y="357859"/>
                </a:lnTo>
                <a:lnTo>
                  <a:pt x="231503" y="359498"/>
                </a:lnTo>
                <a:lnTo>
                  <a:pt x="222915" y="361543"/>
                </a:lnTo>
                <a:lnTo>
                  <a:pt x="214332" y="363859"/>
                </a:lnTo>
                <a:lnTo>
                  <a:pt x="206706" y="366355"/>
                </a:lnTo>
                <a:lnTo>
                  <a:pt x="199716" y="368972"/>
                </a:lnTo>
                <a:lnTo>
                  <a:pt x="186870" y="373467"/>
                </a:lnTo>
                <a:lnTo>
                  <a:pt x="174811" y="375465"/>
                </a:lnTo>
                <a:lnTo>
                  <a:pt x="163101" y="376353"/>
                </a:lnTo>
                <a:lnTo>
                  <a:pt x="157311" y="376590"/>
                </a:lnTo>
                <a:lnTo>
                  <a:pt x="152499" y="375795"/>
                </a:lnTo>
                <a:lnTo>
                  <a:pt x="141175" y="371078"/>
                </a:lnTo>
                <a:lnTo>
                  <a:pt x="131788" y="369257"/>
                </a:lnTo>
                <a:lnTo>
                  <a:pt x="120014" y="36849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684"/>
          <p:cNvSpPr/>
          <p:nvPr/>
        </p:nvSpPr>
        <p:spPr>
          <a:xfrm>
            <a:off x="5163502" y="1685925"/>
            <a:ext cx="351474" cy="221457"/>
          </a:xfrm>
          <a:custGeom>
            <a:avLst/>
            <a:gdLst/>
            <a:ahLst/>
            <a:cxnLst/>
            <a:rect l="0" t="0" r="0" b="0"/>
            <a:pathLst>
              <a:path w="351474" h="265748">
                <a:moveTo>
                  <a:pt x="0" y="0"/>
                </a:moveTo>
                <a:lnTo>
                  <a:pt x="0" y="7380"/>
                </a:lnTo>
                <a:lnTo>
                  <a:pt x="5892" y="15180"/>
                </a:lnTo>
                <a:lnTo>
                  <a:pt x="7381" y="20399"/>
                </a:lnTo>
                <a:lnTo>
                  <a:pt x="13123" y="28434"/>
                </a:lnTo>
                <a:lnTo>
                  <a:pt x="17321" y="33243"/>
                </a:lnTo>
                <a:lnTo>
                  <a:pt x="24526" y="41127"/>
                </a:lnTo>
                <a:lnTo>
                  <a:pt x="31856" y="48758"/>
                </a:lnTo>
                <a:lnTo>
                  <a:pt x="57582" y="74695"/>
                </a:lnTo>
                <a:lnTo>
                  <a:pt x="64106" y="80276"/>
                </a:lnTo>
                <a:lnTo>
                  <a:pt x="71312" y="85902"/>
                </a:lnTo>
                <a:lnTo>
                  <a:pt x="78974" y="91558"/>
                </a:lnTo>
                <a:lnTo>
                  <a:pt x="85987" y="96281"/>
                </a:lnTo>
                <a:lnTo>
                  <a:pt x="92567" y="100382"/>
                </a:lnTo>
                <a:lnTo>
                  <a:pt x="98859" y="104069"/>
                </a:lnTo>
                <a:lnTo>
                  <a:pt x="113470" y="113245"/>
                </a:lnTo>
                <a:lnTo>
                  <a:pt x="146133" y="134658"/>
                </a:lnTo>
                <a:lnTo>
                  <a:pt x="153619" y="140255"/>
                </a:lnTo>
                <a:lnTo>
                  <a:pt x="160516" y="145890"/>
                </a:lnTo>
                <a:lnTo>
                  <a:pt x="167018" y="151553"/>
                </a:lnTo>
                <a:lnTo>
                  <a:pt x="174210" y="156280"/>
                </a:lnTo>
                <a:lnTo>
                  <a:pt x="181863" y="160384"/>
                </a:lnTo>
                <a:lnTo>
                  <a:pt x="189822" y="164072"/>
                </a:lnTo>
                <a:lnTo>
                  <a:pt x="197033" y="168437"/>
                </a:lnTo>
                <a:lnTo>
                  <a:pt x="203745" y="173251"/>
                </a:lnTo>
                <a:lnTo>
                  <a:pt x="210125" y="178366"/>
                </a:lnTo>
                <a:lnTo>
                  <a:pt x="217236" y="182728"/>
                </a:lnTo>
                <a:lnTo>
                  <a:pt x="224834" y="186588"/>
                </a:lnTo>
                <a:lnTo>
                  <a:pt x="239944" y="193418"/>
                </a:lnTo>
                <a:lnTo>
                  <a:pt x="253010" y="199628"/>
                </a:lnTo>
                <a:lnTo>
                  <a:pt x="259161" y="203570"/>
                </a:lnTo>
                <a:lnTo>
                  <a:pt x="265166" y="208104"/>
                </a:lnTo>
                <a:lnTo>
                  <a:pt x="271075" y="213030"/>
                </a:lnTo>
                <a:lnTo>
                  <a:pt x="276919" y="217268"/>
                </a:lnTo>
                <a:lnTo>
                  <a:pt x="282720" y="221045"/>
                </a:lnTo>
                <a:lnTo>
                  <a:pt x="288493" y="224516"/>
                </a:lnTo>
                <a:lnTo>
                  <a:pt x="294246" y="227782"/>
                </a:lnTo>
                <a:lnTo>
                  <a:pt x="305719" y="233951"/>
                </a:lnTo>
                <a:lnTo>
                  <a:pt x="314627" y="239868"/>
                </a:lnTo>
                <a:lnTo>
                  <a:pt x="322715" y="245673"/>
                </a:lnTo>
                <a:lnTo>
                  <a:pt x="332659" y="251428"/>
                </a:lnTo>
                <a:lnTo>
                  <a:pt x="340888" y="257160"/>
                </a:lnTo>
                <a:lnTo>
                  <a:pt x="351473" y="26574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685"/>
          <p:cNvSpPr/>
          <p:nvPr/>
        </p:nvSpPr>
        <p:spPr>
          <a:xfrm>
            <a:off x="5180648" y="1678781"/>
            <a:ext cx="274321" cy="228601"/>
          </a:xfrm>
          <a:custGeom>
            <a:avLst/>
            <a:gdLst/>
            <a:ahLst/>
            <a:cxnLst/>
            <a:rect l="0" t="0" r="0" b="0"/>
            <a:pathLst>
              <a:path w="274321" h="274321">
                <a:moveTo>
                  <a:pt x="274320" y="0"/>
                </a:moveTo>
                <a:lnTo>
                  <a:pt x="261301" y="0"/>
                </a:lnTo>
                <a:lnTo>
                  <a:pt x="259926" y="953"/>
                </a:lnTo>
                <a:lnTo>
                  <a:pt x="259009" y="2540"/>
                </a:lnTo>
                <a:lnTo>
                  <a:pt x="258398" y="4551"/>
                </a:lnTo>
                <a:lnTo>
                  <a:pt x="255178" y="9325"/>
                </a:lnTo>
                <a:lnTo>
                  <a:pt x="248011" y="17368"/>
                </a:lnTo>
                <a:lnTo>
                  <a:pt x="242625" y="23912"/>
                </a:lnTo>
                <a:lnTo>
                  <a:pt x="239855" y="28324"/>
                </a:lnTo>
                <a:lnTo>
                  <a:pt x="237056" y="33170"/>
                </a:lnTo>
                <a:lnTo>
                  <a:pt x="232332" y="38306"/>
                </a:lnTo>
                <a:lnTo>
                  <a:pt x="226326" y="43635"/>
                </a:lnTo>
                <a:lnTo>
                  <a:pt x="219464" y="49092"/>
                </a:lnTo>
                <a:lnTo>
                  <a:pt x="212984" y="54636"/>
                </a:lnTo>
                <a:lnTo>
                  <a:pt x="206760" y="60236"/>
                </a:lnTo>
                <a:lnTo>
                  <a:pt x="200705" y="65875"/>
                </a:lnTo>
                <a:lnTo>
                  <a:pt x="194763" y="72492"/>
                </a:lnTo>
                <a:lnTo>
                  <a:pt x="188897" y="79760"/>
                </a:lnTo>
                <a:lnTo>
                  <a:pt x="183082" y="87464"/>
                </a:lnTo>
                <a:lnTo>
                  <a:pt x="177299" y="94504"/>
                </a:lnTo>
                <a:lnTo>
                  <a:pt x="171539" y="101103"/>
                </a:lnTo>
                <a:lnTo>
                  <a:pt x="165795" y="107407"/>
                </a:lnTo>
                <a:lnTo>
                  <a:pt x="151791" y="122032"/>
                </a:lnTo>
                <a:lnTo>
                  <a:pt x="124069" y="150153"/>
                </a:lnTo>
                <a:lnTo>
                  <a:pt x="117003" y="156299"/>
                </a:lnTo>
                <a:lnTo>
                  <a:pt x="109434" y="162302"/>
                </a:lnTo>
                <a:lnTo>
                  <a:pt x="101531" y="168209"/>
                </a:lnTo>
                <a:lnTo>
                  <a:pt x="94358" y="174052"/>
                </a:lnTo>
                <a:lnTo>
                  <a:pt x="87670" y="179852"/>
                </a:lnTo>
                <a:lnTo>
                  <a:pt x="81307" y="185624"/>
                </a:lnTo>
                <a:lnTo>
                  <a:pt x="75160" y="192329"/>
                </a:lnTo>
                <a:lnTo>
                  <a:pt x="69156" y="199657"/>
                </a:lnTo>
                <a:lnTo>
                  <a:pt x="63249" y="207400"/>
                </a:lnTo>
                <a:lnTo>
                  <a:pt x="57406" y="214467"/>
                </a:lnTo>
                <a:lnTo>
                  <a:pt x="51606" y="221083"/>
                </a:lnTo>
                <a:lnTo>
                  <a:pt x="41033" y="232562"/>
                </a:lnTo>
                <a:lnTo>
                  <a:pt x="33159" y="240838"/>
                </a:lnTo>
                <a:lnTo>
                  <a:pt x="18821" y="255404"/>
                </a:lnTo>
                <a:lnTo>
                  <a:pt x="10588" y="261150"/>
                </a:lnTo>
                <a:lnTo>
                  <a:pt x="7058" y="262683"/>
                </a:lnTo>
                <a:lnTo>
                  <a:pt x="4705" y="264657"/>
                </a:lnTo>
                <a:lnTo>
                  <a:pt x="3137" y="266926"/>
                </a:lnTo>
                <a:lnTo>
                  <a:pt x="0" y="27432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686"/>
          <p:cNvSpPr/>
          <p:nvPr/>
        </p:nvSpPr>
        <p:spPr>
          <a:xfrm>
            <a:off x="5857875" y="1757366"/>
            <a:ext cx="368618" cy="21429"/>
          </a:xfrm>
          <a:custGeom>
            <a:avLst/>
            <a:gdLst/>
            <a:ahLst/>
            <a:cxnLst/>
            <a:rect l="0" t="0" r="0" b="0"/>
            <a:pathLst>
              <a:path w="368618" h="25715">
                <a:moveTo>
                  <a:pt x="0" y="25714"/>
                </a:moveTo>
                <a:lnTo>
                  <a:pt x="16482" y="25714"/>
                </a:lnTo>
                <a:lnTo>
                  <a:pt x="21465" y="24762"/>
                </a:lnTo>
                <a:lnTo>
                  <a:pt x="26693" y="23174"/>
                </a:lnTo>
                <a:lnTo>
                  <a:pt x="32082" y="21163"/>
                </a:lnTo>
                <a:lnTo>
                  <a:pt x="38533" y="19823"/>
                </a:lnTo>
                <a:lnTo>
                  <a:pt x="45691" y="18929"/>
                </a:lnTo>
                <a:lnTo>
                  <a:pt x="53321" y="18333"/>
                </a:lnTo>
                <a:lnTo>
                  <a:pt x="60312" y="17936"/>
                </a:lnTo>
                <a:lnTo>
                  <a:pt x="73160" y="17495"/>
                </a:lnTo>
                <a:lnTo>
                  <a:pt x="81158" y="16424"/>
                </a:lnTo>
                <a:lnTo>
                  <a:pt x="90301" y="14758"/>
                </a:lnTo>
                <a:lnTo>
                  <a:pt x="100205" y="12695"/>
                </a:lnTo>
                <a:lnTo>
                  <a:pt x="110618" y="11320"/>
                </a:lnTo>
                <a:lnTo>
                  <a:pt x="121371" y="10403"/>
                </a:lnTo>
                <a:lnTo>
                  <a:pt x="132348" y="9791"/>
                </a:lnTo>
                <a:lnTo>
                  <a:pt x="143477" y="8431"/>
                </a:lnTo>
                <a:lnTo>
                  <a:pt x="154706" y="6572"/>
                </a:lnTo>
                <a:lnTo>
                  <a:pt x="166002" y="4381"/>
                </a:lnTo>
                <a:lnTo>
                  <a:pt x="177343" y="2919"/>
                </a:lnTo>
                <a:lnTo>
                  <a:pt x="188714" y="1945"/>
                </a:lnTo>
                <a:lnTo>
                  <a:pt x="200104" y="1295"/>
                </a:lnTo>
                <a:lnTo>
                  <a:pt x="220380" y="574"/>
                </a:lnTo>
                <a:lnTo>
                  <a:pt x="250400" y="168"/>
                </a:lnTo>
                <a:lnTo>
                  <a:pt x="330850" y="0"/>
                </a:lnTo>
                <a:lnTo>
                  <a:pt x="335819" y="951"/>
                </a:lnTo>
                <a:lnTo>
                  <a:pt x="340085" y="2538"/>
                </a:lnTo>
                <a:lnTo>
                  <a:pt x="343880" y="4548"/>
                </a:lnTo>
                <a:lnTo>
                  <a:pt x="347363" y="5888"/>
                </a:lnTo>
                <a:lnTo>
                  <a:pt x="350638" y="6782"/>
                </a:lnTo>
                <a:lnTo>
                  <a:pt x="353774" y="7378"/>
                </a:lnTo>
                <a:lnTo>
                  <a:pt x="359798" y="8039"/>
                </a:lnTo>
                <a:lnTo>
                  <a:pt x="368617" y="856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687"/>
          <p:cNvSpPr/>
          <p:nvPr/>
        </p:nvSpPr>
        <p:spPr>
          <a:xfrm>
            <a:off x="5969318" y="1685925"/>
            <a:ext cx="111443" cy="214313"/>
          </a:xfrm>
          <a:custGeom>
            <a:avLst/>
            <a:gdLst/>
            <a:ahLst/>
            <a:cxnLst/>
            <a:rect l="0" t="0" r="0" b="0"/>
            <a:pathLst>
              <a:path w="111443" h="257176">
                <a:moveTo>
                  <a:pt x="0" y="0"/>
                </a:moveTo>
                <a:lnTo>
                  <a:pt x="0" y="11931"/>
                </a:lnTo>
                <a:lnTo>
                  <a:pt x="2540" y="19908"/>
                </a:lnTo>
                <a:lnTo>
                  <a:pt x="4551" y="24702"/>
                </a:lnTo>
                <a:lnTo>
                  <a:pt x="6844" y="28850"/>
                </a:lnTo>
                <a:lnTo>
                  <a:pt x="9325" y="32568"/>
                </a:lnTo>
                <a:lnTo>
                  <a:pt x="11932" y="35999"/>
                </a:lnTo>
                <a:lnTo>
                  <a:pt x="14622" y="40192"/>
                </a:lnTo>
                <a:lnTo>
                  <a:pt x="17368" y="44892"/>
                </a:lnTo>
                <a:lnTo>
                  <a:pt x="20151" y="49930"/>
                </a:lnTo>
                <a:lnTo>
                  <a:pt x="22959" y="56147"/>
                </a:lnTo>
                <a:lnTo>
                  <a:pt x="25784" y="63149"/>
                </a:lnTo>
                <a:lnTo>
                  <a:pt x="28619" y="70674"/>
                </a:lnTo>
                <a:lnTo>
                  <a:pt x="31462" y="77596"/>
                </a:lnTo>
                <a:lnTo>
                  <a:pt x="34310" y="84115"/>
                </a:lnTo>
                <a:lnTo>
                  <a:pt x="40013" y="96439"/>
                </a:lnTo>
                <a:lnTo>
                  <a:pt x="45724" y="108267"/>
                </a:lnTo>
                <a:lnTo>
                  <a:pt x="48580" y="115040"/>
                </a:lnTo>
                <a:lnTo>
                  <a:pt x="51437" y="122413"/>
                </a:lnTo>
                <a:lnTo>
                  <a:pt x="54294" y="130186"/>
                </a:lnTo>
                <a:lnTo>
                  <a:pt x="57151" y="137273"/>
                </a:lnTo>
                <a:lnTo>
                  <a:pt x="60008" y="143903"/>
                </a:lnTo>
                <a:lnTo>
                  <a:pt x="62865" y="150228"/>
                </a:lnTo>
                <a:lnTo>
                  <a:pt x="64770" y="156349"/>
                </a:lnTo>
                <a:lnTo>
                  <a:pt x="66040" y="162335"/>
                </a:lnTo>
                <a:lnTo>
                  <a:pt x="66887" y="168231"/>
                </a:lnTo>
                <a:lnTo>
                  <a:pt x="69357" y="174066"/>
                </a:lnTo>
                <a:lnTo>
                  <a:pt x="72907" y="179861"/>
                </a:lnTo>
                <a:lnTo>
                  <a:pt x="77180" y="185630"/>
                </a:lnTo>
                <a:lnTo>
                  <a:pt x="80029" y="190428"/>
                </a:lnTo>
                <a:lnTo>
                  <a:pt x="83193" y="198300"/>
                </a:lnTo>
                <a:lnTo>
                  <a:pt x="84989" y="202684"/>
                </a:lnTo>
                <a:lnTo>
                  <a:pt x="87140" y="207513"/>
                </a:lnTo>
                <a:lnTo>
                  <a:pt x="89526" y="212637"/>
                </a:lnTo>
                <a:lnTo>
                  <a:pt x="91116" y="217005"/>
                </a:lnTo>
                <a:lnTo>
                  <a:pt x="92884" y="224399"/>
                </a:lnTo>
                <a:lnTo>
                  <a:pt x="96209" y="230860"/>
                </a:lnTo>
                <a:lnTo>
                  <a:pt x="98430" y="233917"/>
                </a:lnTo>
                <a:lnTo>
                  <a:pt x="100896" y="239853"/>
                </a:lnTo>
                <a:lnTo>
                  <a:pt x="101993" y="245666"/>
                </a:lnTo>
                <a:lnTo>
                  <a:pt x="102480" y="251425"/>
                </a:lnTo>
                <a:lnTo>
                  <a:pt x="103563" y="253341"/>
                </a:lnTo>
                <a:lnTo>
                  <a:pt x="105237" y="254619"/>
                </a:lnTo>
                <a:lnTo>
                  <a:pt x="111442" y="25717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688"/>
          <p:cNvSpPr/>
          <p:nvPr/>
        </p:nvSpPr>
        <p:spPr>
          <a:xfrm>
            <a:off x="6312225" y="1550197"/>
            <a:ext cx="409230" cy="356756"/>
          </a:xfrm>
          <a:custGeom>
            <a:avLst/>
            <a:gdLst/>
            <a:ahLst/>
            <a:cxnLst/>
            <a:rect l="0" t="0" r="0" b="0"/>
            <a:pathLst>
              <a:path w="409230" h="428107">
                <a:moveTo>
                  <a:pt x="308602" y="25714"/>
                </a:moveTo>
                <a:lnTo>
                  <a:pt x="308602" y="12695"/>
                </a:lnTo>
                <a:lnTo>
                  <a:pt x="307650" y="10367"/>
                </a:lnTo>
                <a:lnTo>
                  <a:pt x="301221" y="1550"/>
                </a:lnTo>
                <a:lnTo>
                  <a:pt x="299872" y="1032"/>
                </a:lnTo>
                <a:lnTo>
                  <a:pt x="292468" y="303"/>
                </a:lnTo>
                <a:lnTo>
                  <a:pt x="283652" y="133"/>
                </a:lnTo>
                <a:lnTo>
                  <a:pt x="214102" y="0"/>
                </a:lnTo>
                <a:lnTo>
                  <a:pt x="204644" y="951"/>
                </a:lnTo>
                <a:lnTo>
                  <a:pt x="194529" y="2538"/>
                </a:lnTo>
                <a:lnTo>
                  <a:pt x="183976" y="4548"/>
                </a:lnTo>
                <a:lnTo>
                  <a:pt x="173131" y="5888"/>
                </a:lnTo>
                <a:lnTo>
                  <a:pt x="162091" y="6782"/>
                </a:lnTo>
                <a:lnTo>
                  <a:pt x="150920" y="7377"/>
                </a:lnTo>
                <a:lnTo>
                  <a:pt x="139664" y="8727"/>
                </a:lnTo>
                <a:lnTo>
                  <a:pt x="128349" y="10579"/>
                </a:lnTo>
                <a:lnTo>
                  <a:pt x="116996" y="12766"/>
                </a:lnTo>
                <a:lnTo>
                  <a:pt x="105617" y="14225"/>
                </a:lnTo>
                <a:lnTo>
                  <a:pt x="94221" y="15197"/>
                </a:lnTo>
                <a:lnTo>
                  <a:pt x="82814" y="15845"/>
                </a:lnTo>
                <a:lnTo>
                  <a:pt x="62520" y="16565"/>
                </a:lnTo>
                <a:lnTo>
                  <a:pt x="30758" y="17027"/>
                </a:lnTo>
                <a:lnTo>
                  <a:pt x="85" y="17141"/>
                </a:lnTo>
                <a:lnTo>
                  <a:pt x="0" y="29073"/>
                </a:lnTo>
                <a:lnTo>
                  <a:pt x="950" y="31763"/>
                </a:lnTo>
                <a:lnTo>
                  <a:pt x="9318" y="45465"/>
                </a:lnTo>
                <a:lnTo>
                  <a:pt x="13662" y="54494"/>
                </a:lnTo>
                <a:lnTo>
                  <a:pt x="15593" y="61683"/>
                </a:lnTo>
                <a:lnTo>
                  <a:pt x="16451" y="70592"/>
                </a:lnTo>
                <a:lnTo>
                  <a:pt x="16679" y="75635"/>
                </a:lnTo>
                <a:lnTo>
                  <a:pt x="19474" y="86319"/>
                </a:lnTo>
                <a:lnTo>
                  <a:pt x="22938" y="97416"/>
                </a:lnTo>
                <a:lnTo>
                  <a:pt x="24478" y="108699"/>
                </a:lnTo>
                <a:lnTo>
                  <a:pt x="27702" y="120064"/>
                </a:lnTo>
                <a:lnTo>
                  <a:pt x="29895" y="125761"/>
                </a:lnTo>
                <a:lnTo>
                  <a:pt x="30405" y="131464"/>
                </a:lnTo>
                <a:lnTo>
                  <a:pt x="28431" y="142881"/>
                </a:lnTo>
                <a:lnTo>
                  <a:pt x="26919" y="154306"/>
                </a:lnTo>
                <a:lnTo>
                  <a:pt x="26247" y="165733"/>
                </a:lnTo>
                <a:lnTo>
                  <a:pt x="25948" y="177162"/>
                </a:lnTo>
                <a:lnTo>
                  <a:pt x="25781" y="194306"/>
                </a:lnTo>
                <a:lnTo>
                  <a:pt x="24804" y="199069"/>
                </a:lnTo>
                <a:lnTo>
                  <a:pt x="19832" y="210322"/>
                </a:lnTo>
                <a:lnTo>
                  <a:pt x="17936" y="219689"/>
                </a:lnTo>
                <a:lnTo>
                  <a:pt x="17295" y="231388"/>
                </a:lnTo>
                <a:lnTo>
                  <a:pt x="17168" y="238320"/>
                </a:lnTo>
                <a:lnTo>
                  <a:pt x="18110" y="238888"/>
                </a:lnTo>
                <a:lnTo>
                  <a:pt x="24521" y="239876"/>
                </a:lnTo>
                <a:lnTo>
                  <a:pt x="27721" y="237419"/>
                </a:lnTo>
                <a:lnTo>
                  <a:pt x="33271" y="233153"/>
                </a:lnTo>
                <a:lnTo>
                  <a:pt x="42088" y="228081"/>
                </a:lnTo>
                <a:lnTo>
                  <a:pt x="52356" y="222652"/>
                </a:lnTo>
                <a:lnTo>
                  <a:pt x="57762" y="219871"/>
                </a:lnTo>
                <a:lnTo>
                  <a:pt x="65175" y="217064"/>
                </a:lnTo>
                <a:lnTo>
                  <a:pt x="73927" y="214241"/>
                </a:lnTo>
                <a:lnTo>
                  <a:pt x="83572" y="211406"/>
                </a:lnTo>
                <a:lnTo>
                  <a:pt x="104449" y="205716"/>
                </a:lnTo>
                <a:lnTo>
                  <a:pt x="148896" y="194302"/>
                </a:lnTo>
                <a:lnTo>
                  <a:pt x="174122" y="188589"/>
                </a:lnTo>
                <a:lnTo>
                  <a:pt x="187516" y="185732"/>
                </a:lnTo>
                <a:lnTo>
                  <a:pt x="200255" y="183828"/>
                </a:lnTo>
                <a:lnTo>
                  <a:pt x="212558" y="182558"/>
                </a:lnTo>
                <a:lnTo>
                  <a:pt x="224571" y="181712"/>
                </a:lnTo>
                <a:lnTo>
                  <a:pt x="236389" y="181147"/>
                </a:lnTo>
                <a:lnTo>
                  <a:pt x="259680" y="180520"/>
                </a:lnTo>
                <a:lnTo>
                  <a:pt x="271225" y="181306"/>
                </a:lnTo>
                <a:lnTo>
                  <a:pt x="282731" y="182782"/>
                </a:lnTo>
                <a:lnTo>
                  <a:pt x="294212" y="184718"/>
                </a:lnTo>
                <a:lnTo>
                  <a:pt x="304724" y="186009"/>
                </a:lnTo>
                <a:lnTo>
                  <a:pt x="314589" y="186870"/>
                </a:lnTo>
                <a:lnTo>
                  <a:pt x="324024" y="187444"/>
                </a:lnTo>
                <a:lnTo>
                  <a:pt x="333170" y="188779"/>
                </a:lnTo>
                <a:lnTo>
                  <a:pt x="342126" y="190621"/>
                </a:lnTo>
                <a:lnTo>
                  <a:pt x="350954" y="192802"/>
                </a:lnTo>
                <a:lnTo>
                  <a:pt x="358744" y="196161"/>
                </a:lnTo>
                <a:lnTo>
                  <a:pt x="365843" y="200305"/>
                </a:lnTo>
                <a:lnTo>
                  <a:pt x="372480" y="204973"/>
                </a:lnTo>
                <a:lnTo>
                  <a:pt x="384935" y="215239"/>
                </a:lnTo>
                <a:lnTo>
                  <a:pt x="395868" y="226152"/>
                </a:lnTo>
                <a:lnTo>
                  <a:pt x="403902" y="237352"/>
                </a:lnTo>
                <a:lnTo>
                  <a:pt x="408108" y="248680"/>
                </a:lnTo>
                <a:lnTo>
                  <a:pt x="409229" y="254368"/>
                </a:lnTo>
                <a:lnTo>
                  <a:pt x="409025" y="261017"/>
                </a:lnTo>
                <a:lnTo>
                  <a:pt x="407935" y="268308"/>
                </a:lnTo>
                <a:lnTo>
                  <a:pt x="406257" y="276026"/>
                </a:lnTo>
                <a:lnTo>
                  <a:pt x="403233" y="283076"/>
                </a:lnTo>
                <a:lnTo>
                  <a:pt x="394793" y="295989"/>
                </a:lnTo>
                <a:lnTo>
                  <a:pt x="379331" y="318520"/>
                </a:lnTo>
                <a:lnTo>
                  <a:pt x="371947" y="325693"/>
                </a:lnTo>
                <a:lnTo>
                  <a:pt x="363214" y="332380"/>
                </a:lnTo>
                <a:lnTo>
                  <a:pt x="326375" y="356800"/>
                </a:lnTo>
                <a:lnTo>
                  <a:pt x="316640" y="362643"/>
                </a:lnTo>
                <a:lnTo>
                  <a:pt x="306341" y="368443"/>
                </a:lnTo>
                <a:lnTo>
                  <a:pt x="284737" y="379968"/>
                </a:lnTo>
                <a:lnTo>
                  <a:pt x="262435" y="391440"/>
                </a:lnTo>
                <a:lnTo>
                  <a:pt x="251154" y="396214"/>
                </a:lnTo>
                <a:lnTo>
                  <a:pt x="239823" y="400349"/>
                </a:lnTo>
                <a:lnTo>
                  <a:pt x="228460" y="404058"/>
                </a:lnTo>
                <a:lnTo>
                  <a:pt x="217074" y="407483"/>
                </a:lnTo>
                <a:lnTo>
                  <a:pt x="183799" y="416855"/>
                </a:lnTo>
                <a:lnTo>
                  <a:pt x="164551" y="422757"/>
                </a:lnTo>
                <a:lnTo>
                  <a:pt x="155418" y="424711"/>
                </a:lnTo>
                <a:lnTo>
                  <a:pt x="146472" y="426015"/>
                </a:lnTo>
                <a:lnTo>
                  <a:pt x="137650" y="426883"/>
                </a:lnTo>
                <a:lnTo>
                  <a:pt x="129864" y="427463"/>
                </a:lnTo>
                <a:lnTo>
                  <a:pt x="122769" y="427849"/>
                </a:lnTo>
                <a:lnTo>
                  <a:pt x="116133" y="428106"/>
                </a:lnTo>
                <a:lnTo>
                  <a:pt x="103680" y="425852"/>
                </a:lnTo>
                <a:lnTo>
                  <a:pt x="91796" y="422628"/>
                </a:lnTo>
                <a:lnTo>
                  <a:pt x="80164" y="421195"/>
                </a:lnTo>
                <a:lnTo>
                  <a:pt x="67456" y="420388"/>
                </a:lnTo>
                <a:lnTo>
                  <a:pt x="64018" y="419323"/>
                </a:lnTo>
                <a:lnTo>
                  <a:pt x="54629" y="414224"/>
                </a:lnTo>
                <a:lnTo>
                  <a:pt x="42854" y="41147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689"/>
          <p:cNvSpPr/>
          <p:nvPr/>
        </p:nvSpPr>
        <p:spPr>
          <a:xfrm>
            <a:off x="4992055" y="1143002"/>
            <a:ext cx="240029" cy="256869"/>
          </a:xfrm>
          <a:custGeom>
            <a:avLst/>
            <a:gdLst/>
            <a:ahLst/>
            <a:cxnLst/>
            <a:rect l="0" t="0" r="0" b="0"/>
            <a:pathLst>
              <a:path w="240029" h="308243">
                <a:moveTo>
                  <a:pt x="8571" y="8570"/>
                </a:moveTo>
                <a:lnTo>
                  <a:pt x="8571" y="4019"/>
                </a:lnTo>
                <a:lnTo>
                  <a:pt x="7618" y="2679"/>
                </a:lnTo>
                <a:lnTo>
                  <a:pt x="6031" y="1785"/>
                </a:lnTo>
                <a:lnTo>
                  <a:pt x="7" y="0"/>
                </a:lnTo>
                <a:lnTo>
                  <a:pt x="0" y="4549"/>
                </a:lnTo>
                <a:lnTo>
                  <a:pt x="952" y="6842"/>
                </a:lnTo>
                <a:lnTo>
                  <a:pt x="5890" y="14620"/>
                </a:lnTo>
                <a:lnTo>
                  <a:pt x="7379" y="20149"/>
                </a:lnTo>
                <a:lnTo>
                  <a:pt x="8218" y="28617"/>
                </a:lnTo>
                <a:lnTo>
                  <a:pt x="8466" y="37158"/>
                </a:lnTo>
                <a:lnTo>
                  <a:pt x="9453" y="40011"/>
                </a:lnTo>
                <a:lnTo>
                  <a:pt x="13091" y="45721"/>
                </a:lnTo>
                <a:lnTo>
                  <a:pt x="20493" y="54291"/>
                </a:lnTo>
                <a:lnTo>
                  <a:pt x="22234" y="57148"/>
                </a:lnTo>
                <a:lnTo>
                  <a:pt x="25637" y="66673"/>
                </a:lnTo>
                <a:lnTo>
                  <a:pt x="29808" y="75986"/>
                </a:lnTo>
                <a:lnTo>
                  <a:pt x="33207" y="80184"/>
                </a:lnTo>
                <a:lnTo>
                  <a:pt x="37377" y="83935"/>
                </a:lnTo>
                <a:lnTo>
                  <a:pt x="42063" y="87388"/>
                </a:lnTo>
                <a:lnTo>
                  <a:pt x="45186" y="91596"/>
                </a:lnTo>
                <a:lnTo>
                  <a:pt x="47268" y="96305"/>
                </a:lnTo>
                <a:lnTo>
                  <a:pt x="48656" y="101350"/>
                </a:lnTo>
                <a:lnTo>
                  <a:pt x="51487" y="106619"/>
                </a:lnTo>
                <a:lnTo>
                  <a:pt x="55279" y="112036"/>
                </a:lnTo>
                <a:lnTo>
                  <a:pt x="59712" y="117552"/>
                </a:lnTo>
                <a:lnTo>
                  <a:pt x="67177" y="126221"/>
                </a:lnTo>
                <a:lnTo>
                  <a:pt x="74623" y="135155"/>
                </a:lnTo>
                <a:lnTo>
                  <a:pt x="79276" y="141537"/>
                </a:lnTo>
                <a:lnTo>
                  <a:pt x="84282" y="148650"/>
                </a:lnTo>
                <a:lnTo>
                  <a:pt x="88573" y="155297"/>
                </a:lnTo>
                <a:lnTo>
                  <a:pt x="92385" y="161633"/>
                </a:lnTo>
                <a:lnTo>
                  <a:pt x="95880" y="167762"/>
                </a:lnTo>
                <a:lnTo>
                  <a:pt x="100114" y="173753"/>
                </a:lnTo>
                <a:lnTo>
                  <a:pt x="104842" y="179652"/>
                </a:lnTo>
                <a:lnTo>
                  <a:pt x="109899" y="185490"/>
                </a:lnTo>
                <a:lnTo>
                  <a:pt x="118058" y="194516"/>
                </a:lnTo>
                <a:lnTo>
                  <a:pt x="125812" y="202655"/>
                </a:lnTo>
                <a:lnTo>
                  <a:pt x="147282" y="224393"/>
                </a:lnTo>
                <a:lnTo>
                  <a:pt x="151527" y="227700"/>
                </a:lnTo>
                <a:lnTo>
                  <a:pt x="156263" y="230857"/>
                </a:lnTo>
                <a:lnTo>
                  <a:pt x="161324" y="233914"/>
                </a:lnTo>
                <a:lnTo>
                  <a:pt x="165651" y="237857"/>
                </a:lnTo>
                <a:lnTo>
                  <a:pt x="172999" y="247318"/>
                </a:lnTo>
                <a:lnTo>
                  <a:pt x="179440" y="255333"/>
                </a:lnTo>
                <a:lnTo>
                  <a:pt x="182491" y="258803"/>
                </a:lnTo>
                <a:lnTo>
                  <a:pt x="186430" y="262070"/>
                </a:lnTo>
                <a:lnTo>
                  <a:pt x="190961" y="265200"/>
                </a:lnTo>
                <a:lnTo>
                  <a:pt x="195887" y="268239"/>
                </a:lnTo>
                <a:lnTo>
                  <a:pt x="200123" y="270265"/>
                </a:lnTo>
                <a:lnTo>
                  <a:pt x="207370" y="272517"/>
                </a:lnTo>
                <a:lnTo>
                  <a:pt x="213766" y="276057"/>
                </a:lnTo>
                <a:lnTo>
                  <a:pt x="216805" y="278335"/>
                </a:lnTo>
                <a:lnTo>
                  <a:pt x="218831" y="280806"/>
                </a:lnTo>
                <a:lnTo>
                  <a:pt x="220182" y="283406"/>
                </a:lnTo>
                <a:lnTo>
                  <a:pt x="221082" y="286091"/>
                </a:lnTo>
                <a:lnTo>
                  <a:pt x="224623" y="291615"/>
                </a:lnTo>
                <a:lnTo>
                  <a:pt x="230106" y="298372"/>
                </a:lnTo>
                <a:lnTo>
                  <a:pt x="231508" y="298926"/>
                </a:lnTo>
                <a:lnTo>
                  <a:pt x="235607" y="299542"/>
                </a:lnTo>
                <a:lnTo>
                  <a:pt x="237081" y="300659"/>
                </a:lnTo>
                <a:lnTo>
                  <a:pt x="238063" y="302356"/>
                </a:lnTo>
                <a:lnTo>
                  <a:pt x="239913" y="308242"/>
                </a:lnTo>
                <a:lnTo>
                  <a:pt x="240028" y="30003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690"/>
          <p:cNvSpPr/>
          <p:nvPr/>
        </p:nvSpPr>
        <p:spPr>
          <a:xfrm>
            <a:off x="4914900" y="1164457"/>
            <a:ext cx="265748" cy="178569"/>
          </a:xfrm>
          <a:custGeom>
            <a:avLst/>
            <a:gdLst/>
            <a:ahLst/>
            <a:cxnLst/>
            <a:rect l="0" t="0" r="0" b="0"/>
            <a:pathLst>
              <a:path w="265748" h="214283">
                <a:moveTo>
                  <a:pt x="265747" y="8542"/>
                </a:moveTo>
                <a:lnTo>
                  <a:pt x="265747" y="74"/>
                </a:lnTo>
                <a:lnTo>
                  <a:pt x="261196" y="0"/>
                </a:lnTo>
                <a:lnTo>
                  <a:pt x="259855" y="942"/>
                </a:lnTo>
                <a:lnTo>
                  <a:pt x="258962" y="2523"/>
                </a:lnTo>
                <a:lnTo>
                  <a:pt x="257969" y="6819"/>
                </a:lnTo>
                <a:lnTo>
                  <a:pt x="257528" y="11903"/>
                </a:lnTo>
                <a:lnTo>
                  <a:pt x="256457" y="13640"/>
                </a:lnTo>
                <a:lnTo>
                  <a:pt x="254792" y="14798"/>
                </a:lnTo>
                <a:lnTo>
                  <a:pt x="249448" y="17037"/>
                </a:lnTo>
                <a:lnTo>
                  <a:pt x="240723" y="21207"/>
                </a:lnTo>
                <a:lnTo>
                  <a:pt x="233036" y="26236"/>
                </a:lnTo>
                <a:lnTo>
                  <a:pt x="225491" y="32598"/>
                </a:lnTo>
                <a:lnTo>
                  <a:pt x="215788" y="41776"/>
                </a:lnTo>
                <a:lnTo>
                  <a:pt x="204166" y="53102"/>
                </a:lnTo>
                <a:lnTo>
                  <a:pt x="198975" y="57299"/>
                </a:lnTo>
                <a:lnTo>
                  <a:pt x="192658" y="62001"/>
                </a:lnTo>
                <a:lnTo>
                  <a:pt x="185588" y="67041"/>
                </a:lnTo>
                <a:lnTo>
                  <a:pt x="179923" y="72306"/>
                </a:lnTo>
                <a:lnTo>
                  <a:pt x="175194" y="77721"/>
                </a:lnTo>
                <a:lnTo>
                  <a:pt x="171088" y="83237"/>
                </a:lnTo>
                <a:lnTo>
                  <a:pt x="166446" y="88818"/>
                </a:lnTo>
                <a:lnTo>
                  <a:pt x="161447" y="94444"/>
                </a:lnTo>
                <a:lnTo>
                  <a:pt x="156209" y="100100"/>
                </a:lnTo>
                <a:lnTo>
                  <a:pt x="149859" y="104823"/>
                </a:lnTo>
                <a:lnTo>
                  <a:pt x="142768" y="108924"/>
                </a:lnTo>
                <a:lnTo>
                  <a:pt x="135183" y="112611"/>
                </a:lnTo>
                <a:lnTo>
                  <a:pt x="129175" y="116974"/>
                </a:lnTo>
                <a:lnTo>
                  <a:pt x="124216" y="121787"/>
                </a:lnTo>
                <a:lnTo>
                  <a:pt x="119958" y="126901"/>
                </a:lnTo>
                <a:lnTo>
                  <a:pt x="114262" y="132215"/>
                </a:lnTo>
                <a:lnTo>
                  <a:pt x="107607" y="137663"/>
                </a:lnTo>
                <a:lnTo>
                  <a:pt x="100313" y="143200"/>
                </a:lnTo>
                <a:lnTo>
                  <a:pt x="94497" y="147844"/>
                </a:lnTo>
                <a:lnTo>
                  <a:pt x="89668" y="151892"/>
                </a:lnTo>
                <a:lnTo>
                  <a:pt x="85496" y="155544"/>
                </a:lnTo>
                <a:lnTo>
                  <a:pt x="80810" y="158930"/>
                </a:lnTo>
                <a:lnTo>
                  <a:pt x="75781" y="162141"/>
                </a:lnTo>
                <a:lnTo>
                  <a:pt x="70523" y="165234"/>
                </a:lnTo>
                <a:lnTo>
                  <a:pt x="66065" y="169200"/>
                </a:lnTo>
                <a:lnTo>
                  <a:pt x="62141" y="173750"/>
                </a:lnTo>
                <a:lnTo>
                  <a:pt x="58572" y="178688"/>
                </a:lnTo>
                <a:lnTo>
                  <a:pt x="55240" y="182932"/>
                </a:lnTo>
                <a:lnTo>
                  <a:pt x="52067" y="186715"/>
                </a:lnTo>
                <a:lnTo>
                  <a:pt x="48999" y="190189"/>
                </a:lnTo>
                <a:lnTo>
                  <a:pt x="46001" y="192505"/>
                </a:lnTo>
                <a:lnTo>
                  <a:pt x="40130" y="195078"/>
                </a:lnTo>
                <a:lnTo>
                  <a:pt x="34345" y="198762"/>
                </a:lnTo>
                <a:lnTo>
                  <a:pt x="31469" y="201077"/>
                </a:lnTo>
                <a:lnTo>
                  <a:pt x="28599" y="202621"/>
                </a:lnTo>
                <a:lnTo>
                  <a:pt x="22871" y="204337"/>
                </a:lnTo>
                <a:lnTo>
                  <a:pt x="20962" y="205747"/>
                </a:lnTo>
                <a:lnTo>
                  <a:pt x="19689" y="207639"/>
                </a:lnTo>
                <a:lnTo>
                  <a:pt x="18841" y="209853"/>
                </a:lnTo>
                <a:lnTo>
                  <a:pt x="17323" y="211329"/>
                </a:lnTo>
                <a:lnTo>
                  <a:pt x="15359" y="212313"/>
                </a:lnTo>
                <a:lnTo>
                  <a:pt x="10636" y="213407"/>
                </a:lnTo>
                <a:lnTo>
                  <a:pt x="2383" y="214109"/>
                </a:lnTo>
                <a:lnTo>
                  <a:pt x="0" y="21428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691"/>
          <p:cNvSpPr/>
          <p:nvPr/>
        </p:nvSpPr>
        <p:spPr>
          <a:xfrm>
            <a:off x="3371850" y="2143125"/>
            <a:ext cx="360046" cy="271463"/>
          </a:xfrm>
          <a:custGeom>
            <a:avLst/>
            <a:gdLst/>
            <a:ahLst/>
            <a:cxnLst/>
            <a:rect l="0" t="0" r="0" b="0"/>
            <a:pathLst>
              <a:path w="360046" h="325756">
                <a:moveTo>
                  <a:pt x="0" y="0"/>
                </a:moveTo>
                <a:lnTo>
                  <a:pt x="0" y="4551"/>
                </a:lnTo>
                <a:lnTo>
                  <a:pt x="952" y="5891"/>
                </a:lnTo>
                <a:lnTo>
                  <a:pt x="2539" y="6785"/>
                </a:lnTo>
                <a:lnTo>
                  <a:pt x="4550" y="7380"/>
                </a:lnTo>
                <a:lnTo>
                  <a:pt x="5891" y="8730"/>
                </a:lnTo>
                <a:lnTo>
                  <a:pt x="6785" y="10583"/>
                </a:lnTo>
                <a:lnTo>
                  <a:pt x="7380" y="12770"/>
                </a:lnTo>
                <a:lnTo>
                  <a:pt x="10583" y="17740"/>
                </a:lnTo>
                <a:lnTo>
                  <a:pt x="17740" y="25894"/>
                </a:lnTo>
                <a:lnTo>
                  <a:pt x="23124" y="32463"/>
                </a:lnTo>
                <a:lnTo>
                  <a:pt x="28692" y="41733"/>
                </a:lnTo>
                <a:lnTo>
                  <a:pt x="34342" y="52203"/>
                </a:lnTo>
                <a:lnTo>
                  <a:pt x="40028" y="62253"/>
                </a:lnTo>
                <a:lnTo>
                  <a:pt x="45730" y="69895"/>
                </a:lnTo>
                <a:lnTo>
                  <a:pt x="53979" y="79007"/>
                </a:lnTo>
                <a:lnTo>
                  <a:pt x="58846" y="84104"/>
                </a:lnTo>
                <a:lnTo>
                  <a:pt x="63043" y="89406"/>
                </a:lnTo>
                <a:lnTo>
                  <a:pt x="66793" y="94847"/>
                </a:lnTo>
                <a:lnTo>
                  <a:pt x="70246" y="100378"/>
                </a:lnTo>
                <a:lnTo>
                  <a:pt x="79163" y="109065"/>
                </a:lnTo>
                <a:lnTo>
                  <a:pt x="89476" y="117053"/>
                </a:lnTo>
                <a:lnTo>
                  <a:pt x="100409" y="126953"/>
                </a:lnTo>
                <a:lnTo>
                  <a:pt x="111619" y="137703"/>
                </a:lnTo>
                <a:lnTo>
                  <a:pt x="168595" y="194319"/>
                </a:lnTo>
                <a:lnTo>
                  <a:pt x="175262" y="199078"/>
                </a:lnTo>
                <a:lnTo>
                  <a:pt x="182563" y="203204"/>
                </a:lnTo>
                <a:lnTo>
                  <a:pt x="190289" y="206907"/>
                </a:lnTo>
                <a:lnTo>
                  <a:pt x="197344" y="211280"/>
                </a:lnTo>
                <a:lnTo>
                  <a:pt x="203953" y="216101"/>
                </a:lnTo>
                <a:lnTo>
                  <a:pt x="210263" y="221220"/>
                </a:lnTo>
                <a:lnTo>
                  <a:pt x="216375" y="226537"/>
                </a:lnTo>
                <a:lnTo>
                  <a:pt x="222355" y="231987"/>
                </a:lnTo>
                <a:lnTo>
                  <a:pt x="228246" y="237525"/>
                </a:lnTo>
                <a:lnTo>
                  <a:pt x="234079" y="242170"/>
                </a:lnTo>
                <a:lnTo>
                  <a:pt x="239872" y="246219"/>
                </a:lnTo>
                <a:lnTo>
                  <a:pt x="245640" y="249871"/>
                </a:lnTo>
                <a:lnTo>
                  <a:pt x="251390" y="253258"/>
                </a:lnTo>
                <a:lnTo>
                  <a:pt x="257128" y="256469"/>
                </a:lnTo>
                <a:lnTo>
                  <a:pt x="262858" y="259562"/>
                </a:lnTo>
                <a:lnTo>
                  <a:pt x="268584" y="263528"/>
                </a:lnTo>
                <a:lnTo>
                  <a:pt x="274306" y="268078"/>
                </a:lnTo>
                <a:lnTo>
                  <a:pt x="284791" y="277261"/>
                </a:lnTo>
                <a:lnTo>
                  <a:pt x="292626" y="284517"/>
                </a:lnTo>
                <a:lnTo>
                  <a:pt x="301823" y="290917"/>
                </a:lnTo>
                <a:lnTo>
                  <a:pt x="311308" y="296936"/>
                </a:lnTo>
                <a:lnTo>
                  <a:pt x="322003" y="304727"/>
                </a:lnTo>
                <a:lnTo>
                  <a:pt x="331205" y="308412"/>
                </a:lnTo>
                <a:lnTo>
                  <a:pt x="339964" y="314160"/>
                </a:lnTo>
                <a:lnTo>
                  <a:pt x="348591" y="317239"/>
                </a:lnTo>
                <a:lnTo>
                  <a:pt x="359821" y="325582"/>
                </a:lnTo>
                <a:lnTo>
                  <a:pt x="360045" y="32575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692"/>
          <p:cNvSpPr/>
          <p:nvPr/>
        </p:nvSpPr>
        <p:spPr>
          <a:xfrm>
            <a:off x="3474721" y="2157412"/>
            <a:ext cx="180023" cy="307182"/>
          </a:xfrm>
          <a:custGeom>
            <a:avLst/>
            <a:gdLst/>
            <a:ahLst/>
            <a:cxnLst/>
            <a:rect l="0" t="0" r="0" b="0"/>
            <a:pathLst>
              <a:path w="180023" h="368618">
                <a:moveTo>
                  <a:pt x="180022" y="0"/>
                </a:moveTo>
                <a:lnTo>
                  <a:pt x="171803" y="0"/>
                </a:lnTo>
                <a:lnTo>
                  <a:pt x="167003" y="4550"/>
                </a:lnTo>
                <a:lnTo>
                  <a:pt x="165628" y="6844"/>
                </a:lnTo>
                <a:lnTo>
                  <a:pt x="162739" y="14622"/>
                </a:lnTo>
                <a:lnTo>
                  <a:pt x="158689" y="20151"/>
                </a:lnTo>
                <a:lnTo>
                  <a:pt x="153713" y="28323"/>
                </a:lnTo>
                <a:lnTo>
                  <a:pt x="148327" y="39258"/>
                </a:lnTo>
                <a:lnTo>
                  <a:pt x="145557" y="46174"/>
                </a:lnTo>
                <a:lnTo>
                  <a:pt x="142758" y="53643"/>
                </a:lnTo>
                <a:lnTo>
                  <a:pt x="139939" y="60527"/>
                </a:lnTo>
                <a:lnTo>
                  <a:pt x="137107" y="67021"/>
                </a:lnTo>
                <a:lnTo>
                  <a:pt x="134267" y="73256"/>
                </a:lnTo>
                <a:lnTo>
                  <a:pt x="131421" y="80269"/>
                </a:lnTo>
                <a:lnTo>
                  <a:pt x="128572" y="87803"/>
                </a:lnTo>
                <a:lnTo>
                  <a:pt x="122865" y="103793"/>
                </a:lnTo>
                <a:lnTo>
                  <a:pt x="117154" y="120425"/>
                </a:lnTo>
                <a:lnTo>
                  <a:pt x="113345" y="129813"/>
                </a:lnTo>
                <a:lnTo>
                  <a:pt x="108901" y="139882"/>
                </a:lnTo>
                <a:lnTo>
                  <a:pt x="104033" y="150404"/>
                </a:lnTo>
                <a:lnTo>
                  <a:pt x="99835" y="160277"/>
                </a:lnTo>
                <a:lnTo>
                  <a:pt x="96084" y="169716"/>
                </a:lnTo>
                <a:lnTo>
                  <a:pt x="92630" y="178867"/>
                </a:lnTo>
                <a:lnTo>
                  <a:pt x="88424" y="187824"/>
                </a:lnTo>
                <a:lnTo>
                  <a:pt x="83714" y="196653"/>
                </a:lnTo>
                <a:lnTo>
                  <a:pt x="78669" y="205397"/>
                </a:lnTo>
                <a:lnTo>
                  <a:pt x="74353" y="214084"/>
                </a:lnTo>
                <a:lnTo>
                  <a:pt x="70524" y="222732"/>
                </a:lnTo>
                <a:lnTo>
                  <a:pt x="67018" y="231356"/>
                </a:lnTo>
                <a:lnTo>
                  <a:pt x="63729" y="239010"/>
                </a:lnTo>
                <a:lnTo>
                  <a:pt x="57534" y="252594"/>
                </a:lnTo>
                <a:lnTo>
                  <a:pt x="54548" y="259836"/>
                </a:lnTo>
                <a:lnTo>
                  <a:pt x="51605" y="267521"/>
                </a:lnTo>
                <a:lnTo>
                  <a:pt x="48691" y="275502"/>
                </a:lnTo>
                <a:lnTo>
                  <a:pt x="45795" y="282728"/>
                </a:lnTo>
                <a:lnTo>
                  <a:pt x="42913" y="289450"/>
                </a:lnTo>
                <a:lnTo>
                  <a:pt x="37169" y="301999"/>
                </a:lnTo>
                <a:lnTo>
                  <a:pt x="31442" y="313927"/>
                </a:lnTo>
                <a:lnTo>
                  <a:pt x="29533" y="319774"/>
                </a:lnTo>
                <a:lnTo>
                  <a:pt x="28261" y="325578"/>
                </a:lnTo>
                <a:lnTo>
                  <a:pt x="27413" y="331352"/>
                </a:lnTo>
                <a:lnTo>
                  <a:pt x="23931" y="340307"/>
                </a:lnTo>
                <a:lnTo>
                  <a:pt x="19208" y="347462"/>
                </a:lnTo>
                <a:lnTo>
                  <a:pt x="13934" y="353817"/>
                </a:lnTo>
                <a:lnTo>
                  <a:pt x="12147" y="356846"/>
                </a:lnTo>
                <a:lnTo>
                  <a:pt x="10161" y="362750"/>
                </a:lnTo>
                <a:lnTo>
                  <a:pt x="8679" y="364706"/>
                </a:lnTo>
                <a:lnTo>
                  <a:pt x="6738" y="366010"/>
                </a:lnTo>
                <a:lnTo>
                  <a:pt x="0" y="36861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693"/>
          <p:cNvSpPr/>
          <p:nvPr/>
        </p:nvSpPr>
        <p:spPr>
          <a:xfrm>
            <a:off x="3706178" y="2014635"/>
            <a:ext cx="274321" cy="156043"/>
          </a:xfrm>
          <a:custGeom>
            <a:avLst/>
            <a:gdLst/>
            <a:ahLst/>
            <a:cxnLst/>
            <a:rect l="0" t="0" r="0" b="0"/>
            <a:pathLst>
              <a:path w="274321" h="187252">
                <a:moveTo>
                  <a:pt x="0" y="59890"/>
                </a:moveTo>
                <a:lnTo>
                  <a:pt x="4551" y="59890"/>
                </a:lnTo>
                <a:lnTo>
                  <a:pt x="5891" y="58938"/>
                </a:lnTo>
                <a:lnTo>
                  <a:pt x="6785" y="57350"/>
                </a:lnTo>
                <a:lnTo>
                  <a:pt x="7778" y="53046"/>
                </a:lnTo>
                <a:lnTo>
                  <a:pt x="8219" y="47959"/>
                </a:lnTo>
                <a:lnTo>
                  <a:pt x="9290" y="45268"/>
                </a:lnTo>
                <a:lnTo>
                  <a:pt x="13019" y="39739"/>
                </a:lnTo>
                <a:lnTo>
                  <a:pt x="20391" y="34107"/>
                </a:lnTo>
                <a:lnTo>
                  <a:pt x="25024" y="31271"/>
                </a:lnTo>
                <a:lnTo>
                  <a:pt x="32712" y="25580"/>
                </a:lnTo>
                <a:lnTo>
                  <a:pt x="39304" y="19877"/>
                </a:lnTo>
                <a:lnTo>
                  <a:pt x="45409" y="14166"/>
                </a:lnTo>
                <a:lnTo>
                  <a:pt x="48370" y="12263"/>
                </a:lnTo>
                <a:lnTo>
                  <a:pt x="54200" y="10147"/>
                </a:lnTo>
                <a:lnTo>
                  <a:pt x="62506" y="6667"/>
                </a:lnTo>
                <a:lnTo>
                  <a:pt x="67389" y="4406"/>
                </a:lnTo>
                <a:lnTo>
                  <a:pt x="75353" y="1893"/>
                </a:lnTo>
                <a:lnTo>
                  <a:pt x="82068" y="776"/>
                </a:lnTo>
                <a:lnTo>
                  <a:pt x="88227" y="280"/>
                </a:lnTo>
                <a:lnTo>
                  <a:pt x="94139" y="59"/>
                </a:lnTo>
                <a:lnTo>
                  <a:pt x="97050" y="0"/>
                </a:lnTo>
                <a:lnTo>
                  <a:pt x="105363" y="2475"/>
                </a:lnTo>
                <a:lnTo>
                  <a:pt x="110247" y="4468"/>
                </a:lnTo>
                <a:lnTo>
                  <a:pt x="118214" y="6683"/>
                </a:lnTo>
                <a:lnTo>
                  <a:pt x="121671" y="7274"/>
                </a:lnTo>
                <a:lnTo>
                  <a:pt x="128054" y="10470"/>
                </a:lnTo>
                <a:lnTo>
                  <a:pt x="131089" y="12656"/>
                </a:lnTo>
                <a:lnTo>
                  <a:pt x="133113" y="15066"/>
                </a:lnTo>
                <a:lnTo>
                  <a:pt x="134462" y="17625"/>
                </a:lnTo>
                <a:lnTo>
                  <a:pt x="135961" y="23008"/>
                </a:lnTo>
                <a:lnTo>
                  <a:pt x="136627" y="28576"/>
                </a:lnTo>
                <a:lnTo>
                  <a:pt x="136805" y="32346"/>
                </a:lnTo>
                <a:lnTo>
                  <a:pt x="137055" y="45802"/>
                </a:lnTo>
                <a:lnTo>
                  <a:pt x="137113" y="52994"/>
                </a:lnTo>
                <a:lnTo>
                  <a:pt x="136176" y="57197"/>
                </a:lnTo>
                <a:lnTo>
                  <a:pt x="134599" y="61905"/>
                </a:lnTo>
                <a:lnTo>
                  <a:pt x="132595" y="66948"/>
                </a:lnTo>
                <a:lnTo>
                  <a:pt x="130307" y="72216"/>
                </a:lnTo>
                <a:lnTo>
                  <a:pt x="125224" y="83148"/>
                </a:lnTo>
                <a:lnTo>
                  <a:pt x="122535" y="87778"/>
                </a:lnTo>
                <a:lnTo>
                  <a:pt x="119791" y="91817"/>
                </a:lnTo>
                <a:lnTo>
                  <a:pt x="117008" y="95462"/>
                </a:lnTo>
                <a:lnTo>
                  <a:pt x="113248" y="99797"/>
                </a:lnTo>
                <a:lnTo>
                  <a:pt x="108836" y="104592"/>
                </a:lnTo>
                <a:lnTo>
                  <a:pt x="103990" y="109694"/>
                </a:lnTo>
                <a:lnTo>
                  <a:pt x="99806" y="115000"/>
                </a:lnTo>
                <a:lnTo>
                  <a:pt x="96066" y="120443"/>
                </a:lnTo>
                <a:lnTo>
                  <a:pt x="92619" y="125976"/>
                </a:lnTo>
                <a:lnTo>
                  <a:pt x="90321" y="130617"/>
                </a:lnTo>
                <a:lnTo>
                  <a:pt x="88789" y="134664"/>
                </a:lnTo>
                <a:lnTo>
                  <a:pt x="87768" y="138314"/>
                </a:lnTo>
                <a:lnTo>
                  <a:pt x="86134" y="141700"/>
                </a:lnTo>
                <a:lnTo>
                  <a:pt x="84093" y="144910"/>
                </a:lnTo>
                <a:lnTo>
                  <a:pt x="81779" y="148003"/>
                </a:lnTo>
                <a:lnTo>
                  <a:pt x="79284" y="151017"/>
                </a:lnTo>
                <a:lnTo>
                  <a:pt x="76669" y="153979"/>
                </a:lnTo>
                <a:lnTo>
                  <a:pt x="73972" y="156906"/>
                </a:lnTo>
                <a:lnTo>
                  <a:pt x="72175" y="159810"/>
                </a:lnTo>
                <a:lnTo>
                  <a:pt x="70178" y="165576"/>
                </a:lnTo>
                <a:lnTo>
                  <a:pt x="69053" y="169627"/>
                </a:lnTo>
                <a:lnTo>
                  <a:pt x="68721" y="175378"/>
                </a:lnTo>
                <a:lnTo>
                  <a:pt x="69626" y="176887"/>
                </a:lnTo>
                <a:lnTo>
                  <a:pt x="71183" y="177893"/>
                </a:lnTo>
                <a:lnTo>
                  <a:pt x="75973" y="179508"/>
                </a:lnTo>
                <a:lnTo>
                  <a:pt x="81354" y="184338"/>
                </a:lnTo>
                <a:lnTo>
                  <a:pt x="83763" y="185718"/>
                </a:lnTo>
                <a:lnTo>
                  <a:pt x="88981" y="187251"/>
                </a:lnTo>
                <a:lnTo>
                  <a:pt x="91705" y="186707"/>
                </a:lnTo>
                <a:lnTo>
                  <a:pt x="97273" y="183563"/>
                </a:lnTo>
                <a:lnTo>
                  <a:pt x="105463" y="181531"/>
                </a:lnTo>
                <a:lnTo>
                  <a:pt x="110313" y="180989"/>
                </a:lnTo>
                <a:lnTo>
                  <a:pt x="115452" y="179675"/>
                </a:lnTo>
                <a:lnTo>
                  <a:pt x="120783" y="177847"/>
                </a:lnTo>
                <a:lnTo>
                  <a:pt x="126242" y="175675"/>
                </a:lnTo>
                <a:lnTo>
                  <a:pt x="131786" y="174228"/>
                </a:lnTo>
                <a:lnTo>
                  <a:pt x="137388" y="173263"/>
                </a:lnTo>
                <a:lnTo>
                  <a:pt x="143027" y="172619"/>
                </a:lnTo>
                <a:lnTo>
                  <a:pt x="148691" y="171238"/>
                </a:lnTo>
                <a:lnTo>
                  <a:pt x="154373" y="169364"/>
                </a:lnTo>
                <a:lnTo>
                  <a:pt x="160065" y="167163"/>
                </a:lnTo>
                <a:lnTo>
                  <a:pt x="165765" y="165695"/>
                </a:lnTo>
                <a:lnTo>
                  <a:pt x="171470" y="164717"/>
                </a:lnTo>
                <a:lnTo>
                  <a:pt x="177178" y="164065"/>
                </a:lnTo>
                <a:lnTo>
                  <a:pt x="182889" y="163630"/>
                </a:lnTo>
                <a:lnTo>
                  <a:pt x="188601" y="163340"/>
                </a:lnTo>
                <a:lnTo>
                  <a:pt x="194314" y="163146"/>
                </a:lnTo>
                <a:lnTo>
                  <a:pt x="200028" y="162065"/>
                </a:lnTo>
                <a:lnTo>
                  <a:pt x="205742" y="160392"/>
                </a:lnTo>
                <a:lnTo>
                  <a:pt x="211456" y="158324"/>
                </a:lnTo>
                <a:lnTo>
                  <a:pt x="216219" y="156945"/>
                </a:lnTo>
                <a:lnTo>
                  <a:pt x="224050" y="155413"/>
                </a:lnTo>
                <a:lnTo>
                  <a:pt x="228424" y="155005"/>
                </a:lnTo>
                <a:lnTo>
                  <a:pt x="233245" y="154732"/>
                </a:lnTo>
                <a:lnTo>
                  <a:pt x="242730" y="154430"/>
                </a:lnTo>
                <a:lnTo>
                  <a:pt x="256579" y="154235"/>
                </a:lnTo>
                <a:lnTo>
                  <a:pt x="274320" y="15418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694"/>
          <p:cNvSpPr/>
          <p:nvPr/>
        </p:nvSpPr>
        <p:spPr>
          <a:xfrm>
            <a:off x="4323502" y="2250281"/>
            <a:ext cx="368515" cy="28576"/>
          </a:xfrm>
          <a:custGeom>
            <a:avLst/>
            <a:gdLst/>
            <a:ahLst/>
            <a:cxnLst/>
            <a:rect l="0" t="0" r="0" b="0"/>
            <a:pathLst>
              <a:path w="368515" h="34291">
                <a:moveTo>
                  <a:pt x="8469" y="34290"/>
                </a:moveTo>
                <a:lnTo>
                  <a:pt x="0" y="34290"/>
                </a:lnTo>
                <a:lnTo>
                  <a:pt x="2483" y="31750"/>
                </a:lnTo>
                <a:lnTo>
                  <a:pt x="4478" y="29739"/>
                </a:lnTo>
                <a:lnTo>
                  <a:pt x="6761" y="28398"/>
                </a:lnTo>
                <a:lnTo>
                  <a:pt x="9235" y="27505"/>
                </a:lnTo>
                <a:lnTo>
                  <a:pt x="15477" y="26512"/>
                </a:lnTo>
                <a:lnTo>
                  <a:pt x="24601" y="26071"/>
                </a:lnTo>
                <a:lnTo>
                  <a:pt x="35897" y="25822"/>
                </a:lnTo>
                <a:lnTo>
                  <a:pt x="49827" y="25749"/>
                </a:lnTo>
                <a:lnTo>
                  <a:pt x="56044" y="24786"/>
                </a:lnTo>
                <a:lnTo>
                  <a:pt x="63045" y="23191"/>
                </a:lnTo>
                <a:lnTo>
                  <a:pt x="70571" y="21176"/>
                </a:lnTo>
                <a:lnTo>
                  <a:pt x="77492" y="19832"/>
                </a:lnTo>
                <a:lnTo>
                  <a:pt x="84012" y="18937"/>
                </a:lnTo>
                <a:lnTo>
                  <a:pt x="90263" y="18339"/>
                </a:lnTo>
                <a:lnTo>
                  <a:pt x="97288" y="17941"/>
                </a:lnTo>
                <a:lnTo>
                  <a:pt x="112714" y="17499"/>
                </a:lnTo>
                <a:lnTo>
                  <a:pt x="162894" y="17176"/>
                </a:lnTo>
                <a:lnTo>
                  <a:pt x="170474" y="16213"/>
                </a:lnTo>
                <a:lnTo>
                  <a:pt x="177432" y="14619"/>
                </a:lnTo>
                <a:lnTo>
                  <a:pt x="183976" y="12603"/>
                </a:lnTo>
                <a:lnTo>
                  <a:pt x="191196" y="11260"/>
                </a:lnTo>
                <a:lnTo>
                  <a:pt x="198867" y="10364"/>
                </a:lnTo>
                <a:lnTo>
                  <a:pt x="206838" y="9767"/>
                </a:lnTo>
                <a:lnTo>
                  <a:pt x="215010" y="9369"/>
                </a:lnTo>
                <a:lnTo>
                  <a:pt x="231710" y="8927"/>
                </a:lnTo>
                <a:lnTo>
                  <a:pt x="275439" y="8604"/>
                </a:lnTo>
                <a:lnTo>
                  <a:pt x="331249" y="8573"/>
                </a:lnTo>
                <a:lnTo>
                  <a:pt x="336051" y="7620"/>
                </a:lnTo>
                <a:lnTo>
                  <a:pt x="340204" y="6033"/>
                </a:lnTo>
                <a:lnTo>
                  <a:pt x="343926" y="4022"/>
                </a:lnTo>
                <a:lnTo>
                  <a:pt x="348312" y="2681"/>
                </a:lnTo>
                <a:lnTo>
                  <a:pt x="353141" y="1788"/>
                </a:lnTo>
                <a:lnTo>
                  <a:pt x="368514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695"/>
          <p:cNvSpPr/>
          <p:nvPr/>
        </p:nvSpPr>
        <p:spPr>
          <a:xfrm>
            <a:off x="4820637" y="2021681"/>
            <a:ext cx="274286" cy="157073"/>
          </a:xfrm>
          <a:custGeom>
            <a:avLst/>
            <a:gdLst/>
            <a:ahLst/>
            <a:cxnLst/>
            <a:rect l="0" t="0" r="0" b="0"/>
            <a:pathLst>
              <a:path w="274286" h="188488">
                <a:moveTo>
                  <a:pt x="8538" y="0"/>
                </a:moveTo>
                <a:lnTo>
                  <a:pt x="17079" y="0"/>
                </a:lnTo>
                <a:lnTo>
                  <a:pt x="21651" y="4551"/>
                </a:lnTo>
                <a:lnTo>
                  <a:pt x="23948" y="5892"/>
                </a:lnTo>
                <a:lnTo>
                  <a:pt x="29039" y="7381"/>
                </a:lnTo>
                <a:lnTo>
                  <a:pt x="30778" y="8731"/>
                </a:lnTo>
                <a:lnTo>
                  <a:pt x="31937" y="10583"/>
                </a:lnTo>
                <a:lnTo>
                  <a:pt x="33225" y="15181"/>
                </a:lnTo>
                <a:lnTo>
                  <a:pt x="33797" y="20400"/>
                </a:lnTo>
                <a:lnTo>
                  <a:pt x="33950" y="24077"/>
                </a:lnTo>
                <a:lnTo>
                  <a:pt x="34165" y="37402"/>
                </a:lnTo>
                <a:lnTo>
                  <a:pt x="34243" y="58501"/>
                </a:lnTo>
                <a:lnTo>
                  <a:pt x="33295" y="63766"/>
                </a:lnTo>
                <a:lnTo>
                  <a:pt x="31710" y="69180"/>
                </a:lnTo>
                <a:lnTo>
                  <a:pt x="29700" y="74695"/>
                </a:lnTo>
                <a:lnTo>
                  <a:pt x="28361" y="80277"/>
                </a:lnTo>
                <a:lnTo>
                  <a:pt x="27468" y="85903"/>
                </a:lnTo>
                <a:lnTo>
                  <a:pt x="26873" y="91559"/>
                </a:lnTo>
                <a:lnTo>
                  <a:pt x="25524" y="97234"/>
                </a:lnTo>
                <a:lnTo>
                  <a:pt x="23672" y="102923"/>
                </a:lnTo>
                <a:lnTo>
                  <a:pt x="21485" y="108620"/>
                </a:lnTo>
                <a:lnTo>
                  <a:pt x="19074" y="113371"/>
                </a:lnTo>
                <a:lnTo>
                  <a:pt x="16515" y="117491"/>
                </a:lnTo>
                <a:lnTo>
                  <a:pt x="13855" y="121190"/>
                </a:lnTo>
                <a:lnTo>
                  <a:pt x="12083" y="125561"/>
                </a:lnTo>
                <a:lnTo>
                  <a:pt x="10901" y="130380"/>
                </a:lnTo>
                <a:lnTo>
                  <a:pt x="10113" y="135497"/>
                </a:lnTo>
                <a:lnTo>
                  <a:pt x="8635" y="138909"/>
                </a:lnTo>
                <a:lnTo>
                  <a:pt x="6698" y="141184"/>
                </a:lnTo>
                <a:lnTo>
                  <a:pt x="4454" y="142700"/>
                </a:lnTo>
                <a:lnTo>
                  <a:pt x="2957" y="145616"/>
                </a:lnTo>
                <a:lnTo>
                  <a:pt x="1960" y="149465"/>
                </a:lnTo>
                <a:lnTo>
                  <a:pt x="359" y="160228"/>
                </a:lnTo>
                <a:lnTo>
                  <a:pt x="140" y="164240"/>
                </a:lnTo>
                <a:lnTo>
                  <a:pt x="43" y="169198"/>
                </a:lnTo>
                <a:lnTo>
                  <a:pt x="0" y="174576"/>
                </a:lnTo>
                <a:lnTo>
                  <a:pt x="941" y="176392"/>
                </a:lnTo>
                <a:lnTo>
                  <a:pt x="2520" y="177602"/>
                </a:lnTo>
                <a:lnTo>
                  <a:pt x="7349" y="179545"/>
                </a:lnTo>
                <a:lnTo>
                  <a:pt x="12736" y="184432"/>
                </a:lnTo>
                <a:lnTo>
                  <a:pt x="15147" y="185820"/>
                </a:lnTo>
                <a:lnTo>
                  <a:pt x="20365" y="187362"/>
                </a:lnTo>
                <a:lnTo>
                  <a:pt x="28399" y="188047"/>
                </a:lnTo>
                <a:lnTo>
                  <a:pt x="37368" y="188351"/>
                </a:lnTo>
                <a:lnTo>
                  <a:pt x="44528" y="188487"/>
                </a:lnTo>
                <a:lnTo>
                  <a:pt x="49676" y="187570"/>
                </a:lnTo>
                <a:lnTo>
                  <a:pt x="55966" y="186007"/>
                </a:lnTo>
                <a:lnTo>
                  <a:pt x="63017" y="184012"/>
                </a:lnTo>
                <a:lnTo>
                  <a:pt x="69622" y="182682"/>
                </a:lnTo>
                <a:lnTo>
                  <a:pt x="75930" y="181796"/>
                </a:lnTo>
                <a:lnTo>
                  <a:pt x="82041" y="181205"/>
                </a:lnTo>
                <a:lnTo>
                  <a:pt x="88973" y="180811"/>
                </a:lnTo>
                <a:lnTo>
                  <a:pt x="104294" y="180373"/>
                </a:lnTo>
                <a:lnTo>
                  <a:pt x="124434" y="180126"/>
                </a:lnTo>
                <a:lnTo>
                  <a:pt x="131522" y="179139"/>
                </a:lnTo>
                <a:lnTo>
                  <a:pt x="139105" y="177529"/>
                </a:lnTo>
                <a:lnTo>
                  <a:pt x="147017" y="175502"/>
                </a:lnTo>
                <a:lnTo>
                  <a:pt x="154197" y="174152"/>
                </a:lnTo>
                <a:lnTo>
                  <a:pt x="160889" y="173251"/>
                </a:lnTo>
                <a:lnTo>
                  <a:pt x="167255" y="172651"/>
                </a:lnTo>
                <a:lnTo>
                  <a:pt x="173404" y="172251"/>
                </a:lnTo>
                <a:lnTo>
                  <a:pt x="179409" y="171984"/>
                </a:lnTo>
                <a:lnTo>
                  <a:pt x="192113" y="171687"/>
                </a:lnTo>
                <a:lnTo>
                  <a:pt x="222789" y="171482"/>
                </a:lnTo>
                <a:lnTo>
                  <a:pt x="227571" y="170518"/>
                </a:lnTo>
                <a:lnTo>
                  <a:pt x="232665" y="168924"/>
                </a:lnTo>
                <a:lnTo>
                  <a:pt x="237966" y="166909"/>
                </a:lnTo>
                <a:lnTo>
                  <a:pt x="246395" y="164669"/>
                </a:lnTo>
                <a:lnTo>
                  <a:pt x="253317" y="163674"/>
                </a:lnTo>
                <a:lnTo>
                  <a:pt x="259568" y="163231"/>
                </a:lnTo>
                <a:lnTo>
                  <a:pt x="265522" y="163035"/>
                </a:lnTo>
                <a:lnTo>
                  <a:pt x="274285" y="16287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696"/>
          <p:cNvSpPr/>
          <p:nvPr/>
        </p:nvSpPr>
        <p:spPr>
          <a:xfrm>
            <a:off x="4995687" y="2000250"/>
            <a:ext cx="73519" cy="300038"/>
          </a:xfrm>
          <a:custGeom>
            <a:avLst/>
            <a:gdLst/>
            <a:ahLst/>
            <a:cxnLst/>
            <a:rect l="0" t="0" r="0" b="0"/>
            <a:pathLst>
              <a:path w="73519" h="360046">
                <a:moveTo>
                  <a:pt x="4939" y="0"/>
                </a:moveTo>
                <a:lnTo>
                  <a:pt x="0" y="0"/>
                </a:lnTo>
                <a:lnTo>
                  <a:pt x="2108" y="0"/>
                </a:lnTo>
                <a:lnTo>
                  <a:pt x="3052" y="952"/>
                </a:lnTo>
                <a:lnTo>
                  <a:pt x="3681" y="2539"/>
                </a:lnTo>
                <a:lnTo>
                  <a:pt x="4566" y="9325"/>
                </a:lnTo>
                <a:lnTo>
                  <a:pt x="4690" y="11931"/>
                </a:lnTo>
                <a:lnTo>
                  <a:pt x="5725" y="14621"/>
                </a:lnTo>
                <a:lnTo>
                  <a:pt x="7368" y="17368"/>
                </a:lnTo>
                <a:lnTo>
                  <a:pt x="9416" y="20151"/>
                </a:lnTo>
                <a:lnTo>
                  <a:pt x="11691" y="30863"/>
                </a:lnTo>
                <a:lnTo>
                  <a:pt x="12298" y="37720"/>
                </a:lnTo>
                <a:lnTo>
                  <a:pt x="12702" y="44197"/>
                </a:lnTo>
                <a:lnTo>
                  <a:pt x="13152" y="56473"/>
                </a:lnTo>
                <a:lnTo>
                  <a:pt x="14224" y="63366"/>
                </a:lnTo>
                <a:lnTo>
                  <a:pt x="15891" y="70819"/>
                </a:lnTo>
                <a:lnTo>
                  <a:pt x="17955" y="78645"/>
                </a:lnTo>
                <a:lnTo>
                  <a:pt x="19331" y="85767"/>
                </a:lnTo>
                <a:lnTo>
                  <a:pt x="20249" y="92420"/>
                </a:lnTo>
                <a:lnTo>
                  <a:pt x="20860" y="98761"/>
                </a:lnTo>
                <a:lnTo>
                  <a:pt x="21268" y="106798"/>
                </a:lnTo>
                <a:lnTo>
                  <a:pt x="21721" y="125888"/>
                </a:lnTo>
                <a:lnTo>
                  <a:pt x="22794" y="135360"/>
                </a:lnTo>
                <a:lnTo>
                  <a:pt x="24463" y="144533"/>
                </a:lnTo>
                <a:lnTo>
                  <a:pt x="26527" y="153505"/>
                </a:lnTo>
                <a:lnTo>
                  <a:pt x="27903" y="161391"/>
                </a:lnTo>
                <a:lnTo>
                  <a:pt x="28821" y="168554"/>
                </a:lnTo>
                <a:lnTo>
                  <a:pt x="29433" y="175234"/>
                </a:lnTo>
                <a:lnTo>
                  <a:pt x="29840" y="182545"/>
                </a:lnTo>
                <a:lnTo>
                  <a:pt x="30294" y="198289"/>
                </a:lnTo>
                <a:lnTo>
                  <a:pt x="31367" y="205535"/>
                </a:lnTo>
                <a:lnTo>
                  <a:pt x="33035" y="212270"/>
                </a:lnTo>
                <a:lnTo>
                  <a:pt x="35100" y="218666"/>
                </a:lnTo>
                <a:lnTo>
                  <a:pt x="36476" y="224835"/>
                </a:lnTo>
                <a:lnTo>
                  <a:pt x="37393" y="230852"/>
                </a:lnTo>
                <a:lnTo>
                  <a:pt x="38005" y="236769"/>
                </a:lnTo>
                <a:lnTo>
                  <a:pt x="39365" y="243571"/>
                </a:lnTo>
                <a:lnTo>
                  <a:pt x="41225" y="250963"/>
                </a:lnTo>
                <a:lnTo>
                  <a:pt x="43417" y="258748"/>
                </a:lnTo>
                <a:lnTo>
                  <a:pt x="44878" y="264891"/>
                </a:lnTo>
                <a:lnTo>
                  <a:pt x="46502" y="274257"/>
                </a:lnTo>
                <a:lnTo>
                  <a:pt x="47224" y="284134"/>
                </a:lnTo>
                <a:lnTo>
                  <a:pt x="47417" y="289435"/>
                </a:lnTo>
                <a:lnTo>
                  <a:pt x="48497" y="294874"/>
                </a:lnTo>
                <a:lnTo>
                  <a:pt x="50170" y="300405"/>
                </a:lnTo>
                <a:lnTo>
                  <a:pt x="52238" y="305997"/>
                </a:lnTo>
                <a:lnTo>
                  <a:pt x="53617" y="310678"/>
                </a:lnTo>
                <a:lnTo>
                  <a:pt x="55148" y="318419"/>
                </a:lnTo>
                <a:lnTo>
                  <a:pt x="55829" y="327574"/>
                </a:lnTo>
                <a:lnTo>
                  <a:pt x="56010" y="332682"/>
                </a:lnTo>
                <a:lnTo>
                  <a:pt x="57084" y="337041"/>
                </a:lnTo>
                <a:lnTo>
                  <a:pt x="58752" y="340899"/>
                </a:lnTo>
                <a:lnTo>
                  <a:pt x="60817" y="344423"/>
                </a:lnTo>
                <a:lnTo>
                  <a:pt x="63111" y="350879"/>
                </a:lnTo>
                <a:lnTo>
                  <a:pt x="63723" y="353934"/>
                </a:lnTo>
                <a:lnTo>
                  <a:pt x="65083" y="355971"/>
                </a:lnTo>
                <a:lnTo>
                  <a:pt x="66942" y="357329"/>
                </a:lnTo>
                <a:lnTo>
                  <a:pt x="73518" y="36004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697"/>
          <p:cNvSpPr/>
          <p:nvPr/>
        </p:nvSpPr>
        <p:spPr>
          <a:xfrm>
            <a:off x="5163855" y="2057400"/>
            <a:ext cx="351121" cy="192882"/>
          </a:xfrm>
          <a:custGeom>
            <a:avLst/>
            <a:gdLst/>
            <a:ahLst/>
            <a:cxnLst/>
            <a:rect l="0" t="0" r="0" b="0"/>
            <a:pathLst>
              <a:path w="351121" h="231458">
                <a:moveTo>
                  <a:pt x="8220" y="0"/>
                </a:moveTo>
                <a:lnTo>
                  <a:pt x="0" y="0"/>
                </a:lnTo>
                <a:lnTo>
                  <a:pt x="4303" y="4551"/>
                </a:lnTo>
                <a:lnTo>
                  <a:pt x="5608" y="6844"/>
                </a:lnTo>
                <a:lnTo>
                  <a:pt x="7059" y="11931"/>
                </a:lnTo>
                <a:lnTo>
                  <a:pt x="10244" y="17368"/>
                </a:lnTo>
                <a:lnTo>
                  <a:pt x="14834" y="22959"/>
                </a:lnTo>
                <a:lnTo>
                  <a:pt x="20049" y="28619"/>
                </a:lnTo>
                <a:lnTo>
                  <a:pt x="28082" y="34309"/>
                </a:lnTo>
                <a:lnTo>
                  <a:pt x="32892" y="37160"/>
                </a:lnTo>
                <a:lnTo>
                  <a:pt x="37050" y="40966"/>
                </a:lnTo>
                <a:lnTo>
                  <a:pt x="40775" y="45408"/>
                </a:lnTo>
                <a:lnTo>
                  <a:pt x="44210" y="50274"/>
                </a:lnTo>
                <a:lnTo>
                  <a:pt x="48406" y="54471"/>
                </a:lnTo>
                <a:lnTo>
                  <a:pt x="63412" y="65881"/>
                </a:lnTo>
                <a:lnTo>
                  <a:pt x="68827" y="70590"/>
                </a:lnTo>
                <a:lnTo>
                  <a:pt x="74343" y="75635"/>
                </a:lnTo>
                <a:lnTo>
                  <a:pt x="78971" y="80903"/>
                </a:lnTo>
                <a:lnTo>
                  <a:pt x="83010" y="86321"/>
                </a:lnTo>
                <a:lnTo>
                  <a:pt x="86655" y="91837"/>
                </a:lnTo>
                <a:lnTo>
                  <a:pt x="90990" y="96467"/>
                </a:lnTo>
                <a:lnTo>
                  <a:pt x="95785" y="100506"/>
                </a:lnTo>
                <a:lnTo>
                  <a:pt x="100887" y="104151"/>
                </a:lnTo>
                <a:lnTo>
                  <a:pt x="121719" y="118383"/>
                </a:lnTo>
                <a:lnTo>
                  <a:pt x="128653" y="122737"/>
                </a:lnTo>
                <a:lnTo>
                  <a:pt x="135182" y="126592"/>
                </a:lnTo>
                <a:lnTo>
                  <a:pt x="141438" y="130115"/>
                </a:lnTo>
                <a:lnTo>
                  <a:pt x="148467" y="133415"/>
                </a:lnTo>
                <a:lnTo>
                  <a:pt x="156010" y="136569"/>
                </a:lnTo>
                <a:lnTo>
                  <a:pt x="163897" y="139623"/>
                </a:lnTo>
                <a:lnTo>
                  <a:pt x="171059" y="143564"/>
                </a:lnTo>
                <a:lnTo>
                  <a:pt x="177739" y="148097"/>
                </a:lnTo>
                <a:lnTo>
                  <a:pt x="184098" y="153024"/>
                </a:lnTo>
                <a:lnTo>
                  <a:pt x="191194" y="157261"/>
                </a:lnTo>
                <a:lnTo>
                  <a:pt x="198783" y="161038"/>
                </a:lnTo>
                <a:lnTo>
                  <a:pt x="206699" y="164508"/>
                </a:lnTo>
                <a:lnTo>
                  <a:pt x="212929" y="166822"/>
                </a:lnTo>
                <a:lnTo>
                  <a:pt x="222392" y="169393"/>
                </a:lnTo>
                <a:lnTo>
                  <a:pt x="228153" y="171031"/>
                </a:lnTo>
                <a:lnTo>
                  <a:pt x="242175" y="175391"/>
                </a:lnTo>
                <a:lnTo>
                  <a:pt x="248963" y="177887"/>
                </a:lnTo>
                <a:lnTo>
                  <a:pt x="255392" y="180504"/>
                </a:lnTo>
                <a:lnTo>
                  <a:pt x="261584" y="183201"/>
                </a:lnTo>
                <a:lnTo>
                  <a:pt x="273544" y="188737"/>
                </a:lnTo>
                <a:lnTo>
                  <a:pt x="296743" y="200053"/>
                </a:lnTo>
                <a:lnTo>
                  <a:pt x="305680" y="205752"/>
                </a:lnTo>
                <a:lnTo>
                  <a:pt x="313779" y="211460"/>
                </a:lnTo>
                <a:lnTo>
                  <a:pt x="323729" y="217172"/>
                </a:lnTo>
                <a:lnTo>
                  <a:pt x="331961" y="220346"/>
                </a:lnTo>
                <a:lnTo>
                  <a:pt x="335490" y="221192"/>
                </a:lnTo>
                <a:lnTo>
                  <a:pt x="341951" y="224672"/>
                </a:lnTo>
                <a:lnTo>
                  <a:pt x="351120" y="23145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698"/>
          <p:cNvSpPr/>
          <p:nvPr/>
        </p:nvSpPr>
        <p:spPr>
          <a:xfrm>
            <a:off x="5137784" y="2100262"/>
            <a:ext cx="282894" cy="271464"/>
          </a:xfrm>
          <a:custGeom>
            <a:avLst/>
            <a:gdLst/>
            <a:ahLst/>
            <a:cxnLst/>
            <a:rect l="0" t="0" r="0" b="0"/>
            <a:pathLst>
              <a:path w="282894" h="325757">
                <a:moveTo>
                  <a:pt x="282893" y="0"/>
                </a:moveTo>
                <a:lnTo>
                  <a:pt x="278343" y="0"/>
                </a:lnTo>
                <a:lnTo>
                  <a:pt x="276049" y="953"/>
                </a:lnTo>
                <a:lnTo>
                  <a:pt x="268271" y="5892"/>
                </a:lnTo>
                <a:lnTo>
                  <a:pt x="259934" y="8731"/>
                </a:lnTo>
                <a:lnTo>
                  <a:pt x="254274" y="12771"/>
                </a:lnTo>
                <a:lnTo>
                  <a:pt x="246043" y="17741"/>
                </a:lnTo>
                <a:lnTo>
                  <a:pt x="241182" y="20400"/>
                </a:lnTo>
                <a:lnTo>
                  <a:pt x="236036" y="24078"/>
                </a:lnTo>
                <a:lnTo>
                  <a:pt x="230700" y="28435"/>
                </a:lnTo>
                <a:lnTo>
                  <a:pt x="225237" y="33244"/>
                </a:lnTo>
                <a:lnTo>
                  <a:pt x="220643" y="39308"/>
                </a:lnTo>
                <a:lnTo>
                  <a:pt x="216628" y="46208"/>
                </a:lnTo>
                <a:lnTo>
                  <a:pt x="212999" y="53666"/>
                </a:lnTo>
                <a:lnTo>
                  <a:pt x="207722" y="61495"/>
                </a:lnTo>
                <a:lnTo>
                  <a:pt x="201347" y="69572"/>
                </a:lnTo>
                <a:lnTo>
                  <a:pt x="194238" y="77814"/>
                </a:lnTo>
                <a:lnTo>
                  <a:pt x="187595" y="86166"/>
                </a:lnTo>
                <a:lnTo>
                  <a:pt x="181261" y="94592"/>
                </a:lnTo>
                <a:lnTo>
                  <a:pt x="169143" y="111573"/>
                </a:lnTo>
                <a:lnTo>
                  <a:pt x="133399" y="163842"/>
                </a:lnTo>
                <a:lnTo>
                  <a:pt x="111281" y="194491"/>
                </a:lnTo>
                <a:lnTo>
                  <a:pt x="98354" y="213123"/>
                </a:lnTo>
                <a:lnTo>
                  <a:pt x="92239" y="221140"/>
                </a:lnTo>
                <a:lnTo>
                  <a:pt x="86258" y="228389"/>
                </a:lnTo>
                <a:lnTo>
                  <a:pt x="80366" y="235127"/>
                </a:lnTo>
                <a:lnTo>
                  <a:pt x="74532" y="242477"/>
                </a:lnTo>
                <a:lnTo>
                  <a:pt x="68738" y="250234"/>
                </a:lnTo>
                <a:lnTo>
                  <a:pt x="62971" y="258263"/>
                </a:lnTo>
                <a:lnTo>
                  <a:pt x="58173" y="265520"/>
                </a:lnTo>
                <a:lnTo>
                  <a:pt x="54022" y="272264"/>
                </a:lnTo>
                <a:lnTo>
                  <a:pt x="50303" y="278664"/>
                </a:lnTo>
                <a:lnTo>
                  <a:pt x="43629" y="288316"/>
                </a:lnTo>
                <a:lnTo>
                  <a:pt x="37488" y="295781"/>
                </a:lnTo>
                <a:lnTo>
                  <a:pt x="31584" y="302273"/>
                </a:lnTo>
                <a:lnTo>
                  <a:pt x="23245" y="308334"/>
                </a:lnTo>
                <a:lnTo>
                  <a:pt x="18355" y="311284"/>
                </a:lnTo>
                <a:lnTo>
                  <a:pt x="10380" y="317101"/>
                </a:lnTo>
                <a:lnTo>
                  <a:pt x="0" y="32575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699"/>
          <p:cNvSpPr/>
          <p:nvPr/>
        </p:nvSpPr>
        <p:spPr>
          <a:xfrm>
            <a:off x="2514600" y="2357438"/>
            <a:ext cx="437198" cy="71438"/>
          </a:xfrm>
          <a:custGeom>
            <a:avLst/>
            <a:gdLst/>
            <a:ahLst/>
            <a:cxnLst/>
            <a:rect l="0" t="0" r="0" b="0"/>
            <a:pathLst>
              <a:path w="437198" h="85726">
                <a:moveTo>
                  <a:pt x="0" y="85725"/>
                </a:moveTo>
                <a:lnTo>
                  <a:pt x="0" y="81174"/>
                </a:lnTo>
                <a:lnTo>
                  <a:pt x="1904" y="79833"/>
                </a:lnTo>
                <a:lnTo>
                  <a:pt x="9101" y="78344"/>
                </a:lnTo>
                <a:lnTo>
                  <a:pt x="19312" y="77505"/>
                </a:lnTo>
                <a:lnTo>
                  <a:pt x="23352" y="76435"/>
                </a:lnTo>
                <a:lnTo>
                  <a:pt x="27950" y="74769"/>
                </a:lnTo>
                <a:lnTo>
                  <a:pt x="32921" y="72706"/>
                </a:lnTo>
                <a:lnTo>
                  <a:pt x="43524" y="70413"/>
                </a:lnTo>
                <a:lnTo>
                  <a:pt x="54586" y="68442"/>
                </a:lnTo>
                <a:lnTo>
                  <a:pt x="60203" y="66583"/>
                </a:lnTo>
                <a:lnTo>
                  <a:pt x="65853" y="64391"/>
                </a:lnTo>
                <a:lnTo>
                  <a:pt x="77210" y="61956"/>
                </a:lnTo>
                <a:lnTo>
                  <a:pt x="89560" y="59920"/>
                </a:lnTo>
                <a:lnTo>
                  <a:pt x="96854" y="58044"/>
                </a:lnTo>
                <a:lnTo>
                  <a:pt x="104574" y="55841"/>
                </a:lnTo>
                <a:lnTo>
                  <a:pt x="111626" y="53420"/>
                </a:lnTo>
                <a:lnTo>
                  <a:pt x="118232" y="50853"/>
                </a:lnTo>
                <a:lnTo>
                  <a:pt x="124541" y="48189"/>
                </a:lnTo>
                <a:lnTo>
                  <a:pt x="131605" y="46414"/>
                </a:lnTo>
                <a:lnTo>
                  <a:pt x="139171" y="45230"/>
                </a:lnTo>
                <a:lnTo>
                  <a:pt x="147073" y="44441"/>
                </a:lnTo>
                <a:lnTo>
                  <a:pt x="155199" y="42962"/>
                </a:lnTo>
                <a:lnTo>
                  <a:pt x="163473" y="41024"/>
                </a:lnTo>
                <a:lnTo>
                  <a:pt x="171847" y="38779"/>
                </a:lnTo>
                <a:lnTo>
                  <a:pt x="179334" y="36330"/>
                </a:lnTo>
                <a:lnTo>
                  <a:pt x="186231" y="33745"/>
                </a:lnTo>
                <a:lnTo>
                  <a:pt x="192734" y="31069"/>
                </a:lnTo>
                <a:lnTo>
                  <a:pt x="199927" y="29285"/>
                </a:lnTo>
                <a:lnTo>
                  <a:pt x="207579" y="28096"/>
                </a:lnTo>
                <a:lnTo>
                  <a:pt x="215539" y="27303"/>
                </a:lnTo>
                <a:lnTo>
                  <a:pt x="223702" y="25822"/>
                </a:lnTo>
                <a:lnTo>
                  <a:pt x="232002" y="23882"/>
                </a:lnTo>
                <a:lnTo>
                  <a:pt x="240393" y="21636"/>
                </a:lnTo>
                <a:lnTo>
                  <a:pt x="257336" y="16601"/>
                </a:lnTo>
                <a:lnTo>
                  <a:pt x="265855" y="13925"/>
                </a:lnTo>
                <a:lnTo>
                  <a:pt x="274391" y="12140"/>
                </a:lnTo>
                <a:lnTo>
                  <a:pt x="282940" y="10951"/>
                </a:lnTo>
                <a:lnTo>
                  <a:pt x="291496" y="10158"/>
                </a:lnTo>
                <a:lnTo>
                  <a:pt x="299106" y="8677"/>
                </a:lnTo>
                <a:lnTo>
                  <a:pt x="306084" y="6737"/>
                </a:lnTo>
                <a:lnTo>
                  <a:pt x="312641" y="4491"/>
                </a:lnTo>
                <a:lnTo>
                  <a:pt x="319870" y="2994"/>
                </a:lnTo>
                <a:lnTo>
                  <a:pt x="327546" y="1996"/>
                </a:lnTo>
                <a:lnTo>
                  <a:pt x="335521" y="1330"/>
                </a:lnTo>
                <a:lnTo>
                  <a:pt x="342743" y="887"/>
                </a:lnTo>
                <a:lnTo>
                  <a:pt x="355847" y="394"/>
                </a:lnTo>
                <a:lnTo>
                  <a:pt x="373935" y="117"/>
                </a:lnTo>
                <a:lnTo>
                  <a:pt x="437197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700"/>
          <p:cNvSpPr/>
          <p:nvPr/>
        </p:nvSpPr>
        <p:spPr>
          <a:xfrm>
            <a:off x="3126978" y="2143125"/>
            <a:ext cx="270590" cy="364332"/>
          </a:xfrm>
          <a:custGeom>
            <a:avLst/>
            <a:gdLst/>
            <a:ahLst/>
            <a:cxnLst/>
            <a:rect l="0" t="0" r="0" b="0"/>
            <a:pathLst>
              <a:path w="270590" h="437198">
                <a:moveTo>
                  <a:pt x="47704" y="0"/>
                </a:moveTo>
                <a:lnTo>
                  <a:pt x="47704" y="4551"/>
                </a:lnTo>
                <a:lnTo>
                  <a:pt x="46751" y="6844"/>
                </a:lnTo>
                <a:lnTo>
                  <a:pt x="41813" y="14621"/>
                </a:lnTo>
                <a:lnTo>
                  <a:pt x="40323" y="20151"/>
                </a:lnTo>
                <a:lnTo>
                  <a:pt x="39485" y="33170"/>
                </a:lnTo>
                <a:lnTo>
                  <a:pt x="38414" y="37353"/>
                </a:lnTo>
                <a:lnTo>
                  <a:pt x="33310" y="48744"/>
                </a:lnTo>
                <a:lnTo>
                  <a:pt x="31781" y="58494"/>
                </a:lnTo>
                <a:lnTo>
                  <a:pt x="28562" y="69177"/>
                </a:lnTo>
                <a:lnTo>
                  <a:pt x="23957" y="81228"/>
                </a:lnTo>
                <a:lnTo>
                  <a:pt x="18735" y="96108"/>
                </a:lnTo>
                <a:lnTo>
                  <a:pt x="13239" y="109707"/>
                </a:lnTo>
                <a:lnTo>
                  <a:pt x="8574" y="122101"/>
                </a:lnTo>
                <a:lnTo>
                  <a:pt x="6500" y="133959"/>
                </a:lnTo>
                <a:lnTo>
                  <a:pt x="5579" y="145580"/>
                </a:lnTo>
                <a:lnTo>
                  <a:pt x="5333" y="151345"/>
                </a:lnTo>
                <a:lnTo>
                  <a:pt x="2520" y="162832"/>
                </a:lnTo>
                <a:lnTo>
                  <a:pt x="436" y="168562"/>
                </a:lnTo>
                <a:lnTo>
                  <a:pt x="0" y="175240"/>
                </a:lnTo>
                <a:lnTo>
                  <a:pt x="661" y="182549"/>
                </a:lnTo>
                <a:lnTo>
                  <a:pt x="2055" y="190279"/>
                </a:lnTo>
                <a:lnTo>
                  <a:pt x="2984" y="197338"/>
                </a:lnTo>
                <a:lnTo>
                  <a:pt x="4016" y="210261"/>
                </a:lnTo>
                <a:lnTo>
                  <a:pt x="4474" y="222354"/>
                </a:lnTo>
                <a:lnTo>
                  <a:pt x="4733" y="239872"/>
                </a:lnTo>
                <a:lnTo>
                  <a:pt x="4769" y="245640"/>
                </a:lnTo>
                <a:lnTo>
                  <a:pt x="7349" y="257128"/>
                </a:lnTo>
                <a:lnTo>
                  <a:pt x="11671" y="268584"/>
                </a:lnTo>
                <a:lnTo>
                  <a:pt x="16767" y="280025"/>
                </a:lnTo>
                <a:lnTo>
                  <a:pt x="19667" y="291461"/>
                </a:lnTo>
                <a:lnTo>
                  <a:pt x="21908" y="302893"/>
                </a:lnTo>
                <a:lnTo>
                  <a:pt x="26079" y="314324"/>
                </a:lnTo>
                <a:lnTo>
                  <a:pt x="31108" y="325754"/>
                </a:lnTo>
                <a:lnTo>
                  <a:pt x="33782" y="331469"/>
                </a:lnTo>
                <a:lnTo>
                  <a:pt x="37470" y="336232"/>
                </a:lnTo>
                <a:lnTo>
                  <a:pt x="41834" y="340360"/>
                </a:lnTo>
                <a:lnTo>
                  <a:pt x="46648" y="344064"/>
                </a:lnTo>
                <a:lnTo>
                  <a:pt x="51763" y="348438"/>
                </a:lnTo>
                <a:lnTo>
                  <a:pt x="57077" y="353259"/>
                </a:lnTo>
                <a:lnTo>
                  <a:pt x="62525" y="358379"/>
                </a:lnTo>
                <a:lnTo>
                  <a:pt x="68062" y="362744"/>
                </a:lnTo>
                <a:lnTo>
                  <a:pt x="73659" y="366607"/>
                </a:lnTo>
                <a:lnTo>
                  <a:pt x="79295" y="370134"/>
                </a:lnTo>
                <a:lnTo>
                  <a:pt x="84957" y="373439"/>
                </a:lnTo>
                <a:lnTo>
                  <a:pt x="90637" y="376594"/>
                </a:lnTo>
                <a:lnTo>
                  <a:pt x="102028" y="382640"/>
                </a:lnTo>
                <a:lnTo>
                  <a:pt x="147718" y="405754"/>
                </a:lnTo>
                <a:lnTo>
                  <a:pt x="153433" y="407663"/>
                </a:lnTo>
                <a:lnTo>
                  <a:pt x="159147" y="408935"/>
                </a:lnTo>
                <a:lnTo>
                  <a:pt x="164862" y="409783"/>
                </a:lnTo>
                <a:lnTo>
                  <a:pt x="170577" y="411301"/>
                </a:lnTo>
                <a:lnTo>
                  <a:pt x="176292" y="413266"/>
                </a:lnTo>
                <a:lnTo>
                  <a:pt x="182006" y="415528"/>
                </a:lnTo>
                <a:lnTo>
                  <a:pt x="186769" y="417989"/>
                </a:lnTo>
                <a:lnTo>
                  <a:pt x="194601" y="423262"/>
                </a:lnTo>
                <a:lnTo>
                  <a:pt x="198975" y="425050"/>
                </a:lnTo>
                <a:lnTo>
                  <a:pt x="203796" y="426242"/>
                </a:lnTo>
                <a:lnTo>
                  <a:pt x="208916" y="427036"/>
                </a:lnTo>
                <a:lnTo>
                  <a:pt x="217144" y="430458"/>
                </a:lnTo>
                <a:lnTo>
                  <a:pt x="220671" y="432705"/>
                </a:lnTo>
                <a:lnTo>
                  <a:pt x="224928" y="434202"/>
                </a:lnTo>
                <a:lnTo>
                  <a:pt x="229671" y="435200"/>
                </a:lnTo>
                <a:lnTo>
                  <a:pt x="234738" y="435866"/>
                </a:lnTo>
                <a:lnTo>
                  <a:pt x="242908" y="436606"/>
                </a:lnTo>
                <a:lnTo>
                  <a:pt x="249714" y="436934"/>
                </a:lnTo>
                <a:lnTo>
                  <a:pt x="255913" y="437080"/>
                </a:lnTo>
                <a:lnTo>
                  <a:pt x="270589" y="43719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701"/>
          <p:cNvSpPr/>
          <p:nvPr/>
        </p:nvSpPr>
        <p:spPr>
          <a:xfrm>
            <a:off x="5497830" y="1957387"/>
            <a:ext cx="196521" cy="407195"/>
          </a:xfrm>
          <a:custGeom>
            <a:avLst/>
            <a:gdLst/>
            <a:ahLst/>
            <a:cxnLst/>
            <a:rect l="0" t="0" r="0" b="0"/>
            <a:pathLst>
              <a:path w="196521" h="488634">
                <a:moveTo>
                  <a:pt x="0" y="0"/>
                </a:moveTo>
                <a:lnTo>
                  <a:pt x="4551" y="0"/>
                </a:lnTo>
                <a:lnTo>
                  <a:pt x="5892" y="953"/>
                </a:lnTo>
                <a:lnTo>
                  <a:pt x="6786" y="2541"/>
                </a:lnTo>
                <a:lnTo>
                  <a:pt x="7382" y="4552"/>
                </a:lnTo>
                <a:lnTo>
                  <a:pt x="8731" y="5892"/>
                </a:lnTo>
                <a:lnTo>
                  <a:pt x="10584" y="6786"/>
                </a:lnTo>
                <a:lnTo>
                  <a:pt x="12771" y="7381"/>
                </a:lnTo>
                <a:lnTo>
                  <a:pt x="17742" y="10584"/>
                </a:lnTo>
                <a:lnTo>
                  <a:pt x="23125" y="15182"/>
                </a:lnTo>
                <a:lnTo>
                  <a:pt x="28694" y="20400"/>
                </a:lnTo>
                <a:lnTo>
                  <a:pt x="37183" y="28693"/>
                </a:lnTo>
                <a:lnTo>
                  <a:pt x="40982" y="31512"/>
                </a:lnTo>
                <a:lnTo>
                  <a:pt x="45419" y="34343"/>
                </a:lnTo>
                <a:lnTo>
                  <a:pt x="50282" y="37183"/>
                </a:lnTo>
                <a:lnTo>
                  <a:pt x="54477" y="40981"/>
                </a:lnTo>
                <a:lnTo>
                  <a:pt x="58226" y="45418"/>
                </a:lnTo>
                <a:lnTo>
                  <a:pt x="61677" y="50282"/>
                </a:lnTo>
                <a:lnTo>
                  <a:pt x="65883" y="55429"/>
                </a:lnTo>
                <a:lnTo>
                  <a:pt x="70592" y="60765"/>
                </a:lnTo>
                <a:lnTo>
                  <a:pt x="75637" y="66228"/>
                </a:lnTo>
                <a:lnTo>
                  <a:pt x="80904" y="70822"/>
                </a:lnTo>
                <a:lnTo>
                  <a:pt x="86322" y="74838"/>
                </a:lnTo>
                <a:lnTo>
                  <a:pt x="113254" y="92677"/>
                </a:lnTo>
                <a:lnTo>
                  <a:pt x="120270" y="97979"/>
                </a:lnTo>
                <a:lnTo>
                  <a:pt x="126853" y="103420"/>
                </a:lnTo>
                <a:lnTo>
                  <a:pt x="133146" y="108952"/>
                </a:lnTo>
                <a:lnTo>
                  <a:pt x="139247" y="115497"/>
                </a:lnTo>
                <a:lnTo>
                  <a:pt x="145219" y="122718"/>
                </a:lnTo>
                <a:lnTo>
                  <a:pt x="151106" y="130390"/>
                </a:lnTo>
                <a:lnTo>
                  <a:pt x="155982" y="137409"/>
                </a:lnTo>
                <a:lnTo>
                  <a:pt x="160186" y="143994"/>
                </a:lnTo>
                <a:lnTo>
                  <a:pt x="163941" y="150289"/>
                </a:lnTo>
                <a:lnTo>
                  <a:pt x="168349" y="156390"/>
                </a:lnTo>
                <a:lnTo>
                  <a:pt x="173193" y="162363"/>
                </a:lnTo>
                <a:lnTo>
                  <a:pt x="178327" y="168249"/>
                </a:lnTo>
                <a:lnTo>
                  <a:pt x="181750" y="174079"/>
                </a:lnTo>
                <a:lnTo>
                  <a:pt x="185553" y="185636"/>
                </a:lnTo>
                <a:lnTo>
                  <a:pt x="189783" y="199663"/>
                </a:lnTo>
                <a:lnTo>
                  <a:pt x="192245" y="207404"/>
                </a:lnTo>
                <a:lnTo>
                  <a:pt x="193886" y="215422"/>
                </a:lnTo>
                <a:lnTo>
                  <a:pt x="194980" y="223625"/>
                </a:lnTo>
                <a:lnTo>
                  <a:pt x="195710" y="231951"/>
                </a:lnTo>
                <a:lnTo>
                  <a:pt x="196520" y="246282"/>
                </a:lnTo>
                <a:lnTo>
                  <a:pt x="195928" y="259954"/>
                </a:lnTo>
                <a:lnTo>
                  <a:pt x="194436" y="267600"/>
                </a:lnTo>
                <a:lnTo>
                  <a:pt x="192489" y="275555"/>
                </a:lnTo>
                <a:lnTo>
                  <a:pt x="191191" y="283716"/>
                </a:lnTo>
                <a:lnTo>
                  <a:pt x="190326" y="292014"/>
                </a:lnTo>
                <a:lnTo>
                  <a:pt x="189749" y="300404"/>
                </a:lnTo>
                <a:lnTo>
                  <a:pt x="187460" y="308854"/>
                </a:lnTo>
                <a:lnTo>
                  <a:pt x="184028" y="317346"/>
                </a:lnTo>
                <a:lnTo>
                  <a:pt x="179836" y="325864"/>
                </a:lnTo>
                <a:lnTo>
                  <a:pt x="175135" y="333448"/>
                </a:lnTo>
                <a:lnTo>
                  <a:pt x="170097" y="340409"/>
                </a:lnTo>
                <a:lnTo>
                  <a:pt x="164833" y="346954"/>
                </a:lnTo>
                <a:lnTo>
                  <a:pt x="160372" y="354176"/>
                </a:lnTo>
                <a:lnTo>
                  <a:pt x="156444" y="361847"/>
                </a:lnTo>
                <a:lnTo>
                  <a:pt x="152874" y="369819"/>
                </a:lnTo>
                <a:lnTo>
                  <a:pt x="148589" y="377039"/>
                </a:lnTo>
                <a:lnTo>
                  <a:pt x="143827" y="383757"/>
                </a:lnTo>
                <a:lnTo>
                  <a:pt x="138747" y="390141"/>
                </a:lnTo>
                <a:lnTo>
                  <a:pt x="133455" y="396302"/>
                </a:lnTo>
                <a:lnTo>
                  <a:pt x="128024" y="402314"/>
                </a:lnTo>
                <a:lnTo>
                  <a:pt x="116907" y="414074"/>
                </a:lnTo>
                <a:lnTo>
                  <a:pt x="93101" y="438327"/>
                </a:lnTo>
                <a:lnTo>
                  <a:pt x="88738" y="441761"/>
                </a:lnTo>
                <a:lnTo>
                  <a:pt x="83924" y="445002"/>
                </a:lnTo>
                <a:lnTo>
                  <a:pt x="78809" y="448116"/>
                </a:lnTo>
                <a:lnTo>
                  <a:pt x="74447" y="451144"/>
                </a:lnTo>
                <a:lnTo>
                  <a:pt x="70586" y="454115"/>
                </a:lnTo>
                <a:lnTo>
                  <a:pt x="67061" y="457049"/>
                </a:lnTo>
                <a:lnTo>
                  <a:pt x="63757" y="459957"/>
                </a:lnTo>
                <a:lnTo>
                  <a:pt x="57547" y="465728"/>
                </a:lnTo>
                <a:lnTo>
                  <a:pt x="48696" y="474332"/>
                </a:lnTo>
                <a:lnTo>
                  <a:pt x="45799" y="476242"/>
                </a:lnTo>
                <a:lnTo>
                  <a:pt x="40040" y="478363"/>
                </a:lnTo>
                <a:lnTo>
                  <a:pt x="34796" y="479912"/>
                </a:lnTo>
                <a:lnTo>
                  <a:pt x="29889" y="484567"/>
                </a:lnTo>
                <a:lnTo>
                  <a:pt x="25718" y="48863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702"/>
          <p:cNvSpPr/>
          <p:nvPr/>
        </p:nvSpPr>
        <p:spPr>
          <a:xfrm>
            <a:off x="3037522" y="2510502"/>
            <a:ext cx="2580324" cy="118399"/>
          </a:xfrm>
          <a:custGeom>
            <a:avLst/>
            <a:gdLst/>
            <a:ahLst/>
            <a:cxnLst/>
            <a:rect l="0" t="0" r="0" b="0"/>
            <a:pathLst>
              <a:path w="2580324" h="142079">
                <a:moveTo>
                  <a:pt x="0" y="142078"/>
                </a:moveTo>
                <a:lnTo>
                  <a:pt x="4551" y="142078"/>
                </a:lnTo>
                <a:lnTo>
                  <a:pt x="6844" y="141125"/>
                </a:lnTo>
                <a:lnTo>
                  <a:pt x="11931" y="137527"/>
                </a:lnTo>
                <a:lnTo>
                  <a:pt x="15600" y="134697"/>
                </a:lnTo>
                <a:lnTo>
                  <a:pt x="35592" y="133662"/>
                </a:lnTo>
                <a:lnTo>
                  <a:pt x="57407" y="133536"/>
                </a:lnTo>
                <a:lnTo>
                  <a:pt x="62084" y="132573"/>
                </a:lnTo>
                <a:lnTo>
                  <a:pt x="69820" y="128963"/>
                </a:lnTo>
                <a:lnTo>
                  <a:pt x="81514" y="126724"/>
                </a:lnTo>
                <a:lnTo>
                  <a:pt x="137172" y="124050"/>
                </a:lnTo>
                <a:lnTo>
                  <a:pt x="150183" y="120413"/>
                </a:lnTo>
                <a:lnTo>
                  <a:pt x="181854" y="117161"/>
                </a:lnTo>
                <a:lnTo>
                  <a:pt x="239313" y="115478"/>
                </a:lnTo>
                <a:lnTo>
                  <a:pt x="256856" y="111841"/>
                </a:lnTo>
                <a:lnTo>
                  <a:pt x="336326" y="107946"/>
                </a:lnTo>
                <a:lnTo>
                  <a:pt x="369209" y="105294"/>
                </a:lnTo>
                <a:lnTo>
                  <a:pt x="403083" y="101017"/>
                </a:lnTo>
                <a:lnTo>
                  <a:pt x="480828" y="96833"/>
                </a:lnTo>
                <a:lnTo>
                  <a:pt x="523150" y="92477"/>
                </a:lnTo>
                <a:lnTo>
                  <a:pt x="595343" y="89932"/>
                </a:lnTo>
                <a:lnTo>
                  <a:pt x="627499" y="86199"/>
                </a:lnTo>
                <a:lnTo>
                  <a:pt x="702417" y="82614"/>
                </a:lnTo>
                <a:lnTo>
                  <a:pt x="748191" y="79691"/>
                </a:lnTo>
                <a:lnTo>
                  <a:pt x="797949" y="75333"/>
                </a:lnTo>
                <a:lnTo>
                  <a:pt x="848887" y="71501"/>
                </a:lnTo>
                <a:lnTo>
                  <a:pt x="883061" y="67848"/>
                </a:lnTo>
                <a:lnTo>
                  <a:pt x="935382" y="64839"/>
                </a:lnTo>
                <a:lnTo>
                  <a:pt x="973256" y="60759"/>
                </a:lnTo>
                <a:lnTo>
                  <a:pt x="1046006" y="57223"/>
                </a:lnTo>
                <a:lnTo>
                  <a:pt x="1123594" y="53985"/>
                </a:lnTo>
                <a:lnTo>
                  <a:pt x="1183182" y="49618"/>
                </a:lnTo>
                <a:lnTo>
                  <a:pt x="1263050" y="48143"/>
                </a:lnTo>
                <a:lnTo>
                  <a:pt x="1303036" y="45402"/>
                </a:lnTo>
                <a:lnTo>
                  <a:pt x="1365572" y="41043"/>
                </a:lnTo>
                <a:lnTo>
                  <a:pt x="1429822" y="39751"/>
                </a:lnTo>
                <a:lnTo>
                  <a:pt x="1651753" y="39217"/>
                </a:lnTo>
                <a:lnTo>
                  <a:pt x="1697407" y="36672"/>
                </a:lnTo>
                <a:lnTo>
                  <a:pt x="1765951" y="32424"/>
                </a:lnTo>
                <a:lnTo>
                  <a:pt x="1831980" y="31165"/>
                </a:lnTo>
                <a:lnTo>
                  <a:pt x="2034496" y="30644"/>
                </a:lnTo>
                <a:lnTo>
                  <a:pt x="2071985" y="28099"/>
                </a:lnTo>
                <a:lnTo>
                  <a:pt x="2125222" y="23851"/>
                </a:lnTo>
                <a:lnTo>
                  <a:pt x="2194410" y="22416"/>
                </a:lnTo>
                <a:lnTo>
                  <a:pt x="2292866" y="22094"/>
                </a:lnTo>
                <a:lnTo>
                  <a:pt x="2322389" y="19536"/>
                </a:lnTo>
                <a:lnTo>
                  <a:pt x="2365786" y="15281"/>
                </a:lnTo>
                <a:lnTo>
                  <a:pt x="2439851" y="11107"/>
                </a:lnTo>
                <a:lnTo>
                  <a:pt x="2467898" y="6752"/>
                </a:lnTo>
                <a:lnTo>
                  <a:pt x="2524686" y="4037"/>
                </a:lnTo>
                <a:lnTo>
                  <a:pt x="2535276" y="399"/>
                </a:lnTo>
                <a:lnTo>
                  <a:pt x="2540766" y="0"/>
                </a:lnTo>
                <a:lnTo>
                  <a:pt x="2561912" y="4360"/>
                </a:lnTo>
                <a:lnTo>
                  <a:pt x="2571310" y="4896"/>
                </a:lnTo>
                <a:lnTo>
                  <a:pt x="2574095" y="7448"/>
                </a:lnTo>
                <a:lnTo>
                  <a:pt x="2580323" y="1349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703"/>
          <p:cNvSpPr/>
          <p:nvPr/>
        </p:nvSpPr>
        <p:spPr>
          <a:xfrm>
            <a:off x="5129213" y="2686050"/>
            <a:ext cx="334329" cy="278607"/>
          </a:xfrm>
          <a:custGeom>
            <a:avLst/>
            <a:gdLst/>
            <a:ahLst/>
            <a:cxnLst/>
            <a:rect l="0" t="0" r="0" b="0"/>
            <a:pathLst>
              <a:path w="334329" h="334328">
                <a:moveTo>
                  <a:pt x="0" y="0"/>
                </a:moveTo>
                <a:lnTo>
                  <a:pt x="20400" y="20399"/>
                </a:lnTo>
                <a:lnTo>
                  <a:pt x="25894" y="28434"/>
                </a:lnTo>
                <a:lnTo>
                  <a:pt x="31511" y="37402"/>
                </a:lnTo>
                <a:lnTo>
                  <a:pt x="37182" y="44563"/>
                </a:lnTo>
                <a:lnTo>
                  <a:pt x="45418" y="53460"/>
                </a:lnTo>
                <a:lnTo>
                  <a:pt x="54476" y="63765"/>
                </a:lnTo>
                <a:lnTo>
                  <a:pt x="58225" y="69180"/>
                </a:lnTo>
                <a:lnTo>
                  <a:pt x="61676" y="74695"/>
                </a:lnTo>
                <a:lnTo>
                  <a:pt x="65883" y="80276"/>
                </a:lnTo>
                <a:lnTo>
                  <a:pt x="70592" y="85903"/>
                </a:lnTo>
                <a:lnTo>
                  <a:pt x="75636" y="91558"/>
                </a:lnTo>
                <a:lnTo>
                  <a:pt x="79952" y="98186"/>
                </a:lnTo>
                <a:lnTo>
                  <a:pt x="83781" y="105462"/>
                </a:lnTo>
                <a:lnTo>
                  <a:pt x="87287" y="113170"/>
                </a:lnTo>
                <a:lnTo>
                  <a:pt x="91529" y="120214"/>
                </a:lnTo>
                <a:lnTo>
                  <a:pt x="96262" y="126815"/>
                </a:lnTo>
                <a:lnTo>
                  <a:pt x="101322" y="133121"/>
                </a:lnTo>
                <a:lnTo>
                  <a:pt x="106600" y="139230"/>
                </a:lnTo>
                <a:lnTo>
                  <a:pt x="112024" y="145207"/>
                </a:lnTo>
                <a:lnTo>
                  <a:pt x="117546" y="151097"/>
                </a:lnTo>
                <a:lnTo>
                  <a:pt x="123131" y="157881"/>
                </a:lnTo>
                <a:lnTo>
                  <a:pt x="128760" y="165262"/>
                </a:lnTo>
                <a:lnTo>
                  <a:pt x="134418" y="173040"/>
                </a:lnTo>
                <a:lnTo>
                  <a:pt x="140094" y="180129"/>
                </a:lnTo>
                <a:lnTo>
                  <a:pt x="145784" y="186761"/>
                </a:lnTo>
                <a:lnTo>
                  <a:pt x="151482" y="193087"/>
                </a:lnTo>
                <a:lnTo>
                  <a:pt x="162893" y="205197"/>
                </a:lnTo>
                <a:lnTo>
                  <a:pt x="197169" y="239982"/>
                </a:lnTo>
                <a:lnTo>
                  <a:pt x="202884" y="245713"/>
                </a:lnTo>
                <a:lnTo>
                  <a:pt x="208599" y="250486"/>
                </a:lnTo>
                <a:lnTo>
                  <a:pt x="214313" y="254621"/>
                </a:lnTo>
                <a:lnTo>
                  <a:pt x="220028" y="258329"/>
                </a:lnTo>
                <a:lnTo>
                  <a:pt x="225743" y="261754"/>
                </a:lnTo>
                <a:lnTo>
                  <a:pt x="231458" y="264991"/>
                </a:lnTo>
                <a:lnTo>
                  <a:pt x="237173" y="268100"/>
                </a:lnTo>
                <a:lnTo>
                  <a:pt x="246063" y="276635"/>
                </a:lnTo>
                <a:lnTo>
                  <a:pt x="249767" y="281579"/>
                </a:lnTo>
                <a:lnTo>
                  <a:pt x="258962" y="289611"/>
                </a:lnTo>
                <a:lnTo>
                  <a:pt x="268447" y="296356"/>
                </a:lnTo>
                <a:lnTo>
                  <a:pt x="275837" y="302529"/>
                </a:lnTo>
                <a:lnTo>
                  <a:pt x="280094" y="304555"/>
                </a:lnTo>
                <a:lnTo>
                  <a:pt x="289904" y="306808"/>
                </a:lnTo>
                <a:lnTo>
                  <a:pt x="298074" y="310349"/>
                </a:lnTo>
                <a:lnTo>
                  <a:pt x="308028" y="317697"/>
                </a:lnTo>
                <a:lnTo>
                  <a:pt x="311079" y="320383"/>
                </a:lnTo>
                <a:lnTo>
                  <a:pt x="314067" y="322173"/>
                </a:lnTo>
                <a:lnTo>
                  <a:pt x="324028" y="325283"/>
                </a:lnTo>
                <a:lnTo>
                  <a:pt x="334328" y="33432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704"/>
          <p:cNvSpPr/>
          <p:nvPr/>
        </p:nvSpPr>
        <p:spPr>
          <a:xfrm>
            <a:off x="5189221" y="2714625"/>
            <a:ext cx="222885" cy="285751"/>
          </a:xfrm>
          <a:custGeom>
            <a:avLst/>
            <a:gdLst/>
            <a:ahLst/>
            <a:cxnLst/>
            <a:rect l="0" t="0" r="0" b="0"/>
            <a:pathLst>
              <a:path w="222885" h="342901">
                <a:moveTo>
                  <a:pt x="222884" y="0"/>
                </a:moveTo>
                <a:lnTo>
                  <a:pt x="218334" y="4550"/>
                </a:lnTo>
                <a:lnTo>
                  <a:pt x="216041" y="5891"/>
                </a:lnTo>
                <a:lnTo>
                  <a:pt x="210953" y="7380"/>
                </a:lnTo>
                <a:lnTo>
                  <a:pt x="208262" y="9683"/>
                </a:lnTo>
                <a:lnTo>
                  <a:pt x="202734" y="17321"/>
                </a:lnTo>
                <a:lnTo>
                  <a:pt x="199641" y="24526"/>
                </a:lnTo>
                <a:lnTo>
                  <a:pt x="197314" y="31855"/>
                </a:lnTo>
                <a:lnTo>
                  <a:pt x="193105" y="41462"/>
                </a:lnTo>
                <a:lnTo>
                  <a:pt x="189697" y="47644"/>
                </a:lnTo>
                <a:lnTo>
                  <a:pt x="185519" y="54623"/>
                </a:lnTo>
                <a:lnTo>
                  <a:pt x="180829" y="62133"/>
                </a:lnTo>
                <a:lnTo>
                  <a:pt x="175798" y="69044"/>
                </a:lnTo>
                <a:lnTo>
                  <a:pt x="170538" y="75557"/>
                </a:lnTo>
                <a:lnTo>
                  <a:pt x="165127" y="81803"/>
                </a:lnTo>
                <a:lnTo>
                  <a:pt x="160567" y="88825"/>
                </a:lnTo>
                <a:lnTo>
                  <a:pt x="156575" y="96364"/>
                </a:lnTo>
                <a:lnTo>
                  <a:pt x="152960" y="104248"/>
                </a:lnTo>
                <a:lnTo>
                  <a:pt x="148646" y="112361"/>
                </a:lnTo>
                <a:lnTo>
                  <a:pt x="143864" y="120627"/>
                </a:lnTo>
                <a:lnTo>
                  <a:pt x="138772" y="128996"/>
                </a:lnTo>
                <a:lnTo>
                  <a:pt x="128034" y="145913"/>
                </a:lnTo>
                <a:lnTo>
                  <a:pt x="122503" y="154426"/>
                </a:lnTo>
                <a:lnTo>
                  <a:pt x="116911" y="163910"/>
                </a:lnTo>
                <a:lnTo>
                  <a:pt x="111278" y="174044"/>
                </a:lnTo>
                <a:lnTo>
                  <a:pt x="105618" y="184609"/>
                </a:lnTo>
                <a:lnTo>
                  <a:pt x="99940" y="193557"/>
                </a:lnTo>
                <a:lnTo>
                  <a:pt x="94248" y="201428"/>
                </a:lnTo>
                <a:lnTo>
                  <a:pt x="88550" y="208581"/>
                </a:lnTo>
                <a:lnTo>
                  <a:pt x="83798" y="216206"/>
                </a:lnTo>
                <a:lnTo>
                  <a:pt x="79678" y="224147"/>
                </a:lnTo>
                <a:lnTo>
                  <a:pt x="75978" y="232298"/>
                </a:lnTo>
                <a:lnTo>
                  <a:pt x="71607" y="239638"/>
                </a:lnTo>
                <a:lnTo>
                  <a:pt x="66788" y="246436"/>
                </a:lnTo>
                <a:lnTo>
                  <a:pt x="61670" y="252873"/>
                </a:lnTo>
                <a:lnTo>
                  <a:pt x="57306" y="259069"/>
                </a:lnTo>
                <a:lnTo>
                  <a:pt x="53444" y="265105"/>
                </a:lnTo>
                <a:lnTo>
                  <a:pt x="49917" y="271034"/>
                </a:lnTo>
                <a:lnTo>
                  <a:pt x="46613" y="276892"/>
                </a:lnTo>
                <a:lnTo>
                  <a:pt x="40401" y="288480"/>
                </a:lnTo>
                <a:lnTo>
                  <a:pt x="34466" y="297441"/>
                </a:lnTo>
                <a:lnTo>
                  <a:pt x="28653" y="305551"/>
                </a:lnTo>
                <a:lnTo>
                  <a:pt x="22894" y="315505"/>
                </a:lnTo>
                <a:lnTo>
                  <a:pt x="17160" y="323739"/>
                </a:lnTo>
                <a:lnTo>
                  <a:pt x="14297" y="327269"/>
                </a:lnTo>
                <a:lnTo>
                  <a:pt x="11436" y="329622"/>
                </a:lnTo>
                <a:lnTo>
                  <a:pt x="8577" y="331190"/>
                </a:lnTo>
                <a:lnTo>
                  <a:pt x="5718" y="332236"/>
                </a:lnTo>
                <a:lnTo>
                  <a:pt x="3812" y="333885"/>
                </a:lnTo>
                <a:lnTo>
                  <a:pt x="2541" y="335938"/>
                </a:lnTo>
                <a:lnTo>
                  <a:pt x="0" y="34290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705"/>
          <p:cNvSpPr/>
          <p:nvPr/>
        </p:nvSpPr>
        <p:spPr>
          <a:xfrm>
            <a:off x="5849656" y="2707481"/>
            <a:ext cx="21711" cy="235745"/>
          </a:xfrm>
          <a:custGeom>
            <a:avLst/>
            <a:gdLst/>
            <a:ahLst/>
            <a:cxnLst/>
            <a:rect l="0" t="0" r="0" b="0"/>
            <a:pathLst>
              <a:path w="21711" h="282894">
                <a:moveTo>
                  <a:pt x="8220" y="0"/>
                </a:moveTo>
                <a:lnTo>
                  <a:pt x="839" y="7381"/>
                </a:lnTo>
                <a:lnTo>
                  <a:pt x="177" y="10583"/>
                </a:lnTo>
                <a:lnTo>
                  <a:pt x="0" y="12770"/>
                </a:lnTo>
                <a:lnTo>
                  <a:pt x="835" y="16134"/>
                </a:lnTo>
                <a:lnTo>
                  <a:pt x="2344" y="20281"/>
                </a:lnTo>
                <a:lnTo>
                  <a:pt x="4303" y="24951"/>
                </a:lnTo>
                <a:lnTo>
                  <a:pt x="5608" y="29016"/>
                </a:lnTo>
                <a:lnTo>
                  <a:pt x="6479" y="32679"/>
                </a:lnTo>
                <a:lnTo>
                  <a:pt x="7059" y="36074"/>
                </a:lnTo>
                <a:lnTo>
                  <a:pt x="7446" y="40242"/>
                </a:lnTo>
                <a:lnTo>
                  <a:pt x="7704" y="44925"/>
                </a:lnTo>
                <a:lnTo>
                  <a:pt x="7876" y="49953"/>
                </a:lnTo>
                <a:lnTo>
                  <a:pt x="8943" y="55209"/>
                </a:lnTo>
                <a:lnTo>
                  <a:pt x="10607" y="60619"/>
                </a:lnTo>
                <a:lnTo>
                  <a:pt x="12668" y="66130"/>
                </a:lnTo>
                <a:lnTo>
                  <a:pt x="14043" y="72662"/>
                </a:lnTo>
                <a:lnTo>
                  <a:pt x="14960" y="79874"/>
                </a:lnTo>
                <a:lnTo>
                  <a:pt x="15570" y="87539"/>
                </a:lnTo>
                <a:lnTo>
                  <a:pt x="15978" y="94554"/>
                </a:lnTo>
                <a:lnTo>
                  <a:pt x="16431" y="107429"/>
                </a:lnTo>
                <a:lnTo>
                  <a:pt x="16685" y="129938"/>
                </a:lnTo>
                <a:lnTo>
                  <a:pt x="17673" y="138061"/>
                </a:lnTo>
                <a:lnTo>
                  <a:pt x="19285" y="146333"/>
                </a:lnTo>
                <a:lnTo>
                  <a:pt x="21311" y="154705"/>
                </a:lnTo>
                <a:lnTo>
                  <a:pt x="21710" y="162192"/>
                </a:lnTo>
                <a:lnTo>
                  <a:pt x="21023" y="169088"/>
                </a:lnTo>
                <a:lnTo>
                  <a:pt x="19613" y="175590"/>
                </a:lnTo>
                <a:lnTo>
                  <a:pt x="18672" y="182783"/>
                </a:lnTo>
                <a:lnTo>
                  <a:pt x="18046" y="190435"/>
                </a:lnTo>
                <a:lnTo>
                  <a:pt x="17349" y="205605"/>
                </a:lnTo>
                <a:lnTo>
                  <a:pt x="17040" y="218698"/>
                </a:lnTo>
                <a:lnTo>
                  <a:pt x="16792" y="28289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706"/>
          <p:cNvSpPr/>
          <p:nvPr/>
        </p:nvSpPr>
        <p:spPr>
          <a:xfrm>
            <a:off x="5712496" y="2743200"/>
            <a:ext cx="393983" cy="50007"/>
          </a:xfrm>
          <a:custGeom>
            <a:avLst/>
            <a:gdLst/>
            <a:ahLst/>
            <a:cxnLst/>
            <a:rect l="0" t="0" r="0" b="0"/>
            <a:pathLst>
              <a:path w="393983" h="60008">
                <a:moveTo>
                  <a:pt x="8220" y="60007"/>
                </a:moveTo>
                <a:lnTo>
                  <a:pt x="0" y="60007"/>
                </a:lnTo>
                <a:lnTo>
                  <a:pt x="7059" y="60007"/>
                </a:lnTo>
                <a:lnTo>
                  <a:pt x="8398" y="59055"/>
                </a:lnTo>
                <a:lnTo>
                  <a:pt x="10244" y="57467"/>
                </a:lnTo>
                <a:lnTo>
                  <a:pt x="12426" y="55456"/>
                </a:lnTo>
                <a:lnTo>
                  <a:pt x="15787" y="54116"/>
                </a:lnTo>
                <a:lnTo>
                  <a:pt x="24600" y="52626"/>
                </a:lnTo>
                <a:lnTo>
                  <a:pt x="35721" y="51788"/>
                </a:lnTo>
                <a:lnTo>
                  <a:pt x="44572" y="51591"/>
                </a:lnTo>
                <a:lnTo>
                  <a:pt x="49600" y="51539"/>
                </a:lnTo>
                <a:lnTo>
                  <a:pt x="54856" y="50552"/>
                </a:lnTo>
                <a:lnTo>
                  <a:pt x="60266" y="48941"/>
                </a:lnTo>
                <a:lnTo>
                  <a:pt x="65777" y="46915"/>
                </a:lnTo>
                <a:lnTo>
                  <a:pt x="71356" y="45564"/>
                </a:lnTo>
                <a:lnTo>
                  <a:pt x="82635" y="44063"/>
                </a:lnTo>
                <a:lnTo>
                  <a:pt x="89263" y="42710"/>
                </a:lnTo>
                <a:lnTo>
                  <a:pt x="96538" y="40856"/>
                </a:lnTo>
                <a:lnTo>
                  <a:pt x="104246" y="38667"/>
                </a:lnTo>
                <a:lnTo>
                  <a:pt x="112242" y="37208"/>
                </a:lnTo>
                <a:lnTo>
                  <a:pt x="120431" y="36235"/>
                </a:lnTo>
                <a:lnTo>
                  <a:pt x="128747" y="35587"/>
                </a:lnTo>
                <a:lnTo>
                  <a:pt x="136196" y="34202"/>
                </a:lnTo>
                <a:lnTo>
                  <a:pt x="143067" y="32326"/>
                </a:lnTo>
                <a:lnTo>
                  <a:pt x="172334" y="22472"/>
                </a:lnTo>
                <a:lnTo>
                  <a:pt x="180494" y="20696"/>
                </a:lnTo>
                <a:lnTo>
                  <a:pt x="188792" y="19512"/>
                </a:lnTo>
                <a:lnTo>
                  <a:pt x="197181" y="18723"/>
                </a:lnTo>
                <a:lnTo>
                  <a:pt x="205631" y="17244"/>
                </a:lnTo>
                <a:lnTo>
                  <a:pt x="214123" y="15306"/>
                </a:lnTo>
                <a:lnTo>
                  <a:pt x="222641" y="13061"/>
                </a:lnTo>
                <a:lnTo>
                  <a:pt x="231177" y="11565"/>
                </a:lnTo>
                <a:lnTo>
                  <a:pt x="239725" y="10567"/>
                </a:lnTo>
                <a:lnTo>
                  <a:pt x="248282" y="9903"/>
                </a:lnTo>
                <a:lnTo>
                  <a:pt x="256844" y="9459"/>
                </a:lnTo>
                <a:lnTo>
                  <a:pt x="273976" y="8966"/>
                </a:lnTo>
                <a:lnTo>
                  <a:pt x="282546" y="7882"/>
                </a:lnTo>
                <a:lnTo>
                  <a:pt x="291116" y="6207"/>
                </a:lnTo>
                <a:lnTo>
                  <a:pt x="299687" y="4138"/>
                </a:lnTo>
                <a:lnTo>
                  <a:pt x="307306" y="2758"/>
                </a:lnTo>
                <a:lnTo>
                  <a:pt x="314291" y="1839"/>
                </a:lnTo>
                <a:lnTo>
                  <a:pt x="320852" y="1226"/>
                </a:lnTo>
                <a:lnTo>
                  <a:pt x="327131" y="817"/>
                </a:lnTo>
                <a:lnTo>
                  <a:pt x="339189" y="363"/>
                </a:lnTo>
                <a:lnTo>
                  <a:pt x="356686" y="107"/>
                </a:lnTo>
                <a:lnTo>
                  <a:pt x="393982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707"/>
          <p:cNvSpPr/>
          <p:nvPr/>
        </p:nvSpPr>
        <p:spPr>
          <a:xfrm>
            <a:off x="6260782" y="2621756"/>
            <a:ext cx="222736" cy="242888"/>
          </a:xfrm>
          <a:custGeom>
            <a:avLst/>
            <a:gdLst/>
            <a:ahLst/>
            <a:cxnLst/>
            <a:rect l="0" t="0" r="0" b="0"/>
            <a:pathLst>
              <a:path w="222736" h="291466">
                <a:moveTo>
                  <a:pt x="188595" y="0"/>
                </a:moveTo>
                <a:lnTo>
                  <a:pt x="197136" y="0"/>
                </a:lnTo>
                <a:lnTo>
                  <a:pt x="192608" y="0"/>
                </a:lnTo>
                <a:lnTo>
                  <a:pt x="190318" y="953"/>
                </a:lnTo>
                <a:lnTo>
                  <a:pt x="185233" y="4551"/>
                </a:lnTo>
                <a:lnTo>
                  <a:pt x="181591" y="5892"/>
                </a:lnTo>
                <a:lnTo>
                  <a:pt x="177258" y="6785"/>
                </a:lnTo>
                <a:lnTo>
                  <a:pt x="172465" y="7381"/>
                </a:lnTo>
                <a:lnTo>
                  <a:pt x="168317" y="7778"/>
                </a:lnTo>
                <a:lnTo>
                  <a:pt x="164599" y="8043"/>
                </a:lnTo>
                <a:lnTo>
                  <a:pt x="161168" y="8220"/>
                </a:lnTo>
                <a:lnTo>
                  <a:pt x="156023" y="9290"/>
                </a:lnTo>
                <a:lnTo>
                  <a:pt x="149735" y="10956"/>
                </a:lnTo>
                <a:lnTo>
                  <a:pt x="142686" y="13019"/>
                </a:lnTo>
                <a:lnTo>
                  <a:pt x="136082" y="14394"/>
                </a:lnTo>
                <a:lnTo>
                  <a:pt x="129774" y="15311"/>
                </a:lnTo>
                <a:lnTo>
                  <a:pt x="123663" y="15923"/>
                </a:lnTo>
                <a:lnTo>
                  <a:pt x="117685" y="16330"/>
                </a:lnTo>
                <a:lnTo>
                  <a:pt x="111794" y="16602"/>
                </a:lnTo>
                <a:lnTo>
                  <a:pt x="100169" y="16904"/>
                </a:lnTo>
                <a:lnTo>
                  <a:pt x="61680" y="17136"/>
                </a:lnTo>
                <a:lnTo>
                  <a:pt x="56359" y="16186"/>
                </a:lnTo>
                <a:lnTo>
                  <a:pt x="50908" y="14601"/>
                </a:lnTo>
                <a:lnTo>
                  <a:pt x="45369" y="12591"/>
                </a:lnTo>
                <a:lnTo>
                  <a:pt x="40724" y="11252"/>
                </a:lnTo>
                <a:lnTo>
                  <a:pt x="36674" y="10359"/>
                </a:lnTo>
                <a:lnTo>
                  <a:pt x="33022" y="9763"/>
                </a:lnTo>
                <a:lnTo>
                  <a:pt x="26424" y="9102"/>
                </a:lnTo>
                <a:lnTo>
                  <a:pt x="20317" y="8808"/>
                </a:lnTo>
                <a:lnTo>
                  <a:pt x="10308" y="8604"/>
                </a:lnTo>
                <a:lnTo>
                  <a:pt x="1344" y="8576"/>
                </a:lnTo>
                <a:lnTo>
                  <a:pt x="896" y="9527"/>
                </a:lnTo>
                <a:lnTo>
                  <a:pt x="266" y="15417"/>
                </a:lnTo>
                <a:lnTo>
                  <a:pt x="79" y="23195"/>
                </a:lnTo>
                <a:lnTo>
                  <a:pt x="1" y="58847"/>
                </a:lnTo>
                <a:lnTo>
                  <a:pt x="954" y="63997"/>
                </a:lnTo>
                <a:lnTo>
                  <a:pt x="2541" y="69335"/>
                </a:lnTo>
                <a:lnTo>
                  <a:pt x="4551" y="74798"/>
                </a:lnTo>
                <a:lnTo>
                  <a:pt x="5892" y="80345"/>
                </a:lnTo>
                <a:lnTo>
                  <a:pt x="6785" y="85949"/>
                </a:lnTo>
                <a:lnTo>
                  <a:pt x="7381" y="91589"/>
                </a:lnTo>
                <a:lnTo>
                  <a:pt x="8043" y="100396"/>
                </a:lnTo>
                <a:lnTo>
                  <a:pt x="8337" y="108438"/>
                </a:lnTo>
                <a:lnTo>
                  <a:pt x="8552" y="134364"/>
                </a:lnTo>
                <a:lnTo>
                  <a:pt x="8572" y="178673"/>
                </a:lnTo>
                <a:lnTo>
                  <a:pt x="9525" y="179122"/>
                </a:lnTo>
                <a:lnTo>
                  <a:pt x="15954" y="179904"/>
                </a:lnTo>
                <a:lnTo>
                  <a:pt x="16351" y="178991"/>
                </a:lnTo>
                <a:lnTo>
                  <a:pt x="16792" y="175437"/>
                </a:lnTo>
                <a:lnTo>
                  <a:pt x="17862" y="174108"/>
                </a:lnTo>
                <a:lnTo>
                  <a:pt x="19528" y="173222"/>
                </a:lnTo>
                <a:lnTo>
                  <a:pt x="21591" y="172631"/>
                </a:lnTo>
                <a:lnTo>
                  <a:pt x="22967" y="170332"/>
                </a:lnTo>
                <a:lnTo>
                  <a:pt x="24495" y="162698"/>
                </a:lnTo>
                <a:lnTo>
                  <a:pt x="26807" y="158948"/>
                </a:lnTo>
                <a:lnTo>
                  <a:pt x="30254" y="155495"/>
                </a:lnTo>
                <a:lnTo>
                  <a:pt x="34457" y="152241"/>
                </a:lnTo>
                <a:lnTo>
                  <a:pt x="38211" y="150072"/>
                </a:lnTo>
                <a:lnTo>
                  <a:pt x="44923" y="147661"/>
                </a:lnTo>
                <a:lnTo>
                  <a:pt x="48999" y="146066"/>
                </a:lnTo>
                <a:lnTo>
                  <a:pt x="53621" y="144050"/>
                </a:lnTo>
                <a:lnTo>
                  <a:pt x="63836" y="139270"/>
                </a:lnTo>
                <a:lnTo>
                  <a:pt x="74727" y="133970"/>
                </a:lnTo>
                <a:lnTo>
                  <a:pt x="80298" y="132176"/>
                </a:lnTo>
                <a:lnTo>
                  <a:pt x="85917" y="130980"/>
                </a:lnTo>
                <a:lnTo>
                  <a:pt x="91569" y="130182"/>
                </a:lnTo>
                <a:lnTo>
                  <a:pt x="97241" y="129651"/>
                </a:lnTo>
                <a:lnTo>
                  <a:pt x="102927" y="129296"/>
                </a:lnTo>
                <a:lnTo>
                  <a:pt x="114326" y="128903"/>
                </a:lnTo>
                <a:lnTo>
                  <a:pt x="125741" y="128727"/>
                </a:lnTo>
                <a:lnTo>
                  <a:pt x="131453" y="129634"/>
                </a:lnTo>
                <a:lnTo>
                  <a:pt x="137165" y="131190"/>
                </a:lnTo>
                <a:lnTo>
                  <a:pt x="142878" y="133180"/>
                </a:lnTo>
                <a:lnTo>
                  <a:pt x="148593" y="134507"/>
                </a:lnTo>
                <a:lnTo>
                  <a:pt x="154307" y="135391"/>
                </a:lnTo>
                <a:lnTo>
                  <a:pt x="160021" y="135981"/>
                </a:lnTo>
                <a:lnTo>
                  <a:pt x="165736" y="137327"/>
                </a:lnTo>
                <a:lnTo>
                  <a:pt x="171450" y="139176"/>
                </a:lnTo>
                <a:lnTo>
                  <a:pt x="177165" y="141362"/>
                </a:lnTo>
                <a:lnTo>
                  <a:pt x="181928" y="143771"/>
                </a:lnTo>
                <a:lnTo>
                  <a:pt x="186055" y="146330"/>
                </a:lnTo>
                <a:lnTo>
                  <a:pt x="189759" y="148988"/>
                </a:lnTo>
                <a:lnTo>
                  <a:pt x="196415" y="157022"/>
                </a:lnTo>
                <a:lnTo>
                  <a:pt x="202548" y="165990"/>
                </a:lnTo>
                <a:lnTo>
                  <a:pt x="208449" y="173151"/>
                </a:lnTo>
                <a:lnTo>
                  <a:pt x="214247" y="179509"/>
                </a:lnTo>
                <a:lnTo>
                  <a:pt x="217126" y="182537"/>
                </a:lnTo>
                <a:lnTo>
                  <a:pt x="219046" y="186462"/>
                </a:lnTo>
                <a:lnTo>
                  <a:pt x="220325" y="190983"/>
                </a:lnTo>
                <a:lnTo>
                  <a:pt x="221179" y="195902"/>
                </a:lnTo>
                <a:lnTo>
                  <a:pt x="222127" y="203907"/>
                </a:lnTo>
                <a:lnTo>
                  <a:pt x="222548" y="210641"/>
                </a:lnTo>
                <a:lnTo>
                  <a:pt x="222735" y="216808"/>
                </a:lnTo>
                <a:lnTo>
                  <a:pt x="220278" y="225264"/>
                </a:lnTo>
                <a:lnTo>
                  <a:pt x="218290" y="230186"/>
                </a:lnTo>
                <a:lnTo>
                  <a:pt x="213540" y="238195"/>
                </a:lnTo>
                <a:lnTo>
                  <a:pt x="208255" y="244930"/>
                </a:lnTo>
                <a:lnTo>
                  <a:pt x="202730" y="251098"/>
                </a:lnTo>
                <a:lnTo>
                  <a:pt x="198971" y="254076"/>
                </a:lnTo>
                <a:lnTo>
                  <a:pt x="194560" y="257014"/>
                </a:lnTo>
                <a:lnTo>
                  <a:pt x="189714" y="259925"/>
                </a:lnTo>
                <a:lnTo>
                  <a:pt x="184579" y="262819"/>
                </a:lnTo>
                <a:lnTo>
                  <a:pt x="173793" y="268573"/>
                </a:lnTo>
                <a:lnTo>
                  <a:pt x="167297" y="271441"/>
                </a:lnTo>
                <a:lnTo>
                  <a:pt x="160109" y="274306"/>
                </a:lnTo>
                <a:lnTo>
                  <a:pt x="152459" y="277168"/>
                </a:lnTo>
                <a:lnTo>
                  <a:pt x="145455" y="279076"/>
                </a:lnTo>
                <a:lnTo>
                  <a:pt x="138880" y="280348"/>
                </a:lnTo>
                <a:lnTo>
                  <a:pt x="132592" y="281196"/>
                </a:lnTo>
                <a:lnTo>
                  <a:pt x="126495" y="282714"/>
                </a:lnTo>
                <a:lnTo>
                  <a:pt x="120525" y="284679"/>
                </a:lnTo>
                <a:lnTo>
                  <a:pt x="114640" y="286941"/>
                </a:lnTo>
                <a:lnTo>
                  <a:pt x="108812" y="288449"/>
                </a:lnTo>
                <a:lnTo>
                  <a:pt x="103021" y="289455"/>
                </a:lnTo>
                <a:lnTo>
                  <a:pt x="97256" y="290125"/>
                </a:lnTo>
                <a:lnTo>
                  <a:pt x="91507" y="290571"/>
                </a:lnTo>
                <a:lnTo>
                  <a:pt x="85770" y="290870"/>
                </a:lnTo>
                <a:lnTo>
                  <a:pt x="71133" y="291288"/>
                </a:lnTo>
                <a:lnTo>
                  <a:pt x="53677" y="291442"/>
                </a:lnTo>
                <a:lnTo>
                  <a:pt x="0" y="29146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708"/>
          <p:cNvSpPr/>
          <p:nvPr/>
        </p:nvSpPr>
        <p:spPr>
          <a:xfrm>
            <a:off x="5600700" y="1228724"/>
            <a:ext cx="85726" cy="192883"/>
          </a:xfrm>
          <a:custGeom>
            <a:avLst/>
            <a:gdLst/>
            <a:ahLst/>
            <a:cxnLst/>
            <a:rect l="0" t="0" r="0" b="0"/>
            <a:pathLst>
              <a:path w="85726" h="231459">
                <a:moveTo>
                  <a:pt x="0" y="0"/>
                </a:moveTo>
                <a:lnTo>
                  <a:pt x="0" y="20152"/>
                </a:lnTo>
                <a:lnTo>
                  <a:pt x="952" y="22960"/>
                </a:lnTo>
                <a:lnTo>
                  <a:pt x="2540" y="25784"/>
                </a:lnTo>
                <a:lnTo>
                  <a:pt x="4550" y="28620"/>
                </a:lnTo>
                <a:lnTo>
                  <a:pt x="6843" y="32415"/>
                </a:lnTo>
                <a:lnTo>
                  <a:pt x="9325" y="36850"/>
                </a:lnTo>
                <a:lnTo>
                  <a:pt x="11931" y="41712"/>
                </a:lnTo>
                <a:lnTo>
                  <a:pt x="13669" y="46858"/>
                </a:lnTo>
                <a:lnTo>
                  <a:pt x="14828" y="52194"/>
                </a:lnTo>
                <a:lnTo>
                  <a:pt x="15600" y="57656"/>
                </a:lnTo>
                <a:lnTo>
                  <a:pt x="17067" y="62250"/>
                </a:lnTo>
                <a:lnTo>
                  <a:pt x="18998" y="66265"/>
                </a:lnTo>
                <a:lnTo>
                  <a:pt x="21238" y="69895"/>
                </a:lnTo>
                <a:lnTo>
                  <a:pt x="22731" y="74219"/>
                </a:lnTo>
                <a:lnTo>
                  <a:pt x="23726" y="79007"/>
                </a:lnTo>
                <a:lnTo>
                  <a:pt x="24390" y="84104"/>
                </a:lnTo>
                <a:lnTo>
                  <a:pt x="25785" y="89407"/>
                </a:lnTo>
                <a:lnTo>
                  <a:pt x="27667" y="94847"/>
                </a:lnTo>
                <a:lnTo>
                  <a:pt x="29874" y="100379"/>
                </a:lnTo>
                <a:lnTo>
                  <a:pt x="32299" y="105020"/>
                </a:lnTo>
                <a:lnTo>
                  <a:pt x="34868" y="109066"/>
                </a:lnTo>
                <a:lnTo>
                  <a:pt x="37532" y="112716"/>
                </a:lnTo>
                <a:lnTo>
                  <a:pt x="39309" y="117054"/>
                </a:lnTo>
                <a:lnTo>
                  <a:pt x="40494" y="121851"/>
                </a:lnTo>
                <a:lnTo>
                  <a:pt x="41283" y="126954"/>
                </a:lnTo>
                <a:lnTo>
                  <a:pt x="41809" y="132261"/>
                </a:lnTo>
                <a:lnTo>
                  <a:pt x="42160" y="137704"/>
                </a:lnTo>
                <a:lnTo>
                  <a:pt x="42394" y="143238"/>
                </a:lnTo>
                <a:lnTo>
                  <a:pt x="43502" y="147880"/>
                </a:lnTo>
                <a:lnTo>
                  <a:pt x="45194" y="151927"/>
                </a:lnTo>
                <a:lnTo>
                  <a:pt x="47275" y="155577"/>
                </a:lnTo>
                <a:lnTo>
                  <a:pt x="52126" y="164713"/>
                </a:lnTo>
                <a:lnTo>
                  <a:pt x="54753" y="169817"/>
                </a:lnTo>
                <a:lnTo>
                  <a:pt x="56504" y="174171"/>
                </a:lnTo>
                <a:lnTo>
                  <a:pt x="57672" y="178027"/>
                </a:lnTo>
                <a:lnTo>
                  <a:pt x="58451" y="181550"/>
                </a:lnTo>
                <a:lnTo>
                  <a:pt x="59922" y="184851"/>
                </a:lnTo>
                <a:lnTo>
                  <a:pt x="61855" y="188004"/>
                </a:lnTo>
                <a:lnTo>
                  <a:pt x="64096" y="191059"/>
                </a:lnTo>
                <a:lnTo>
                  <a:pt x="66587" y="196993"/>
                </a:lnTo>
                <a:lnTo>
                  <a:pt x="67251" y="199909"/>
                </a:lnTo>
                <a:lnTo>
                  <a:pt x="68646" y="202805"/>
                </a:lnTo>
                <a:lnTo>
                  <a:pt x="70529" y="205689"/>
                </a:lnTo>
                <a:lnTo>
                  <a:pt x="72737" y="208563"/>
                </a:lnTo>
                <a:lnTo>
                  <a:pt x="75161" y="211433"/>
                </a:lnTo>
                <a:lnTo>
                  <a:pt x="77730" y="214298"/>
                </a:lnTo>
                <a:lnTo>
                  <a:pt x="80395" y="217160"/>
                </a:lnTo>
                <a:lnTo>
                  <a:pt x="82171" y="220021"/>
                </a:lnTo>
                <a:lnTo>
                  <a:pt x="84146" y="225740"/>
                </a:lnTo>
                <a:lnTo>
                  <a:pt x="85725" y="23145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709"/>
          <p:cNvSpPr/>
          <p:nvPr/>
        </p:nvSpPr>
        <p:spPr>
          <a:xfrm>
            <a:off x="5518678" y="1257623"/>
            <a:ext cx="339198" cy="42540"/>
          </a:xfrm>
          <a:custGeom>
            <a:avLst/>
            <a:gdLst/>
            <a:ahLst/>
            <a:cxnLst/>
            <a:rect l="0" t="0" r="0" b="0"/>
            <a:pathLst>
              <a:path w="339198" h="51048">
                <a:moveTo>
                  <a:pt x="13442" y="51047"/>
                </a:moveTo>
                <a:lnTo>
                  <a:pt x="423" y="51047"/>
                </a:lnTo>
                <a:lnTo>
                  <a:pt x="0" y="50095"/>
                </a:lnTo>
                <a:lnTo>
                  <a:pt x="671" y="48508"/>
                </a:lnTo>
                <a:lnTo>
                  <a:pt x="4040" y="43667"/>
                </a:lnTo>
                <a:lnTo>
                  <a:pt x="5269" y="43269"/>
                </a:lnTo>
                <a:lnTo>
                  <a:pt x="12502" y="42710"/>
                </a:lnTo>
                <a:lnTo>
                  <a:pt x="26287" y="42545"/>
                </a:lnTo>
                <a:lnTo>
                  <a:pt x="36930" y="42506"/>
                </a:lnTo>
                <a:lnTo>
                  <a:pt x="42436" y="41543"/>
                </a:lnTo>
                <a:lnTo>
                  <a:pt x="48011" y="39949"/>
                </a:lnTo>
                <a:lnTo>
                  <a:pt x="53633" y="37933"/>
                </a:lnTo>
                <a:lnTo>
                  <a:pt x="60238" y="36590"/>
                </a:lnTo>
                <a:lnTo>
                  <a:pt x="67500" y="35694"/>
                </a:lnTo>
                <a:lnTo>
                  <a:pt x="75197" y="35097"/>
                </a:lnTo>
                <a:lnTo>
                  <a:pt x="83187" y="33746"/>
                </a:lnTo>
                <a:lnTo>
                  <a:pt x="91371" y="31893"/>
                </a:lnTo>
                <a:lnTo>
                  <a:pt x="129589" y="22076"/>
                </a:lnTo>
                <a:lnTo>
                  <a:pt x="139451" y="20303"/>
                </a:lnTo>
                <a:lnTo>
                  <a:pt x="148883" y="19121"/>
                </a:lnTo>
                <a:lnTo>
                  <a:pt x="158028" y="18333"/>
                </a:lnTo>
                <a:lnTo>
                  <a:pt x="167935" y="16855"/>
                </a:lnTo>
                <a:lnTo>
                  <a:pt x="178350" y="14918"/>
                </a:lnTo>
                <a:lnTo>
                  <a:pt x="189103" y="12674"/>
                </a:lnTo>
                <a:lnTo>
                  <a:pt x="199129" y="11177"/>
                </a:lnTo>
                <a:lnTo>
                  <a:pt x="208671" y="10180"/>
                </a:lnTo>
                <a:lnTo>
                  <a:pt x="217889" y="9515"/>
                </a:lnTo>
                <a:lnTo>
                  <a:pt x="226892" y="8119"/>
                </a:lnTo>
                <a:lnTo>
                  <a:pt x="235752" y="6236"/>
                </a:lnTo>
                <a:lnTo>
                  <a:pt x="244516" y="4028"/>
                </a:lnTo>
                <a:lnTo>
                  <a:pt x="253216" y="2556"/>
                </a:lnTo>
                <a:lnTo>
                  <a:pt x="261874" y="1575"/>
                </a:lnTo>
                <a:lnTo>
                  <a:pt x="270503" y="921"/>
                </a:lnTo>
                <a:lnTo>
                  <a:pt x="278161" y="485"/>
                </a:lnTo>
                <a:lnTo>
                  <a:pt x="291749" y="0"/>
                </a:lnTo>
                <a:lnTo>
                  <a:pt x="298040" y="824"/>
                </a:lnTo>
                <a:lnTo>
                  <a:pt x="304139" y="2325"/>
                </a:lnTo>
                <a:lnTo>
                  <a:pt x="310110" y="4278"/>
                </a:lnTo>
                <a:lnTo>
                  <a:pt x="315996" y="5581"/>
                </a:lnTo>
                <a:lnTo>
                  <a:pt x="321824" y="6449"/>
                </a:lnTo>
                <a:lnTo>
                  <a:pt x="339197" y="818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710"/>
          <p:cNvSpPr/>
          <p:nvPr/>
        </p:nvSpPr>
        <p:spPr>
          <a:xfrm>
            <a:off x="6157913" y="1143001"/>
            <a:ext cx="128589" cy="264319"/>
          </a:xfrm>
          <a:custGeom>
            <a:avLst/>
            <a:gdLst/>
            <a:ahLst/>
            <a:cxnLst/>
            <a:rect l="0" t="0" r="0" b="0"/>
            <a:pathLst>
              <a:path w="128589" h="317183">
                <a:moveTo>
                  <a:pt x="0" y="0"/>
                </a:moveTo>
                <a:lnTo>
                  <a:pt x="4551" y="0"/>
                </a:lnTo>
                <a:lnTo>
                  <a:pt x="5892" y="952"/>
                </a:lnTo>
                <a:lnTo>
                  <a:pt x="6785" y="2540"/>
                </a:lnTo>
                <a:lnTo>
                  <a:pt x="7381" y="4550"/>
                </a:lnTo>
                <a:lnTo>
                  <a:pt x="10583" y="9325"/>
                </a:lnTo>
                <a:lnTo>
                  <a:pt x="12770" y="11931"/>
                </a:lnTo>
                <a:lnTo>
                  <a:pt x="15181" y="14622"/>
                </a:lnTo>
                <a:lnTo>
                  <a:pt x="20400" y="20151"/>
                </a:lnTo>
                <a:lnTo>
                  <a:pt x="28693" y="28619"/>
                </a:lnTo>
                <a:lnTo>
                  <a:pt x="31511" y="32414"/>
                </a:lnTo>
                <a:lnTo>
                  <a:pt x="34342" y="36849"/>
                </a:lnTo>
                <a:lnTo>
                  <a:pt x="37182" y="41711"/>
                </a:lnTo>
                <a:lnTo>
                  <a:pt x="40338" y="49653"/>
                </a:lnTo>
                <a:lnTo>
                  <a:pt x="41180" y="53104"/>
                </a:lnTo>
                <a:lnTo>
                  <a:pt x="43646" y="58263"/>
                </a:lnTo>
                <a:lnTo>
                  <a:pt x="47195" y="64559"/>
                </a:lnTo>
                <a:lnTo>
                  <a:pt x="51465" y="71614"/>
                </a:lnTo>
                <a:lnTo>
                  <a:pt x="54313" y="78223"/>
                </a:lnTo>
                <a:lnTo>
                  <a:pt x="56211" y="84533"/>
                </a:lnTo>
                <a:lnTo>
                  <a:pt x="57477" y="90645"/>
                </a:lnTo>
                <a:lnTo>
                  <a:pt x="59273" y="96625"/>
                </a:lnTo>
                <a:lnTo>
                  <a:pt x="61423" y="102517"/>
                </a:lnTo>
                <a:lnTo>
                  <a:pt x="63809" y="108349"/>
                </a:lnTo>
                <a:lnTo>
                  <a:pt x="66352" y="115095"/>
                </a:lnTo>
                <a:lnTo>
                  <a:pt x="71717" y="130211"/>
                </a:lnTo>
                <a:lnTo>
                  <a:pt x="73529" y="138242"/>
                </a:lnTo>
                <a:lnTo>
                  <a:pt x="74737" y="146454"/>
                </a:lnTo>
                <a:lnTo>
                  <a:pt x="75542" y="154786"/>
                </a:lnTo>
                <a:lnTo>
                  <a:pt x="77032" y="162245"/>
                </a:lnTo>
                <a:lnTo>
                  <a:pt x="78977" y="169123"/>
                </a:lnTo>
                <a:lnTo>
                  <a:pt x="81226" y="175614"/>
                </a:lnTo>
                <a:lnTo>
                  <a:pt x="82726" y="182798"/>
                </a:lnTo>
                <a:lnTo>
                  <a:pt x="83726" y="190445"/>
                </a:lnTo>
                <a:lnTo>
                  <a:pt x="84393" y="198401"/>
                </a:lnTo>
                <a:lnTo>
                  <a:pt x="85789" y="205610"/>
                </a:lnTo>
                <a:lnTo>
                  <a:pt x="87673" y="212321"/>
                </a:lnTo>
                <a:lnTo>
                  <a:pt x="89881" y="218699"/>
                </a:lnTo>
                <a:lnTo>
                  <a:pt x="92306" y="224857"/>
                </a:lnTo>
                <a:lnTo>
                  <a:pt x="94874" y="230867"/>
                </a:lnTo>
                <a:lnTo>
                  <a:pt x="97540" y="236779"/>
                </a:lnTo>
                <a:lnTo>
                  <a:pt x="99317" y="242625"/>
                </a:lnTo>
                <a:lnTo>
                  <a:pt x="100501" y="248427"/>
                </a:lnTo>
                <a:lnTo>
                  <a:pt x="101290" y="254200"/>
                </a:lnTo>
                <a:lnTo>
                  <a:pt x="104708" y="263155"/>
                </a:lnTo>
                <a:lnTo>
                  <a:pt x="106953" y="266877"/>
                </a:lnTo>
                <a:lnTo>
                  <a:pt x="109402" y="271263"/>
                </a:lnTo>
                <a:lnTo>
                  <a:pt x="114663" y="281216"/>
                </a:lnTo>
                <a:lnTo>
                  <a:pt x="117637" y="289450"/>
                </a:lnTo>
                <a:lnTo>
                  <a:pt x="118430" y="292979"/>
                </a:lnTo>
                <a:lnTo>
                  <a:pt x="121850" y="299440"/>
                </a:lnTo>
                <a:lnTo>
                  <a:pt x="124096" y="302497"/>
                </a:lnTo>
                <a:lnTo>
                  <a:pt x="126591" y="308433"/>
                </a:lnTo>
                <a:lnTo>
                  <a:pt x="128588" y="31718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711"/>
          <p:cNvSpPr/>
          <p:nvPr/>
        </p:nvSpPr>
        <p:spPr>
          <a:xfrm>
            <a:off x="5146357" y="3078956"/>
            <a:ext cx="282894" cy="314326"/>
          </a:xfrm>
          <a:custGeom>
            <a:avLst/>
            <a:gdLst/>
            <a:ahLst/>
            <a:cxnLst/>
            <a:rect l="0" t="0" r="0" b="0"/>
            <a:pathLst>
              <a:path w="282894" h="377191">
                <a:moveTo>
                  <a:pt x="0" y="0"/>
                </a:moveTo>
                <a:lnTo>
                  <a:pt x="0" y="4551"/>
                </a:lnTo>
                <a:lnTo>
                  <a:pt x="953" y="5892"/>
                </a:lnTo>
                <a:lnTo>
                  <a:pt x="2540" y="6785"/>
                </a:lnTo>
                <a:lnTo>
                  <a:pt x="4551" y="7381"/>
                </a:lnTo>
                <a:lnTo>
                  <a:pt x="9325" y="10583"/>
                </a:lnTo>
                <a:lnTo>
                  <a:pt x="17368" y="17741"/>
                </a:lnTo>
                <a:lnTo>
                  <a:pt x="20152" y="20400"/>
                </a:lnTo>
                <a:lnTo>
                  <a:pt x="25784" y="28434"/>
                </a:lnTo>
                <a:lnTo>
                  <a:pt x="32414" y="39308"/>
                </a:lnTo>
                <a:lnTo>
                  <a:pt x="41711" y="53665"/>
                </a:lnTo>
                <a:lnTo>
                  <a:pt x="46858" y="60542"/>
                </a:lnTo>
                <a:lnTo>
                  <a:pt x="52194" y="67031"/>
                </a:lnTo>
                <a:lnTo>
                  <a:pt x="57655" y="73262"/>
                </a:lnTo>
                <a:lnTo>
                  <a:pt x="63202" y="80274"/>
                </a:lnTo>
                <a:lnTo>
                  <a:pt x="68805" y="87806"/>
                </a:lnTo>
                <a:lnTo>
                  <a:pt x="74445" y="95685"/>
                </a:lnTo>
                <a:lnTo>
                  <a:pt x="81063" y="103795"/>
                </a:lnTo>
                <a:lnTo>
                  <a:pt x="88332" y="112059"/>
                </a:lnTo>
                <a:lnTo>
                  <a:pt x="96036" y="120426"/>
                </a:lnTo>
                <a:lnTo>
                  <a:pt x="103076" y="128862"/>
                </a:lnTo>
                <a:lnTo>
                  <a:pt x="109675" y="137343"/>
                </a:lnTo>
                <a:lnTo>
                  <a:pt x="115979" y="145855"/>
                </a:lnTo>
                <a:lnTo>
                  <a:pt x="128064" y="162932"/>
                </a:lnTo>
                <a:lnTo>
                  <a:pt x="133953" y="171486"/>
                </a:lnTo>
                <a:lnTo>
                  <a:pt x="139785" y="180999"/>
                </a:lnTo>
                <a:lnTo>
                  <a:pt x="145578" y="191151"/>
                </a:lnTo>
                <a:lnTo>
                  <a:pt x="151344" y="201729"/>
                </a:lnTo>
                <a:lnTo>
                  <a:pt x="157093" y="211638"/>
                </a:lnTo>
                <a:lnTo>
                  <a:pt x="168562" y="230269"/>
                </a:lnTo>
                <a:lnTo>
                  <a:pt x="174287" y="238285"/>
                </a:lnTo>
                <a:lnTo>
                  <a:pt x="180009" y="245534"/>
                </a:lnTo>
                <a:lnTo>
                  <a:pt x="185729" y="252272"/>
                </a:lnTo>
                <a:lnTo>
                  <a:pt x="190494" y="259622"/>
                </a:lnTo>
                <a:lnTo>
                  <a:pt x="194623" y="267378"/>
                </a:lnTo>
                <a:lnTo>
                  <a:pt x="198329" y="275407"/>
                </a:lnTo>
                <a:lnTo>
                  <a:pt x="202704" y="282665"/>
                </a:lnTo>
                <a:lnTo>
                  <a:pt x="207526" y="289408"/>
                </a:lnTo>
                <a:lnTo>
                  <a:pt x="212646" y="295809"/>
                </a:lnTo>
                <a:lnTo>
                  <a:pt x="217011" y="301981"/>
                </a:lnTo>
                <a:lnTo>
                  <a:pt x="220874" y="308001"/>
                </a:lnTo>
                <a:lnTo>
                  <a:pt x="227706" y="319769"/>
                </a:lnTo>
                <a:lnTo>
                  <a:pt x="233918" y="331350"/>
                </a:lnTo>
                <a:lnTo>
                  <a:pt x="242770" y="348579"/>
                </a:lnTo>
                <a:lnTo>
                  <a:pt x="248550" y="357489"/>
                </a:lnTo>
                <a:lnTo>
                  <a:pt x="251425" y="361199"/>
                </a:lnTo>
                <a:lnTo>
                  <a:pt x="254295" y="363672"/>
                </a:lnTo>
                <a:lnTo>
                  <a:pt x="257160" y="365321"/>
                </a:lnTo>
                <a:lnTo>
                  <a:pt x="260022" y="366419"/>
                </a:lnTo>
                <a:lnTo>
                  <a:pt x="265743" y="370181"/>
                </a:lnTo>
                <a:lnTo>
                  <a:pt x="272626" y="375806"/>
                </a:lnTo>
                <a:lnTo>
                  <a:pt x="276107" y="376575"/>
                </a:lnTo>
                <a:lnTo>
                  <a:pt x="282893" y="37719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712"/>
          <p:cNvSpPr/>
          <p:nvPr/>
        </p:nvSpPr>
        <p:spPr>
          <a:xfrm>
            <a:off x="5429251" y="3393281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xmlns:mc="http://schemas.openxmlformats.org/markup-compatibility/2006" xmlns:a14="http://schemas.microsoft.com/office/drawing/2010/main" val="FF0000" mc:Ignorable="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713"/>
          <p:cNvSpPr/>
          <p:nvPr/>
        </p:nvSpPr>
        <p:spPr>
          <a:xfrm>
            <a:off x="5163502" y="3086100"/>
            <a:ext cx="222886" cy="250032"/>
          </a:xfrm>
          <a:custGeom>
            <a:avLst/>
            <a:gdLst/>
            <a:ahLst/>
            <a:cxnLst/>
            <a:rect l="0" t="0" r="0" b="0"/>
            <a:pathLst>
              <a:path w="222886" h="300038">
                <a:moveTo>
                  <a:pt x="222885" y="0"/>
                </a:moveTo>
                <a:lnTo>
                  <a:pt x="222885" y="4550"/>
                </a:lnTo>
                <a:lnTo>
                  <a:pt x="221933" y="6844"/>
                </a:lnTo>
                <a:lnTo>
                  <a:pt x="216041" y="15574"/>
                </a:lnTo>
                <a:lnTo>
                  <a:pt x="210954" y="24702"/>
                </a:lnTo>
                <a:lnTo>
                  <a:pt x="207311" y="29803"/>
                </a:lnTo>
                <a:lnTo>
                  <a:pt x="202977" y="35108"/>
                </a:lnTo>
                <a:lnTo>
                  <a:pt x="198183" y="40551"/>
                </a:lnTo>
                <a:lnTo>
                  <a:pt x="193082" y="47036"/>
                </a:lnTo>
                <a:lnTo>
                  <a:pt x="187776" y="54217"/>
                </a:lnTo>
                <a:lnTo>
                  <a:pt x="182334" y="61862"/>
                </a:lnTo>
                <a:lnTo>
                  <a:pt x="175849" y="69816"/>
                </a:lnTo>
                <a:lnTo>
                  <a:pt x="168667" y="77977"/>
                </a:lnTo>
                <a:lnTo>
                  <a:pt x="161022" y="86274"/>
                </a:lnTo>
                <a:lnTo>
                  <a:pt x="154973" y="94664"/>
                </a:lnTo>
                <a:lnTo>
                  <a:pt x="149988" y="103114"/>
                </a:lnTo>
                <a:lnTo>
                  <a:pt x="145712" y="111605"/>
                </a:lnTo>
                <a:lnTo>
                  <a:pt x="140004" y="119171"/>
                </a:lnTo>
                <a:lnTo>
                  <a:pt x="133341" y="126119"/>
                </a:lnTo>
                <a:lnTo>
                  <a:pt x="126041" y="132657"/>
                </a:lnTo>
                <a:lnTo>
                  <a:pt x="119270" y="139873"/>
                </a:lnTo>
                <a:lnTo>
                  <a:pt x="112851" y="147541"/>
                </a:lnTo>
                <a:lnTo>
                  <a:pt x="106667" y="155511"/>
                </a:lnTo>
                <a:lnTo>
                  <a:pt x="100639" y="163681"/>
                </a:lnTo>
                <a:lnTo>
                  <a:pt x="88861" y="180379"/>
                </a:lnTo>
                <a:lnTo>
                  <a:pt x="83053" y="187880"/>
                </a:lnTo>
                <a:lnTo>
                  <a:pt x="77276" y="194786"/>
                </a:lnTo>
                <a:lnTo>
                  <a:pt x="71520" y="201295"/>
                </a:lnTo>
                <a:lnTo>
                  <a:pt x="60044" y="213607"/>
                </a:lnTo>
                <a:lnTo>
                  <a:pt x="54317" y="219557"/>
                </a:lnTo>
                <a:lnTo>
                  <a:pt x="49546" y="225428"/>
                </a:lnTo>
                <a:lnTo>
                  <a:pt x="45413" y="231248"/>
                </a:lnTo>
                <a:lnTo>
                  <a:pt x="41706" y="237033"/>
                </a:lnTo>
                <a:lnTo>
                  <a:pt x="37329" y="241842"/>
                </a:lnTo>
                <a:lnTo>
                  <a:pt x="32506" y="246000"/>
                </a:lnTo>
                <a:lnTo>
                  <a:pt x="27386" y="249725"/>
                </a:lnTo>
                <a:lnTo>
                  <a:pt x="23020" y="254113"/>
                </a:lnTo>
                <a:lnTo>
                  <a:pt x="19156" y="258944"/>
                </a:lnTo>
                <a:lnTo>
                  <a:pt x="15629" y="264069"/>
                </a:lnTo>
                <a:lnTo>
                  <a:pt x="11709" y="272304"/>
                </a:lnTo>
                <a:lnTo>
                  <a:pt x="10663" y="275833"/>
                </a:lnTo>
                <a:lnTo>
                  <a:pt x="6962" y="282295"/>
                </a:lnTo>
                <a:lnTo>
                  <a:pt x="4641" y="285352"/>
                </a:lnTo>
                <a:lnTo>
                  <a:pt x="2063" y="291288"/>
                </a:lnTo>
                <a:lnTo>
                  <a:pt x="0" y="30003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714"/>
          <p:cNvSpPr/>
          <p:nvPr/>
        </p:nvSpPr>
        <p:spPr>
          <a:xfrm>
            <a:off x="5729287" y="3171826"/>
            <a:ext cx="291466" cy="35719"/>
          </a:xfrm>
          <a:custGeom>
            <a:avLst/>
            <a:gdLst/>
            <a:ahLst/>
            <a:cxnLst/>
            <a:rect l="0" t="0" r="0" b="0"/>
            <a:pathLst>
              <a:path w="291466" h="42863">
                <a:moveTo>
                  <a:pt x="0" y="42862"/>
                </a:moveTo>
                <a:lnTo>
                  <a:pt x="4551" y="38311"/>
                </a:lnTo>
                <a:lnTo>
                  <a:pt x="6844" y="36971"/>
                </a:lnTo>
                <a:lnTo>
                  <a:pt x="9325" y="36077"/>
                </a:lnTo>
                <a:lnTo>
                  <a:pt x="11931" y="35481"/>
                </a:lnTo>
                <a:lnTo>
                  <a:pt x="16527" y="34132"/>
                </a:lnTo>
                <a:lnTo>
                  <a:pt x="29253" y="30092"/>
                </a:lnTo>
                <a:lnTo>
                  <a:pt x="35694" y="28634"/>
                </a:lnTo>
                <a:lnTo>
                  <a:pt x="41894" y="27662"/>
                </a:lnTo>
                <a:lnTo>
                  <a:pt x="47932" y="27014"/>
                </a:lnTo>
                <a:lnTo>
                  <a:pt x="54814" y="25629"/>
                </a:lnTo>
                <a:lnTo>
                  <a:pt x="62261" y="23753"/>
                </a:lnTo>
                <a:lnTo>
                  <a:pt x="70082" y="21550"/>
                </a:lnTo>
                <a:lnTo>
                  <a:pt x="77201" y="19129"/>
                </a:lnTo>
                <a:lnTo>
                  <a:pt x="83852" y="16563"/>
                </a:lnTo>
                <a:lnTo>
                  <a:pt x="90192" y="13899"/>
                </a:lnTo>
                <a:lnTo>
                  <a:pt x="97275" y="12123"/>
                </a:lnTo>
                <a:lnTo>
                  <a:pt x="104855" y="10940"/>
                </a:lnTo>
                <a:lnTo>
                  <a:pt x="112766" y="10150"/>
                </a:lnTo>
                <a:lnTo>
                  <a:pt x="120898" y="8672"/>
                </a:lnTo>
                <a:lnTo>
                  <a:pt x="129176" y="6734"/>
                </a:lnTo>
                <a:lnTo>
                  <a:pt x="137552" y="4489"/>
                </a:lnTo>
                <a:lnTo>
                  <a:pt x="145041" y="2992"/>
                </a:lnTo>
                <a:lnTo>
                  <a:pt x="151940" y="1995"/>
                </a:lnTo>
                <a:lnTo>
                  <a:pt x="158443" y="1330"/>
                </a:lnTo>
                <a:lnTo>
                  <a:pt x="165636" y="886"/>
                </a:lnTo>
                <a:lnTo>
                  <a:pt x="181248" y="393"/>
                </a:lnTo>
                <a:lnTo>
                  <a:pt x="213721" y="52"/>
                </a:lnTo>
                <a:lnTo>
                  <a:pt x="291465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715"/>
          <p:cNvSpPr/>
          <p:nvPr/>
        </p:nvSpPr>
        <p:spPr>
          <a:xfrm>
            <a:off x="6226631" y="3036094"/>
            <a:ext cx="265610" cy="100011"/>
          </a:xfrm>
          <a:custGeom>
            <a:avLst/>
            <a:gdLst/>
            <a:ahLst/>
            <a:cxnLst/>
            <a:rect l="0" t="0" r="0" b="0"/>
            <a:pathLst>
              <a:path w="265610" h="120013">
                <a:moveTo>
                  <a:pt x="8434" y="0"/>
                </a:moveTo>
                <a:lnTo>
                  <a:pt x="24378" y="0"/>
                </a:lnTo>
                <a:lnTo>
                  <a:pt x="24778" y="953"/>
                </a:lnTo>
                <a:lnTo>
                  <a:pt x="25223" y="4551"/>
                </a:lnTo>
                <a:lnTo>
                  <a:pt x="26294" y="6844"/>
                </a:lnTo>
                <a:lnTo>
                  <a:pt x="27961" y="9325"/>
                </a:lnTo>
                <a:lnTo>
                  <a:pt x="30024" y="11932"/>
                </a:lnTo>
                <a:lnTo>
                  <a:pt x="31400" y="14622"/>
                </a:lnTo>
                <a:lnTo>
                  <a:pt x="32317" y="17368"/>
                </a:lnTo>
                <a:lnTo>
                  <a:pt x="32928" y="20151"/>
                </a:lnTo>
                <a:lnTo>
                  <a:pt x="32384" y="22959"/>
                </a:lnTo>
                <a:lnTo>
                  <a:pt x="31068" y="25784"/>
                </a:lnTo>
                <a:lnTo>
                  <a:pt x="29238" y="28619"/>
                </a:lnTo>
                <a:lnTo>
                  <a:pt x="28018" y="32415"/>
                </a:lnTo>
                <a:lnTo>
                  <a:pt x="27205" y="36850"/>
                </a:lnTo>
                <a:lnTo>
                  <a:pt x="26663" y="41711"/>
                </a:lnTo>
                <a:lnTo>
                  <a:pt x="25349" y="45905"/>
                </a:lnTo>
                <a:lnTo>
                  <a:pt x="23521" y="49654"/>
                </a:lnTo>
                <a:lnTo>
                  <a:pt x="21349" y="53105"/>
                </a:lnTo>
                <a:lnTo>
                  <a:pt x="19902" y="56358"/>
                </a:lnTo>
                <a:lnTo>
                  <a:pt x="18936" y="59480"/>
                </a:lnTo>
                <a:lnTo>
                  <a:pt x="18293" y="62513"/>
                </a:lnTo>
                <a:lnTo>
                  <a:pt x="16911" y="66441"/>
                </a:lnTo>
                <a:lnTo>
                  <a:pt x="15038" y="70963"/>
                </a:lnTo>
                <a:lnTo>
                  <a:pt x="12836" y="75884"/>
                </a:lnTo>
                <a:lnTo>
                  <a:pt x="10416" y="80117"/>
                </a:lnTo>
                <a:lnTo>
                  <a:pt x="7851" y="83891"/>
                </a:lnTo>
                <a:lnTo>
                  <a:pt x="5187" y="87360"/>
                </a:lnTo>
                <a:lnTo>
                  <a:pt x="3411" y="90625"/>
                </a:lnTo>
                <a:lnTo>
                  <a:pt x="2228" y="93754"/>
                </a:lnTo>
                <a:lnTo>
                  <a:pt x="329" y="101069"/>
                </a:lnTo>
                <a:lnTo>
                  <a:pt x="69" y="104610"/>
                </a:lnTo>
                <a:lnTo>
                  <a:pt x="0" y="106887"/>
                </a:lnTo>
                <a:lnTo>
                  <a:pt x="906" y="108406"/>
                </a:lnTo>
                <a:lnTo>
                  <a:pt x="2462" y="109418"/>
                </a:lnTo>
                <a:lnTo>
                  <a:pt x="7254" y="111043"/>
                </a:lnTo>
                <a:lnTo>
                  <a:pt x="10449" y="113805"/>
                </a:lnTo>
                <a:lnTo>
                  <a:pt x="15711" y="118788"/>
                </a:lnTo>
                <a:lnTo>
                  <a:pt x="18971" y="119470"/>
                </a:lnTo>
                <a:lnTo>
                  <a:pt x="24547" y="119773"/>
                </a:lnTo>
                <a:lnTo>
                  <a:pt x="38396" y="119943"/>
                </a:lnTo>
                <a:lnTo>
                  <a:pt x="75402" y="120012"/>
                </a:lnTo>
                <a:lnTo>
                  <a:pt x="80702" y="119061"/>
                </a:lnTo>
                <a:lnTo>
                  <a:pt x="86140" y="117474"/>
                </a:lnTo>
                <a:lnTo>
                  <a:pt x="91670" y="115463"/>
                </a:lnTo>
                <a:lnTo>
                  <a:pt x="98215" y="114123"/>
                </a:lnTo>
                <a:lnTo>
                  <a:pt x="105435" y="113230"/>
                </a:lnTo>
                <a:lnTo>
                  <a:pt x="113106" y="112634"/>
                </a:lnTo>
                <a:lnTo>
                  <a:pt x="120126" y="112237"/>
                </a:lnTo>
                <a:lnTo>
                  <a:pt x="133004" y="111796"/>
                </a:lnTo>
                <a:lnTo>
                  <a:pt x="156795" y="111513"/>
                </a:lnTo>
                <a:lnTo>
                  <a:pt x="265609" y="11144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716"/>
          <p:cNvSpPr/>
          <p:nvPr/>
        </p:nvSpPr>
        <p:spPr>
          <a:xfrm>
            <a:off x="6410149" y="3007813"/>
            <a:ext cx="30657" cy="349751"/>
          </a:xfrm>
          <a:custGeom>
            <a:avLst/>
            <a:gdLst/>
            <a:ahLst/>
            <a:cxnLst/>
            <a:rect l="0" t="0" r="0" b="0"/>
            <a:pathLst>
              <a:path w="30657" h="419701">
                <a:moveTo>
                  <a:pt x="4939" y="8220"/>
                </a:moveTo>
                <a:lnTo>
                  <a:pt x="4939" y="0"/>
                </a:lnTo>
                <a:lnTo>
                  <a:pt x="4939" y="4302"/>
                </a:lnTo>
                <a:lnTo>
                  <a:pt x="3987" y="5608"/>
                </a:lnTo>
                <a:lnTo>
                  <a:pt x="2399" y="6479"/>
                </a:lnTo>
                <a:lnTo>
                  <a:pt x="389" y="7059"/>
                </a:lnTo>
                <a:lnTo>
                  <a:pt x="0" y="8399"/>
                </a:lnTo>
                <a:lnTo>
                  <a:pt x="694" y="10244"/>
                </a:lnTo>
                <a:lnTo>
                  <a:pt x="2109" y="12427"/>
                </a:lnTo>
                <a:lnTo>
                  <a:pt x="3052" y="14834"/>
                </a:lnTo>
                <a:lnTo>
                  <a:pt x="3681" y="17392"/>
                </a:lnTo>
                <a:lnTo>
                  <a:pt x="4567" y="28082"/>
                </a:lnTo>
                <a:lnTo>
                  <a:pt x="4774" y="38003"/>
                </a:lnTo>
                <a:lnTo>
                  <a:pt x="4933" y="82562"/>
                </a:lnTo>
                <a:lnTo>
                  <a:pt x="5887" y="89213"/>
                </a:lnTo>
                <a:lnTo>
                  <a:pt x="7476" y="96506"/>
                </a:lnTo>
                <a:lnTo>
                  <a:pt x="9488" y="104224"/>
                </a:lnTo>
                <a:lnTo>
                  <a:pt x="10829" y="112228"/>
                </a:lnTo>
                <a:lnTo>
                  <a:pt x="11723" y="120421"/>
                </a:lnTo>
                <a:lnTo>
                  <a:pt x="12320" y="128741"/>
                </a:lnTo>
                <a:lnTo>
                  <a:pt x="12717" y="137144"/>
                </a:lnTo>
                <a:lnTo>
                  <a:pt x="13158" y="154102"/>
                </a:lnTo>
                <a:lnTo>
                  <a:pt x="14229" y="163577"/>
                </a:lnTo>
                <a:lnTo>
                  <a:pt x="15895" y="173704"/>
                </a:lnTo>
                <a:lnTo>
                  <a:pt x="17958" y="184265"/>
                </a:lnTo>
                <a:lnTo>
                  <a:pt x="19333" y="194163"/>
                </a:lnTo>
                <a:lnTo>
                  <a:pt x="20250" y="203619"/>
                </a:lnTo>
                <a:lnTo>
                  <a:pt x="20862" y="212781"/>
                </a:lnTo>
                <a:lnTo>
                  <a:pt x="21269" y="221746"/>
                </a:lnTo>
                <a:lnTo>
                  <a:pt x="21722" y="239328"/>
                </a:lnTo>
                <a:lnTo>
                  <a:pt x="21977" y="265291"/>
                </a:lnTo>
                <a:lnTo>
                  <a:pt x="22965" y="272946"/>
                </a:lnTo>
                <a:lnTo>
                  <a:pt x="24577" y="279954"/>
                </a:lnTo>
                <a:lnTo>
                  <a:pt x="26603" y="286531"/>
                </a:lnTo>
                <a:lnTo>
                  <a:pt x="27954" y="293773"/>
                </a:lnTo>
                <a:lnTo>
                  <a:pt x="28855" y="301459"/>
                </a:lnTo>
                <a:lnTo>
                  <a:pt x="29456" y="309440"/>
                </a:lnTo>
                <a:lnTo>
                  <a:pt x="29856" y="316665"/>
                </a:lnTo>
                <a:lnTo>
                  <a:pt x="30301" y="329774"/>
                </a:lnTo>
                <a:lnTo>
                  <a:pt x="30586" y="353712"/>
                </a:lnTo>
                <a:lnTo>
                  <a:pt x="30656" y="414810"/>
                </a:lnTo>
                <a:lnTo>
                  <a:pt x="29704" y="416440"/>
                </a:lnTo>
                <a:lnTo>
                  <a:pt x="28117" y="417526"/>
                </a:lnTo>
                <a:lnTo>
                  <a:pt x="22084" y="41970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717"/>
          <p:cNvSpPr/>
          <p:nvPr/>
        </p:nvSpPr>
        <p:spPr>
          <a:xfrm>
            <a:off x="4786431" y="3000376"/>
            <a:ext cx="179905" cy="464344"/>
          </a:xfrm>
          <a:custGeom>
            <a:avLst/>
            <a:gdLst/>
            <a:ahLst/>
            <a:cxnLst/>
            <a:rect l="0" t="0" r="0" b="0"/>
            <a:pathLst>
              <a:path w="179905" h="557213">
                <a:moveTo>
                  <a:pt x="179904" y="0"/>
                </a:moveTo>
                <a:lnTo>
                  <a:pt x="171437" y="0"/>
                </a:lnTo>
                <a:lnTo>
                  <a:pt x="171363" y="4550"/>
                </a:lnTo>
                <a:lnTo>
                  <a:pt x="170400" y="6844"/>
                </a:lnTo>
                <a:lnTo>
                  <a:pt x="164494" y="15574"/>
                </a:lnTo>
                <a:lnTo>
                  <a:pt x="159403" y="24702"/>
                </a:lnTo>
                <a:lnTo>
                  <a:pt x="155759" y="29803"/>
                </a:lnTo>
                <a:lnTo>
                  <a:pt x="151425" y="35109"/>
                </a:lnTo>
                <a:lnTo>
                  <a:pt x="146631" y="40551"/>
                </a:lnTo>
                <a:lnTo>
                  <a:pt x="141530" y="46084"/>
                </a:lnTo>
                <a:lnTo>
                  <a:pt x="130782" y="57312"/>
                </a:lnTo>
                <a:lnTo>
                  <a:pt x="114021" y="74343"/>
                </a:lnTo>
                <a:lnTo>
                  <a:pt x="108359" y="80994"/>
                </a:lnTo>
                <a:lnTo>
                  <a:pt x="102680" y="88286"/>
                </a:lnTo>
                <a:lnTo>
                  <a:pt x="96989" y="96004"/>
                </a:lnTo>
                <a:lnTo>
                  <a:pt x="90337" y="104008"/>
                </a:lnTo>
                <a:lnTo>
                  <a:pt x="83046" y="112201"/>
                </a:lnTo>
                <a:lnTo>
                  <a:pt x="75327" y="120520"/>
                </a:lnTo>
                <a:lnTo>
                  <a:pt x="69229" y="128925"/>
                </a:lnTo>
                <a:lnTo>
                  <a:pt x="64211" y="137385"/>
                </a:lnTo>
                <a:lnTo>
                  <a:pt x="59913" y="145882"/>
                </a:lnTo>
                <a:lnTo>
                  <a:pt x="55142" y="154404"/>
                </a:lnTo>
                <a:lnTo>
                  <a:pt x="50058" y="162944"/>
                </a:lnTo>
                <a:lnTo>
                  <a:pt x="44763" y="171494"/>
                </a:lnTo>
                <a:lnTo>
                  <a:pt x="40280" y="179099"/>
                </a:lnTo>
                <a:lnTo>
                  <a:pt x="36339" y="186075"/>
                </a:lnTo>
                <a:lnTo>
                  <a:pt x="32759" y="192629"/>
                </a:lnTo>
                <a:lnTo>
                  <a:pt x="29420" y="200809"/>
                </a:lnTo>
                <a:lnTo>
                  <a:pt x="26242" y="210073"/>
                </a:lnTo>
                <a:lnTo>
                  <a:pt x="17217" y="238774"/>
                </a:lnTo>
                <a:lnTo>
                  <a:pt x="14296" y="247765"/>
                </a:lnTo>
                <a:lnTo>
                  <a:pt x="12349" y="256616"/>
                </a:lnTo>
                <a:lnTo>
                  <a:pt x="11051" y="265375"/>
                </a:lnTo>
                <a:lnTo>
                  <a:pt x="10186" y="274072"/>
                </a:lnTo>
                <a:lnTo>
                  <a:pt x="8656" y="283679"/>
                </a:lnTo>
                <a:lnTo>
                  <a:pt x="6684" y="293894"/>
                </a:lnTo>
                <a:lnTo>
                  <a:pt x="4417" y="304515"/>
                </a:lnTo>
                <a:lnTo>
                  <a:pt x="2905" y="314452"/>
                </a:lnTo>
                <a:lnTo>
                  <a:pt x="1897" y="323934"/>
                </a:lnTo>
                <a:lnTo>
                  <a:pt x="1226" y="333114"/>
                </a:lnTo>
                <a:lnTo>
                  <a:pt x="778" y="342091"/>
                </a:lnTo>
                <a:lnTo>
                  <a:pt x="280" y="359685"/>
                </a:lnTo>
                <a:lnTo>
                  <a:pt x="0" y="385656"/>
                </a:lnTo>
                <a:lnTo>
                  <a:pt x="2474" y="402860"/>
                </a:lnTo>
                <a:lnTo>
                  <a:pt x="6749" y="419079"/>
                </a:lnTo>
                <a:lnTo>
                  <a:pt x="11824" y="432637"/>
                </a:lnTo>
                <a:lnTo>
                  <a:pt x="15464" y="439872"/>
                </a:lnTo>
                <a:lnTo>
                  <a:pt x="19795" y="447553"/>
                </a:lnTo>
                <a:lnTo>
                  <a:pt x="24587" y="455531"/>
                </a:lnTo>
                <a:lnTo>
                  <a:pt x="28735" y="462755"/>
                </a:lnTo>
                <a:lnTo>
                  <a:pt x="35883" y="475861"/>
                </a:lnTo>
                <a:lnTo>
                  <a:pt x="40075" y="482023"/>
                </a:lnTo>
                <a:lnTo>
                  <a:pt x="44775" y="488036"/>
                </a:lnTo>
                <a:lnTo>
                  <a:pt x="49813" y="493950"/>
                </a:lnTo>
                <a:lnTo>
                  <a:pt x="54124" y="499797"/>
                </a:lnTo>
                <a:lnTo>
                  <a:pt x="57951" y="505600"/>
                </a:lnTo>
                <a:lnTo>
                  <a:pt x="61455" y="511374"/>
                </a:lnTo>
                <a:lnTo>
                  <a:pt x="65696" y="516176"/>
                </a:lnTo>
                <a:lnTo>
                  <a:pt x="70428" y="520330"/>
                </a:lnTo>
                <a:lnTo>
                  <a:pt x="75487" y="524052"/>
                </a:lnTo>
                <a:lnTo>
                  <a:pt x="80765" y="527485"/>
                </a:lnTo>
                <a:lnTo>
                  <a:pt x="86189" y="530726"/>
                </a:lnTo>
                <a:lnTo>
                  <a:pt x="91711" y="533840"/>
                </a:lnTo>
                <a:lnTo>
                  <a:pt x="96344" y="536868"/>
                </a:lnTo>
                <a:lnTo>
                  <a:pt x="100384" y="539840"/>
                </a:lnTo>
                <a:lnTo>
                  <a:pt x="104031" y="542773"/>
                </a:lnTo>
                <a:lnTo>
                  <a:pt x="107415" y="544729"/>
                </a:lnTo>
                <a:lnTo>
                  <a:pt x="110623" y="546032"/>
                </a:lnTo>
                <a:lnTo>
                  <a:pt x="113715" y="546901"/>
                </a:lnTo>
                <a:lnTo>
                  <a:pt x="115776" y="548433"/>
                </a:lnTo>
                <a:lnTo>
                  <a:pt x="117149" y="550407"/>
                </a:lnTo>
                <a:lnTo>
                  <a:pt x="119897" y="55721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718"/>
          <p:cNvSpPr/>
          <p:nvPr/>
        </p:nvSpPr>
        <p:spPr>
          <a:xfrm>
            <a:off x="4357687" y="3236118"/>
            <a:ext cx="257176" cy="7145"/>
          </a:xfrm>
          <a:custGeom>
            <a:avLst/>
            <a:gdLst/>
            <a:ahLst/>
            <a:cxnLst/>
            <a:rect l="0" t="0" r="0" b="0"/>
            <a:pathLst>
              <a:path w="257176" h="8574">
                <a:moveTo>
                  <a:pt x="0" y="8573"/>
                </a:moveTo>
                <a:lnTo>
                  <a:pt x="104568" y="8573"/>
                </a:lnTo>
                <a:lnTo>
                  <a:pt x="111623" y="7620"/>
                </a:lnTo>
                <a:lnTo>
                  <a:pt x="118230" y="6033"/>
                </a:lnTo>
                <a:lnTo>
                  <a:pt x="124540" y="4022"/>
                </a:lnTo>
                <a:lnTo>
                  <a:pt x="131604" y="2681"/>
                </a:lnTo>
                <a:lnTo>
                  <a:pt x="139171" y="1787"/>
                </a:lnTo>
                <a:lnTo>
                  <a:pt x="147073" y="1192"/>
                </a:lnTo>
                <a:lnTo>
                  <a:pt x="155199" y="794"/>
                </a:lnTo>
                <a:lnTo>
                  <a:pt x="171847" y="353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719"/>
          <p:cNvSpPr/>
          <p:nvPr/>
        </p:nvSpPr>
        <p:spPr>
          <a:xfrm>
            <a:off x="6535103" y="2928938"/>
            <a:ext cx="246875" cy="428626"/>
          </a:xfrm>
          <a:custGeom>
            <a:avLst/>
            <a:gdLst/>
            <a:ahLst/>
            <a:cxnLst/>
            <a:rect l="0" t="0" r="0" b="0"/>
            <a:pathLst>
              <a:path w="246875" h="514351">
                <a:moveTo>
                  <a:pt x="0" y="0"/>
                </a:moveTo>
                <a:lnTo>
                  <a:pt x="8219" y="8219"/>
                </a:lnTo>
                <a:lnTo>
                  <a:pt x="13495" y="10955"/>
                </a:lnTo>
                <a:lnTo>
                  <a:pt x="17570" y="13018"/>
                </a:lnTo>
                <a:lnTo>
                  <a:pt x="22190" y="14394"/>
                </a:lnTo>
                <a:lnTo>
                  <a:pt x="27176" y="15311"/>
                </a:lnTo>
                <a:lnTo>
                  <a:pt x="32405" y="15922"/>
                </a:lnTo>
                <a:lnTo>
                  <a:pt x="37796" y="17282"/>
                </a:lnTo>
                <a:lnTo>
                  <a:pt x="43294" y="19141"/>
                </a:lnTo>
                <a:lnTo>
                  <a:pt x="48865" y="21333"/>
                </a:lnTo>
                <a:lnTo>
                  <a:pt x="54484" y="24700"/>
                </a:lnTo>
                <a:lnTo>
                  <a:pt x="60136" y="28849"/>
                </a:lnTo>
                <a:lnTo>
                  <a:pt x="65808" y="33520"/>
                </a:lnTo>
                <a:lnTo>
                  <a:pt x="71494" y="37586"/>
                </a:lnTo>
                <a:lnTo>
                  <a:pt x="77191" y="41250"/>
                </a:lnTo>
                <a:lnTo>
                  <a:pt x="82893" y="44645"/>
                </a:lnTo>
                <a:lnTo>
                  <a:pt x="96849" y="53497"/>
                </a:lnTo>
                <a:lnTo>
                  <a:pt x="104571" y="58525"/>
                </a:lnTo>
                <a:lnTo>
                  <a:pt x="111624" y="63781"/>
                </a:lnTo>
                <a:lnTo>
                  <a:pt x="118232" y="69191"/>
                </a:lnTo>
                <a:lnTo>
                  <a:pt x="124541" y="74702"/>
                </a:lnTo>
                <a:lnTo>
                  <a:pt x="131605" y="81234"/>
                </a:lnTo>
                <a:lnTo>
                  <a:pt x="154247" y="103127"/>
                </a:lnTo>
                <a:lnTo>
                  <a:pt x="167297" y="116001"/>
                </a:lnTo>
                <a:lnTo>
                  <a:pt x="173444" y="123054"/>
                </a:lnTo>
                <a:lnTo>
                  <a:pt x="179447" y="130614"/>
                </a:lnTo>
                <a:lnTo>
                  <a:pt x="185354" y="138510"/>
                </a:lnTo>
                <a:lnTo>
                  <a:pt x="190244" y="146633"/>
                </a:lnTo>
                <a:lnTo>
                  <a:pt x="194457" y="154905"/>
                </a:lnTo>
                <a:lnTo>
                  <a:pt x="198218" y="163278"/>
                </a:lnTo>
                <a:lnTo>
                  <a:pt x="207477" y="182740"/>
                </a:lnTo>
                <a:lnTo>
                  <a:pt x="212613" y="193264"/>
                </a:lnTo>
                <a:lnTo>
                  <a:pt x="216990" y="203137"/>
                </a:lnTo>
                <a:lnTo>
                  <a:pt x="220860" y="212577"/>
                </a:lnTo>
                <a:lnTo>
                  <a:pt x="224393" y="221728"/>
                </a:lnTo>
                <a:lnTo>
                  <a:pt x="230857" y="239516"/>
                </a:lnTo>
                <a:lnTo>
                  <a:pt x="233915" y="248260"/>
                </a:lnTo>
                <a:lnTo>
                  <a:pt x="236906" y="257899"/>
                </a:lnTo>
                <a:lnTo>
                  <a:pt x="242769" y="278769"/>
                </a:lnTo>
                <a:lnTo>
                  <a:pt x="244713" y="288716"/>
                </a:lnTo>
                <a:lnTo>
                  <a:pt x="246010" y="298205"/>
                </a:lnTo>
                <a:lnTo>
                  <a:pt x="246874" y="307388"/>
                </a:lnTo>
                <a:lnTo>
                  <a:pt x="246498" y="317320"/>
                </a:lnTo>
                <a:lnTo>
                  <a:pt x="245294" y="327752"/>
                </a:lnTo>
                <a:lnTo>
                  <a:pt x="243540" y="338516"/>
                </a:lnTo>
                <a:lnTo>
                  <a:pt x="241417" y="348550"/>
                </a:lnTo>
                <a:lnTo>
                  <a:pt x="239050" y="358096"/>
                </a:lnTo>
                <a:lnTo>
                  <a:pt x="236519" y="367318"/>
                </a:lnTo>
                <a:lnTo>
                  <a:pt x="231167" y="385185"/>
                </a:lnTo>
                <a:lnTo>
                  <a:pt x="219970" y="419938"/>
                </a:lnTo>
                <a:lnTo>
                  <a:pt x="214287" y="434606"/>
                </a:lnTo>
                <a:lnTo>
                  <a:pt x="208587" y="447476"/>
                </a:lnTo>
                <a:lnTo>
                  <a:pt x="200022" y="465431"/>
                </a:lnTo>
                <a:lnTo>
                  <a:pt x="194308" y="477051"/>
                </a:lnTo>
                <a:lnTo>
                  <a:pt x="188595" y="486025"/>
                </a:lnTo>
                <a:lnTo>
                  <a:pt x="182880" y="493188"/>
                </a:lnTo>
                <a:lnTo>
                  <a:pt x="177165" y="499547"/>
                </a:lnTo>
                <a:lnTo>
                  <a:pt x="174307" y="501624"/>
                </a:lnTo>
                <a:lnTo>
                  <a:pt x="168593" y="503932"/>
                </a:lnTo>
                <a:lnTo>
                  <a:pt x="162878" y="507497"/>
                </a:lnTo>
                <a:lnTo>
                  <a:pt x="160020" y="509781"/>
                </a:lnTo>
                <a:lnTo>
                  <a:pt x="157163" y="511304"/>
                </a:lnTo>
                <a:lnTo>
                  <a:pt x="149543" y="513447"/>
                </a:lnTo>
                <a:lnTo>
                  <a:pt x="145909" y="514082"/>
                </a:lnTo>
                <a:lnTo>
                  <a:pt x="139171" y="514297"/>
                </a:lnTo>
                <a:lnTo>
                  <a:pt x="137160" y="51435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720"/>
          <p:cNvSpPr/>
          <p:nvPr/>
        </p:nvSpPr>
        <p:spPr>
          <a:xfrm>
            <a:off x="4649153" y="3471863"/>
            <a:ext cx="2185989" cy="85725"/>
          </a:xfrm>
          <a:custGeom>
            <a:avLst/>
            <a:gdLst/>
            <a:ahLst/>
            <a:cxnLst/>
            <a:rect l="0" t="0" r="0" b="0"/>
            <a:pathLst>
              <a:path w="2185989" h="102870">
                <a:moveTo>
                  <a:pt x="0" y="102869"/>
                </a:moveTo>
                <a:lnTo>
                  <a:pt x="4551" y="98319"/>
                </a:lnTo>
                <a:lnTo>
                  <a:pt x="6844" y="96978"/>
                </a:lnTo>
                <a:lnTo>
                  <a:pt x="11932" y="95489"/>
                </a:lnTo>
                <a:lnTo>
                  <a:pt x="23911" y="93580"/>
                </a:lnTo>
                <a:lnTo>
                  <a:pt x="28324" y="91914"/>
                </a:lnTo>
                <a:lnTo>
                  <a:pt x="33170" y="89851"/>
                </a:lnTo>
                <a:lnTo>
                  <a:pt x="43635" y="87558"/>
                </a:lnTo>
                <a:lnTo>
                  <a:pt x="54636" y="85587"/>
                </a:lnTo>
                <a:lnTo>
                  <a:pt x="60236" y="83728"/>
                </a:lnTo>
                <a:lnTo>
                  <a:pt x="65875" y="81536"/>
                </a:lnTo>
                <a:lnTo>
                  <a:pt x="87464" y="78451"/>
                </a:lnTo>
                <a:lnTo>
                  <a:pt x="95456" y="77066"/>
                </a:lnTo>
                <a:lnTo>
                  <a:pt x="103643" y="75189"/>
                </a:lnTo>
                <a:lnTo>
                  <a:pt x="111957" y="72986"/>
                </a:lnTo>
                <a:lnTo>
                  <a:pt x="139943" y="68497"/>
                </a:lnTo>
                <a:lnTo>
                  <a:pt x="147588" y="66620"/>
                </a:lnTo>
                <a:lnTo>
                  <a:pt x="155542" y="64416"/>
                </a:lnTo>
                <a:lnTo>
                  <a:pt x="184940" y="61313"/>
                </a:lnTo>
                <a:lnTo>
                  <a:pt x="223116" y="59312"/>
                </a:lnTo>
                <a:lnTo>
                  <a:pt x="233517" y="57639"/>
                </a:lnTo>
                <a:lnTo>
                  <a:pt x="244260" y="55571"/>
                </a:lnTo>
                <a:lnTo>
                  <a:pt x="266358" y="50733"/>
                </a:lnTo>
                <a:lnTo>
                  <a:pt x="277584" y="48110"/>
                </a:lnTo>
                <a:lnTo>
                  <a:pt x="302758" y="45194"/>
                </a:lnTo>
                <a:lnTo>
                  <a:pt x="365942" y="42217"/>
                </a:lnTo>
                <a:lnTo>
                  <a:pt x="379217" y="40527"/>
                </a:lnTo>
                <a:lnTo>
                  <a:pt x="392829" y="38448"/>
                </a:lnTo>
                <a:lnTo>
                  <a:pt x="420653" y="33598"/>
                </a:lnTo>
                <a:lnTo>
                  <a:pt x="434740" y="30971"/>
                </a:lnTo>
                <a:lnTo>
                  <a:pt x="463093" y="28052"/>
                </a:lnTo>
                <a:lnTo>
                  <a:pt x="520100" y="26178"/>
                </a:lnTo>
                <a:lnTo>
                  <a:pt x="584066" y="24856"/>
                </a:lnTo>
                <a:lnTo>
                  <a:pt x="600832" y="23238"/>
                </a:lnTo>
                <a:lnTo>
                  <a:pt x="617725" y="21207"/>
                </a:lnTo>
                <a:lnTo>
                  <a:pt x="668805" y="18348"/>
                </a:lnTo>
                <a:lnTo>
                  <a:pt x="720134" y="17501"/>
                </a:lnTo>
                <a:lnTo>
                  <a:pt x="881777" y="17154"/>
                </a:lnTo>
                <a:lnTo>
                  <a:pt x="916729" y="14609"/>
                </a:lnTo>
                <a:lnTo>
                  <a:pt x="934050" y="12597"/>
                </a:lnTo>
                <a:lnTo>
                  <a:pt x="990284" y="9765"/>
                </a:lnTo>
                <a:lnTo>
                  <a:pt x="1049174" y="8926"/>
                </a:lnTo>
                <a:lnTo>
                  <a:pt x="1228738" y="8581"/>
                </a:lnTo>
                <a:lnTo>
                  <a:pt x="1271276" y="6036"/>
                </a:lnTo>
                <a:lnTo>
                  <a:pt x="1293287" y="4024"/>
                </a:lnTo>
                <a:lnTo>
                  <a:pt x="1356122" y="1192"/>
                </a:lnTo>
                <a:lnTo>
                  <a:pt x="1442979" y="235"/>
                </a:lnTo>
                <a:lnTo>
                  <a:pt x="1842576" y="0"/>
                </a:lnTo>
                <a:lnTo>
                  <a:pt x="1877150" y="2540"/>
                </a:lnTo>
                <a:lnTo>
                  <a:pt x="1894371" y="4550"/>
                </a:lnTo>
                <a:lnTo>
                  <a:pt x="1945912" y="7380"/>
                </a:lnTo>
                <a:lnTo>
                  <a:pt x="2013026" y="8415"/>
                </a:lnTo>
                <a:lnTo>
                  <a:pt x="2048380" y="11066"/>
                </a:lnTo>
                <a:lnTo>
                  <a:pt x="2059959" y="13092"/>
                </a:lnTo>
                <a:lnTo>
                  <a:pt x="2089908" y="15944"/>
                </a:lnTo>
                <a:lnTo>
                  <a:pt x="2152314" y="17113"/>
                </a:lnTo>
                <a:lnTo>
                  <a:pt x="2161814" y="19671"/>
                </a:lnTo>
                <a:lnTo>
                  <a:pt x="2174333" y="24523"/>
                </a:lnTo>
                <a:lnTo>
                  <a:pt x="2185988" y="2571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721"/>
          <p:cNvSpPr/>
          <p:nvPr/>
        </p:nvSpPr>
        <p:spPr>
          <a:xfrm>
            <a:off x="6278054" y="3529015"/>
            <a:ext cx="282766" cy="356853"/>
          </a:xfrm>
          <a:custGeom>
            <a:avLst/>
            <a:gdLst/>
            <a:ahLst/>
            <a:cxnLst/>
            <a:rect l="0" t="0" r="0" b="0"/>
            <a:pathLst>
              <a:path w="282766" h="428224">
                <a:moveTo>
                  <a:pt x="197041" y="34286"/>
                </a:moveTo>
                <a:lnTo>
                  <a:pt x="197041" y="26906"/>
                </a:lnTo>
                <a:lnTo>
                  <a:pt x="192490" y="21516"/>
                </a:lnTo>
                <a:lnTo>
                  <a:pt x="190197" y="20058"/>
                </a:lnTo>
                <a:lnTo>
                  <a:pt x="185109" y="18438"/>
                </a:lnTo>
                <a:lnTo>
                  <a:pt x="183371" y="17053"/>
                </a:lnTo>
                <a:lnTo>
                  <a:pt x="182213" y="15178"/>
                </a:lnTo>
                <a:lnTo>
                  <a:pt x="181440" y="12975"/>
                </a:lnTo>
                <a:lnTo>
                  <a:pt x="179973" y="11506"/>
                </a:lnTo>
                <a:lnTo>
                  <a:pt x="178042" y="10527"/>
                </a:lnTo>
                <a:lnTo>
                  <a:pt x="175802" y="9874"/>
                </a:lnTo>
                <a:lnTo>
                  <a:pt x="170774" y="6609"/>
                </a:lnTo>
                <a:lnTo>
                  <a:pt x="168099" y="4405"/>
                </a:lnTo>
                <a:lnTo>
                  <a:pt x="165364" y="2936"/>
                </a:lnTo>
                <a:lnTo>
                  <a:pt x="159784" y="1303"/>
                </a:lnTo>
                <a:lnTo>
                  <a:pt x="151288" y="383"/>
                </a:lnTo>
                <a:lnTo>
                  <a:pt x="142738" y="111"/>
                </a:lnTo>
                <a:lnTo>
                  <a:pt x="96879" y="0"/>
                </a:lnTo>
                <a:lnTo>
                  <a:pt x="92167" y="951"/>
                </a:lnTo>
                <a:lnTo>
                  <a:pt x="84390" y="4548"/>
                </a:lnTo>
                <a:lnTo>
                  <a:pt x="70106" y="11929"/>
                </a:lnTo>
                <a:lnTo>
                  <a:pt x="53809" y="20148"/>
                </a:lnTo>
                <a:lnTo>
                  <a:pt x="45117" y="25780"/>
                </a:lnTo>
                <a:lnTo>
                  <a:pt x="41466" y="28615"/>
                </a:lnTo>
                <a:lnTo>
                  <a:pt x="34869" y="36846"/>
                </a:lnTo>
                <a:lnTo>
                  <a:pt x="31776" y="41708"/>
                </a:lnTo>
                <a:lnTo>
                  <a:pt x="23260" y="49650"/>
                </a:lnTo>
                <a:lnTo>
                  <a:pt x="18321" y="53101"/>
                </a:lnTo>
                <a:lnTo>
                  <a:pt x="15030" y="57307"/>
                </a:lnTo>
                <a:lnTo>
                  <a:pt x="12835" y="62016"/>
                </a:lnTo>
                <a:lnTo>
                  <a:pt x="9444" y="72328"/>
                </a:lnTo>
                <a:lnTo>
                  <a:pt x="4762" y="83262"/>
                </a:lnTo>
                <a:lnTo>
                  <a:pt x="2046" y="94471"/>
                </a:lnTo>
                <a:lnTo>
                  <a:pt x="839" y="104850"/>
                </a:lnTo>
                <a:lnTo>
                  <a:pt x="159" y="117001"/>
                </a:lnTo>
                <a:lnTo>
                  <a:pt x="0" y="126928"/>
                </a:lnTo>
                <a:lnTo>
                  <a:pt x="2470" y="137691"/>
                </a:lnTo>
                <a:lnTo>
                  <a:pt x="5789" y="147872"/>
                </a:lnTo>
                <a:lnTo>
                  <a:pt x="7265" y="155571"/>
                </a:lnTo>
                <a:lnTo>
                  <a:pt x="9564" y="158958"/>
                </a:lnTo>
                <a:lnTo>
                  <a:pt x="17197" y="165261"/>
                </a:lnTo>
                <a:lnTo>
                  <a:pt x="24400" y="171238"/>
                </a:lnTo>
                <a:lnTo>
                  <a:pt x="30777" y="177069"/>
                </a:lnTo>
                <a:lnTo>
                  <a:pt x="36785" y="182835"/>
                </a:lnTo>
                <a:lnTo>
                  <a:pt x="40674" y="184754"/>
                </a:lnTo>
                <a:lnTo>
                  <a:pt x="45171" y="186033"/>
                </a:lnTo>
                <a:lnTo>
                  <a:pt x="50074" y="186886"/>
                </a:lnTo>
                <a:lnTo>
                  <a:pt x="58062" y="187833"/>
                </a:lnTo>
                <a:lnTo>
                  <a:pt x="64787" y="188255"/>
                </a:lnTo>
                <a:lnTo>
                  <a:pt x="70951" y="188442"/>
                </a:lnTo>
                <a:lnTo>
                  <a:pt x="84328" y="188547"/>
                </a:lnTo>
                <a:lnTo>
                  <a:pt x="88561" y="187610"/>
                </a:lnTo>
                <a:lnTo>
                  <a:pt x="95805" y="184028"/>
                </a:lnTo>
                <a:lnTo>
                  <a:pt x="104740" y="179261"/>
                </a:lnTo>
                <a:lnTo>
                  <a:pt x="109789" y="176656"/>
                </a:lnTo>
                <a:lnTo>
                  <a:pt x="115060" y="173015"/>
                </a:lnTo>
                <a:lnTo>
                  <a:pt x="120480" y="168682"/>
                </a:lnTo>
                <a:lnTo>
                  <a:pt x="125998" y="163888"/>
                </a:lnTo>
                <a:lnTo>
                  <a:pt x="134668" y="156022"/>
                </a:lnTo>
                <a:lnTo>
                  <a:pt x="142650" y="148399"/>
                </a:lnTo>
                <a:lnTo>
                  <a:pt x="152547" y="138661"/>
                </a:lnTo>
                <a:lnTo>
                  <a:pt x="160756" y="127983"/>
                </a:lnTo>
                <a:lnTo>
                  <a:pt x="167579" y="116887"/>
                </a:lnTo>
                <a:lnTo>
                  <a:pt x="173786" y="105605"/>
                </a:lnTo>
                <a:lnTo>
                  <a:pt x="182260" y="96781"/>
                </a:lnTo>
                <a:lnTo>
                  <a:pt x="187187" y="93095"/>
                </a:lnTo>
                <a:lnTo>
                  <a:pt x="195202" y="83919"/>
                </a:lnTo>
                <a:lnTo>
                  <a:pt x="200986" y="74443"/>
                </a:lnTo>
                <a:lnTo>
                  <a:pt x="205194" y="63753"/>
                </a:lnTo>
                <a:lnTo>
                  <a:pt x="212814" y="53243"/>
                </a:lnTo>
                <a:lnTo>
                  <a:pt x="213576" y="49696"/>
                </a:lnTo>
                <a:lnTo>
                  <a:pt x="214175" y="42978"/>
                </a:lnTo>
                <a:lnTo>
                  <a:pt x="214184" y="50251"/>
                </a:lnTo>
                <a:lnTo>
                  <a:pt x="218737" y="60183"/>
                </a:lnTo>
                <a:lnTo>
                  <a:pt x="220971" y="67386"/>
                </a:lnTo>
                <a:lnTo>
                  <a:pt x="222229" y="79336"/>
                </a:lnTo>
                <a:lnTo>
                  <a:pt x="222523" y="89551"/>
                </a:lnTo>
                <a:lnTo>
                  <a:pt x="222653" y="100441"/>
                </a:lnTo>
                <a:lnTo>
                  <a:pt x="225252" y="111631"/>
                </a:lnTo>
                <a:lnTo>
                  <a:pt x="228629" y="123907"/>
                </a:lnTo>
                <a:lnTo>
                  <a:pt x="229530" y="131181"/>
                </a:lnTo>
                <a:lnTo>
                  <a:pt x="230130" y="138888"/>
                </a:lnTo>
                <a:lnTo>
                  <a:pt x="231483" y="146883"/>
                </a:lnTo>
                <a:lnTo>
                  <a:pt x="233337" y="155071"/>
                </a:lnTo>
                <a:lnTo>
                  <a:pt x="235525" y="163387"/>
                </a:lnTo>
                <a:lnTo>
                  <a:pt x="236985" y="171789"/>
                </a:lnTo>
                <a:lnTo>
                  <a:pt x="237958" y="180247"/>
                </a:lnTo>
                <a:lnTo>
                  <a:pt x="238606" y="188743"/>
                </a:lnTo>
                <a:lnTo>
                  <a:pt x="239991" y="197266"/>
                </a:lnTo>
                <a:lnTo>
                  <a:pt x="241867" y="205804"/>
                </a:lnTo>
                <a:lnTo>
                  <a:pt x="244069" y="214354"/>
                </a:lnTo>
                <a:lnTo>
                  <a:pt x="246491" y="222911"/>
                </a:lnTo>
                <a:lnTo>
                  <a:pt x="251721" y="240040"/>
                </a:lnTo>
                <a:lnTo>
                  <a:pt x="253497" y="248608"/>
                </a:lnTo>
                <a:lnTo>
                  <a:pt x="254680" y="257177"/>
                </a:lnTo>
                <a:lnTo>
                  <a:pt x="255469" y="265748"/>
                </a:lnTo>
                <a:lnTo>
                  <a:pt x="256948" y="274319"/>
                </a:lnTo>
                <a:lnTo>
                  <a:pt x="258887" y="282891"/>
                </a:lnTo>
                <a:lnTo>
                  <a:pt x="261132" y="291463"/>
                </a:lnTo>
                <a:lnTo>
                  <a:pt x="262628" y="300035"/>
                </a:lnTo>
                <a:lnTo>
                  <a:pt x="263625" y="308607"/>
                </a:lnTo>
                <a:lnTo>
                  <a:pt x="264290" y="317180"/>
                </a:lnTo>
                <a:lnTo>
                  <a:pt x="264734" y="324799"/>
                </a:lnTo>
                <a:lnTo>
                  <a:pt x="265227" y="338346"/>
                </a:lnTo>
                <a:lnTo>
                  <a:pt x="265543" y="368456"/>
                </a:lnTo>
                <a:lnTo>
                  <a:pt x="265617" y="405142"/>
                </a:lnTo>
                <a:lnTo>
                  <a:pt x="266571" y="408206"/>
                </a:lnTo>
                <a:lnTo>
                  <a:pt x="273001" y="418301"/>
                </a:lnTo>
                <a:lnTo>
                  <a:pt x="273663" y="421812"/>
                </a:lnTo>
                <a:lnTo>
                  <a:pt x="273840" y="424082"/>
                </a:lnTo>
                <a:lnTo>
                  <a:pt x="274911" y="425595"/>
                </a:lnTo>
                <a:lnTo>
                  <a:pt x="276576" y="426604"/>
                </a:lnTo>
                <a:lnTo>
                  <a:pt x="281544" y="428223"/>
                </a:lnTo>
                <a:lnTo>
                  <a:pt x="281951" y="427404"/>
                </a:lnTo>
                <a:lnTo>
                  <a:pt x="282765" y="42004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722"/>
          <p:cNvSpPr/>
          <p:nvPr/>
        </p:nvSpPr>
        <p:spPr>
          <a:xfrm>
            <a:off x="6963727" y="1214563"/>
            <a:ext cx="248454" cy="128165"/>
          </a:xfrm>
          <a:custGeom>
            <a:avLst/>
            <a:gdLst/>
            <a:ahLst/>
            <a:cxnLst/>
            <a:rect l="0" t="0" r="0" b="0"/>
            <a:pathLst>
              <a:path w="248454" h="153798">
                <a:moveTo>
                  <a:pt x="0" y="25566"/>
                </a:moveTo>
                <a:lnTo>
                  <a:pt x="0" y="30117"/>
                </a:lnTo>
                <a:lnTo>
                  <a:pt x="953" y="31457"/>
                </a:lnTo>
                <a:lnTo>
                  <a:pt x="2540" y="32351"/>
                </a:lnTo>
                <a:lnTo>
                  <a:pt x="4551" y="32947"/>
                </a:lnTo>
                <a:lnTo>
                  <a:pt x="5891" y="34297"/>
                </a:lnTo>
                <a:lnTo>
                  <a:pt x="6785" y="36149"/>
                </a:lnTo>
                <a:lnTo>
                  <a:pt x="8220" y="41415"/>
                </a:lnTo>
                <a:lnTo>
                  <a:pt x="10956" y="44675"/>
                </a:lnTo>
                <a:lnTo>
                  <a:pt x="13019" y="46878"/>
                </a:lnTo>
                <a:lnTo>
                  <a:pt x="14395" y="49299"/>
                </a:lnTo>
                <a:lnTo>
                  <a:pt x="15311" y="51865"/>
                </a:lnTo>
                <a:lnTo>
                  <a:pt x="15922" y="54529"/>
                </a:lnTo>
                <a:lnTo>
                  <a:pt x="17283" y="57257"/>
                </a:lnTo>
                <a:lnTo>
                  <a:pt x="19142" y="60028"/>
                </a:lnTo>
                <a:lnTo>
                  <a:pt x="21334" y="62828"/>
                </a:lnTo>
                <a:lnTo>
                  <a:pt x="23748" y="65648"/>
                </a:lnTo>
                <a:lnTo>
                  <a:pt x="26309" y="68480"/>
                </a:lnTo>
                <a:lnTo>
                  <a:pt x="28970" y="71320"/>
                </a:lnTo>
                <a:lnTo>
                  <a:pt x="31695" y="75119"/>
                </a:lnTo>
                <a:lnTo>
                  <a:pt x="34465" y="79556"/>
                </a:lnTo>
                <a:lnTo>
                  <a:pt x="37265" y="84420"/>
                </a:lnTo>
                <a:lnTo>
                  <a:pt x="40083" y="88614"/>
                </a:lnTo>
                <a:lnTo>
                  <a:pt x="42915" y="92363"/>
                </a:lnTo>
                <a:lnTo>
                  <a:pt x="45755" y="95815"/>
                </a:lnTo>
                <a:lnTo>
                  <a:pt x="48601" y="99069"/>
                </a:lnTo>
                <a:lnTo>
                  <a:pt x="51451" y="102190"/>
                </a:lnTo>
                <a:lnTo>
                  <a:pt x="57157" y="108199"/>
                </a:lnTo>
                <a:lnTo>
                  <a:pt x="71439" y="122690"/>
                </a:lnTo>
                <a:lnTo>
                  <a:pt x="74296" y="124605"/>
                </a:lnTo>
                <a:lnTo>
                  <a:pt x="80011" y="126734"/>
                </a:lnTo>
                <a:lnTo>
                  <a:pt x="81915" y="128254"/>
                </a:lnTo>
                <a:lnTo>
                  <a:pt x="83185" y="130219"/>
                </a:lnTo>
                <a:lnTo>
                  <a:pt x="84032" y="132483"/>
                </a:lnTo>
                <a:lnTo>
                  <a:pt x="85549" y="134944"/>
                </a:lnTo>
                <a:lnTo>
                  <a:pt x="87513" y="137537"/>
                </a:lnTo>
                <a:lnTo>
                  <a:pt x="92957" y="143992"/>
                </a:lnTo>
                <a:lnTo>
                  <a:pt x="94356" y="144522"/>
                </a:lnTo>
                <a:lnTo>
                  <a:pt x="101561" y="145441"/>
                </a:lnTo>
                <a:lnTo>
                  <a:pt x="101997" y="146441"/>
                </a:lnTo>
                <a:lnTo>
                  <a:pt x="102482" y="150091"/>
                </a:lnTo>
                <a:lnTo>
                  <a:pt x="103564" y="151445"/>
                </a:lnTo>
                <a:lnTo>
                  <a:pt x="105238" y="152348"/>
                </a:lnTo>
                <a:lnTo>
                  <a:pt x="110217" y="153797"/>
                </a:lnTo>
                <a:lnTo>
                  <a:pt x="110626" y="152963"/>
                </a:lnTo>
                <a:lnTo>
                  <a:pt x="111201" y="148192"/>
                </a:lnTo>
                <a:lnTo>
                  <a:pt x="111421" y="144858"/>
                </a:lnTo>
                <a:lnTo>
                  <a:pt x="111433" y="141132"/>
                </a:lnTo>
                <a:lnTo>
                  <a:pt x="110484" y="139757"/>
                </a:lnTo>
                <a:lnTo>
                  <a:pt x="108899" y="138841"/>
                </a:lnTo>
                <a:lnTo>
                  <a:pt x="106889" y="138230"/>
                </a:lnTo>
                <a:lnTo>
                  <a:pt x="102116" y="135011"/>
                </a:lnTo>
                <a:lnTo>
                  <a:pt x="99510" y="132820"/>
                </a:lnTo>
                <a:lnTo>
                  <a:pt x="97772" y="129453"/>
                </a:lnTo>
                <a:lnTo>
                  <a:pt x="96614" y="125304"/>
                </a:lnTo>
                <a:lnTo>
                  <a:pt x="95842" y="120633"/>
                </a:lnTo>
                <a:lnTo>
                  <a:pt x="94375" y="116567"/>
                </a:lnTo>
                <a:lnTo>
                  <a:pt x="92444" y="112903"/>
                </a:lnTo>
                <a:lnTo>
                  <a:pt x="90204" y="109508"/>
                </a:lnTo>
                <a:lnTo>
                  <a:pt x="88711" y="106293"/>
                </a:lnTo>
                <a:lnTo>
                  <a:pt x="87716" y="103196"/>
                </a:lnTo>
                <a:lnTo>
                  <a:pt x="87052" y="100179"/>
                </a:lnTo>
                <a:lnTo>
                  <a:pt x="86610" y="96263"/>
                </a:lnTo>
                <a:lnTo>
                  <a:pt x="86315" y="91748"/>
                </a:lnTo>
                <a:lnTo>
                  <a:pt x="85987" y="82603"/>
                </a:lnTo>
                <a:lnTo>
                  <a:pt x="85803" y="71147"/>
                </a:lnTo>
                <a:lnTo>
                  <a:pt x="85759" y="61381"/>
                </a:lnTo>
                <a:lnTo>
                  <a:pt x="86701" y="57063"/>
                </a:lnTo>
                <a:lnTo>
                  <a:pt x="88281" y="53231"/>
                </a:lnTo>
                <a:lnTo>
                  <a:pt x="90286" y="49725"/>
                </a:lnTo>
                <a:lnTo>
                  <a:pt x="91623" y="45482"/>
                </a:lnTo>
                <a:lnTo>
                  <a:pt x="92515" y="40748"/>
                </a:lnTo>
                <a:lnTo>
                  <a:pt x="93108" y="35687"/>
                </a:lnTo>
                <a:lnTo>
                  <a:pt x="95410" y="31361"/>
                </a:lnTo>
                <a:lnTo>
                  <a:pt x="98849" y="27524"/>
                </a:lnTo>
                <a:lnTo>
                  <a:pt x="103047" y="24014"/>
                </a:lnTo>
                <a:lnTo>
                  <a:pt x="107751" y="20721"/>
                </a:lnTo>
                <a:lnTo>
                  <a:pt x="112792" y="17574"/>
                </a:lnTo>
                <a:lnTo>
                  <a:pt x="118057" y="14523"/>
                </a:lnTo>
                <a:lnTo>
                  <a:pt x="128988" y="8593"/>
                </a:lnTo>
                <a:lnTo>
                  <a:pt x="134569" y="5678"/>
                </a:lnTo>
                <a:lnTo>
                  <a:pt x="140195" y="3735"/>
                </a:lnTo>
                <a:lnTo>
                  <a:pt x="145851" y="2440"/>
                </a:lnTo>
                <a:lnTo>
                  <a:pt x="151526" y="1576"/>
                </a:lnTo>
                <a:lnTo>
                  <a:pt x="157215" y="1000"/>
                </a:lnTo>
                <a:lnTo>
                  <a:pt x="162913" y="616"/>
                </a:lnTo>
                <a:lnTo>
                  <a:pt x="168616" y="360"/>
                </a:lnTo>
                <a:lnTo>
                  <a:pt x="180033" y="76"/>
                </a:lnTo>
                <a:lnTo>
                  <a:pt x="185745" y="0"/>
                </a:lnTo>
                <a:lnTo>
                  <a:pt x="191457" y="902"/>
                </a:lnTo>
                <a:lnTo>
                  <a:pt x="197170" y="2456"/>
                </a:lnTo>
                <a:lnTo>
                  <a:pt x="202884" y="4444"/>
                </a:lnTo>
                <a:lnTo>
                  <a:pt x="207646" y="5770"/>
                </a:lnTo>
                <a:lnTo>
                  <a:pt x="211773" y="6654"/>
                </a:lnTo>
                <a:lnTo>
                  <a:pt x="215477" y="7243"/>
                </a:lnTo>
                <a:lnTo>
                  <a:pt x="222132" y="10437"/>
                </a:lnTo>
                <a:lnTo>
                  <a:pt x="228266" y="15032"/>
                </a:lnTo>
                <a:lnTo>
                  <a:pt x="231235" y="17591"/>
                </a:lnTo>
                <a:lnTo>
                  <a:pt x="234166" y="20249"/>
                </a:lnTo>
                <a:lnTo>
                  <a:pt x="239964" y="25743"/>
                </a:lnTo>
                <a:lnTo>
                  <a:pt x="242843" y="28542"/>
                </a:lnTo>
                <a:lnTo>
                  <a:pt x="244763" y="31360"/>
                </a:lnTo>
                <a:lnTo>
                  <a:pt x="246043" y="34191"/>
                </a:lnTo>
                <a:lnTo>
                  <a:pt x="248097" y="41028"/>
                </a:lnTo>
                <a:lnTo>
                  <a:pt x="248378" y="44503"/>
                </a:lnTo>
                <a:lnTo>
                  <a:pt x="248453" y="46763"/>
                </a:lnTo>
                <a:lnTo>
                  <a:pt x="247550" y="48270"/>
                </a:lnTo>
                <a:lnTo>
                  <a:pt x="245996" y="49274"/>
                </a:lnTo>
                <a:lnTo>
                  <a:pt x="240030" y="5128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723"/>
          <p:cNvSpPr/>
          <p:nvPr/>
        </p:nvSpPr>
        <p:spPr>
          <a:xfrm>
            <a:off x="7366785" y="1093298"/>
            <a:ext cx="184811" cy="271159"/>
          </a:xfrm>
          <a:custGeom>
            <a:avLst/>
            <a:gdLst/>
            <a:ahLst/>
            <a:cxnLst/>
            <a:rect l="0" t="0" r="0" b="0"/>
            <a:pathLst>
              <a:path w="184811" h="325391">
                <a:moveTo>
                  <a:pt x="179873" y="51070"/>
                </a:moveTo>
                <a:lnTo>
                  <a:pt x="175322" y="51070"/>
                </a:lnTo>
                <a:lnTo>
                  <a:pt x="173982" y="50118"/>
                </a:lnTo>
                <a:lnTo>
                  <a:pt x="173088" y="48530"/>
                </a:lnTo>
                <a:lnTo>
                  <a:pt x="171655" y="43689"/>
                </a:lnTo>
                <a:lnTo>
                  <a:pt x="171371" y="35889"/>
                </a:lnTo>
                <a:lnTo>
                  <a:pt x="171310" y="26928"/>
                </a:lnTo>
                <a:lnTo>
                  <a:pt x="168765" y="23513"/>
                </a:lnTo>
                <a:lnTo>
                  <a:pt x="166753" y="21269"/>
                </a:lnTo>
                <a:lnTo>
                  <a:pt x="165411" y="18820"/>
                </a:lnTo>
                <a:lnTo>
                  <a:pt x="163920" y="13559"/>
                </a:lnTo>
                <a:lnTo>
                  <a:pt x="162571" y="11775"/>
                </a:lnTo>
                <a:lnTo>
                  <a:pt x="160718" y="10586"/>
                </a:lnTo>
                <a:lnTo>
                  <a:pt x="158531" y="9793"/>
                </a:lnTo>
                <a:lnTo>
                  <a:pt x="155167" y="9265"/>
                </a:lnTo>
                <a:lnTo>
                  <a:pt x="151020" y="8912"/>
                </a:lnTo>
                <a:lnTo>
                  <a:pt x="146350" y="8677"/>
                </a:lnTo>
                <a:lnTo>
                  <a:pt x="142284" y="7568"/>
                </a:lnTo>
                <a:lnTo>
                  <a:pt x="138622" y="5876"/>
                </a:lnTo>
                <a:lnTo>
                  <a:pt x="135227" y="3796"/>
                </a:lnTo>
                <a:lnTo>
                  <a:pt x="132011" y="2409"/>
                </a:lnTo>
                <a:lnTo>
                  <a:pt x="128916" y="1484"/>
                </a:lnTo>
                <a:lnTo>
                  <a:pt x="125898" y="868"/>
                </a:lnTo>
                <a:lnTo>
                  <a:pt x="122935" y="457"/>
                </a:lnTo>
                <a:lnTo>
                  <a:pt x="120007" y="183"/>
                </a:lnTo>
                <a:lnTo>
                  <a:pt x="117102" y="0"/>
                </a:lnTo>
                <a:lnTo>
                  <a:pt x="113261" y="831"/>
                </a:lnTo>
                <a:lnTo>
                  <a:pt x="108795" y="2337"/>
                </a:lnTo>
                <a:lnTo>
                  <a:pt x="103912" y="4294"/>
                </a:lnTo>
                <a:lnTo>
                  <a:pt x="99705" y="5599"/>
                </a:lnTo>
                <a:lnTo>
                  <a:pt x="95948" y="6468"/>
                </a:lnTo>
                <a:lnTo>
                  <a:pt x="92490" y="7048"/>
                </a:lnTo>
                <a:lnTo>
                  <a:pt x="89232" y="8387"/>
                </a:lnTo>
                <a:lnTo>
                  <a:pt x="86109" y="10232"/>
                </a:lnTo>
                <a:lnTo>
                  <a:pt x="83073" y="12415"/>
                </a:lnTo>
                <a:lnTo>
                  <a:pt x="79145" y="14822"/>
                </a:lnTo>
                <a:lnTo>
                  <a:pt x="74621" y="17380"/>
                </a:lnTo>
                <a:lnTo>
                  <a:pt x="69700" y="20037"/>
                </a:lnTo>
                <a:lnTo>
                  <a:pt x="65467" y="22762"/>
                </a:lnTo>
                <a:lnTo>
                  <a:pt x="61692" y="25530"/>
                </a:lnTo>
                <a:lnTo>
                  <a:pt x="58224" y="28329"/>
                </a:lnTo>
                <a:lnTo>
                  <a:pt x="54006" y="31147"/>
                </a:lnTo>
                <a:lnTo>
                  <a:pt x="49289" y="33978"/>
                </a:lnTo>
                <a:lnTo>
                  <a:pt x="44240" y="36818"/>
                </a:lnTo>
                <a:lnTo>
                  <a:pt x="39921" y="40616"/>
                </a:lnTo>
                <a:lnTo>
                  <a:pt x="36089" y="45053"/>
                </a:lnTo>
                <a:lnTo>
                  <a:pt x="32582" y="49916"/>
                </a:lnTo>
                <a:lnTo>
                  <a:pt x="29292" y="55063"/>
                </a:lnTo>
                <a:lnTo>
                  <a:pt x="26146" y="60400"/>
                </a:lnTo>
                <a:lnTo>
                  <a:pt x="23095" y="65862"/>
                </a:lnTo>
                <a:lnTo>
                  <a:pt x="20110" y="70457"/>
                </a:lnTo>
                <a:lnTo>
                  <a:pt x="17166" y="74472"/>
                </a:lnTo>
                <a:lnTo>
                  <a:pt x="14253" y="78101"/>
                </a:lnTo>
                <a:lnTo>
                  <a:pt x="11357" y="82426"/>
                </a:lnTo>
                <a:lnTo>
                  <a:pt x="5600" y="92311"/>
                </a:lnTo>
                <a:lnTo>
                  <a:pt x="2406" y="100514"/>
                </a:lnTo>
                <a:lnTo>
                  <a:pt x="608" y="110488"/>
                </a:lnTo>
                <a:lnTo>
                  <a:pt x="75" y="119475"/>
                </a:lnTo>
                <a:lnTo>
                  <a:pt x="0" y="122391"/>
                </a:lnTo>
                <a:lnTo>
                  <a:pt x="903" y="125287"/>
                </a:lnTo>
                <a:lnTo>
                  <a:pt x="5772" y="133915"/>
                </a:lnTo>
                <a:lnTo>
                  <a:pt x="7244" y="139642"/>
                </a:lnTo>
                <a:lnTo>
                  <a:pt x="9543" y="141551"/>
                </a:lnTo>
                <a:lnTo>
                  <a:pt x="12979" y="142823"/>
                </a:lnTo>
                <a:lnTo>
                  <a:pt x="17176" y="143671"/>
                </a:lnTo>
                <a:lnTo>
                  <a:pt x="20926" y="144237"/>
                </a:lnTo>
                <a:lnTo>
                  <a:pt x="24378" y="144614"/>
                </a:lnTo>
                <a:lnTo>
                  <a:pt x="32212" y="145219"/>
                </a:lnTo>
                <a:lnTo>
                  <a:pt x="38363" y="145301"/>
                </a:lnTo>
                <a:lnTo>
                  <a:pt x="57834" y="145355"/>
                </a:lnTo>
                <a:lnTo>
                  <a:pt x="62319" y="144406"/>
                </a:lnTo>
                <a:lnTo>
                  <a:pt x="66261" y="142822"/>
                </a:lnTo>
                <a:lnTo>
                  <a:pt x="69842" y="140813"/>
                </a:lnTo>
                <a:lnTo>
                  <a:pt x="73182" y="138521"/>
                </a:lnTo>
                <a:lnTo>
                  <a:pt x="76360" y="136041"/>
                </a:lnTo>
                <a:lnTo>
                  <a:pt x="79432" y="133435"/>
                </a:lnTo>
                <a:lnTo>
                  <a:pt x="82433" y="131697"/>
                </a:lnTo>
                <a:lnTo>
                  <a:pt x="85385" y="130539"/>
                </a:lnTo>
                <a:lnTo>
                  <a:pt x="88305" y="129767"/>
                </a:lnTo>
                <a:lnTo>
                  <a:pt x="92158" y="128300"/>
                </a:lnTo>
                <a:lnTo>
                  <a:pt x="96632" y="126369"/>
                </a:lnTo>
                <a:lnTo>
                  <a:pt x="101519" y="124129"/>
                </a:lnTo>
                <a:lnTo>
                  <a:pt x="105730" y="121684"/>
                </a:lnTo>
                <a:lnTo>
                  <a:pt x="109489" y="119101"/>
                </a:lnTo>
                <a:lnTo>
                  <a:pt x="112948" y="116426"/>
                </a:lnTo>
                <a:lnTo>
                  <a:pt x="115254" y="113691"/>
                </a:lnTo>
                <a:lnTo>
                  <a:pt x="116791" y="110915"/>
                </a:lnTo>
                <a:lnTo>
                  <a:pt x="117816" y="108112"/>
                </a:lnTo>
                <a:lnTo>
                  <a:pt x="121495" y="102457"/>
                </a:lnTo>
                <a:lnTo>
                  <a:pt x="123809" y="99615"/>
                </a:lnTo>
                <a:lnTo>
                  <a:pt x="125352" y="95816"/>
                </a:lnTo>
                <a:lnTo>
                  <a:pt x="127066" y="86515"/>
                </a:lnTo>
                <a:lnTo>
                  <a:pt x="127829" y="78571"/>
                </a:lnTo>
                <a:lnTo>
                  <a:pt x="128032" y="75119"/>
                </a:lnTo>
                <a:lnTo>
                  <a:pt x="129120" y="71865"/>
                </a:lnTo>
                <a:lnTo>
                  <a:pt x="134249" y="62735"/>
                </a:lnTo>
                <a:lnTo>
                  <a:pt x="135784" y="56889"/>
                </a:lnTo>
                <a:lnTo>
                  <a:pt x="135240" y="53997"/>
                </a:lnTo>
                <a:lnTo>
                  <a:pt x="130876" y="45376"/>
                </a:lnTo>
                <a:lnTo>
                  <a:pt x="128760" y="35621"/>
                </a:lnTo>
                <a:lnTo>
                  <a:pt x="128534" y="34428"/>
                </a:lnTo>
                <a:lnTo>
                  <a:pt x="133017" y="34074"/>
                </a:lnTo>
                <a:lnTo>
                  <a:pt x="137175" y="33954"/>
                </a:lnTo>
                <a:lnTo>
                  <a:pt x="141211" y="33938"/>
                </a:lnTo>
                <a:lnTo>
                  <a:pt x="142668" y="34886"/>
                </a:lnTo>
                <a:lnTo>
                  <a:pt x="143640" y="36471"/>
                </a:lnTo>
                <a:lnTo>
                  <a:pt x="144720" y="40772"/>
                </a:lnTo>
                <a:lnTo>
                  <a:pt x="145328" y="48548"/>
                </a:lnTo>
                <a:lnTo>
                  <a:pt x="145507" y="57837"/>
                </a:lnTo>
                <a:lnTo>
                  <a:pt x="145549" y="67095"/>
                </a:lnTo>
                <a:lnTo>
                  <a:pt x="146513" y="72231"/>
                </a:lnTo>
                <a:lnTo>
                  <a:pt x="148108" y="77560"/>
                </a:lnTo>
                <a:lnTo>
                  <a:pt x="150124" y="83017"/>
                </a:lnTo>
                <a:lnTo>
                  <a:pt x="151468" y="88561"/>
                </a:lnTo>
                <a:lnTo>
                  <a:pt x="152364" y="94161"/>
                </a:lnTo>
                <a:lnTo>
                  <a:pt x="152961" y="99800"/>
                </a:lnTo>
                <a:lnTo>
                  <a:pt x="154312" y="106417"/>
                </a:lnTo>
                <a:lnTo>
                  <a:pt x="156165" y="113685"/>
                </a:lnTo>
                <a:lnTo>
                  <a:pt x="158352" y="121389"/>
                </a:lnTo>
                <a:lnTo>
                  <a:pt x="159811" y="128429"/>
                </a:lnTo>
                <a:lnTo>
                  <a:pt x="160783" y="135028"/>
                </a:lnTo>
                <a:lnTo>
                  <a:pt x="161431" y="141332"/>
                </a:lnTo>
                <a:lnTo>
                  <a:pt x="162816" y="148392"/>
                </a:lnTo>
                <a:lnTo>
                  <a:pt x="164691" y="155956"/>
                </a:lnTo>
                <a:lnTo>
                  <a:pt x="166894" y="163857"/>
                </a:lnTo>
                <a:lnTo>
                  <a:pt x="168363" y="171981"/>
                </a:lnTo>
                <a:lnTo>
                  <a:pt x="169342" y="180255"/>
                </a:lnTo>
                <a:lnTo>
                  <a:pt x="169995" y="188628"/>
                </a:lnTo>
                <a:lnTo>
                  <a:pt x="170431" y="196116"/>
                </a:lnTo>
                <a:lnTo>
                  <a:pt x="170914" y="209515"/>
                </a:lnTo>
                <a:lnTo>
                  <a:pt x="171250" y="246243"/>
                </a:lnTo>
                <a:lnTo>
                  <a:pt x="171290" y="270704"/>
                </a:lnTo>
                <a:lnTo>
                  <a:pt x="172247" y="275597"/>
                </a:lnTo>
                <a:lnTo>
                  <a:pt x="177190" y="287036"/>
                </a:lnTo>
                <a:lnTo>
                  <a:pt x="179078" y="296457"/>
                </a:lnTo>
                <a:lnTo>
                  <a:pt x="179638" y="305282"/>
                </a:lnTo>
                <a:lnTo>
                  <a:pt x="179842" y="315110"/>
                </a:lnTo>
                <a:lnTo>
                  <a:pt x="179863" y="320863"/>
                </a:lnTo>
                <a:lnTo>
                  <a:pt x="180820" y="322372"/>
                </a:lnTo>
                <a:lnTo>
                  <a:pt x="182409" y="323378"/>
                </a:lnTo>
                <a:lnTo>
                  <a:pt x="184421" y="324049"/>
                </a:lnTo>
                <a:lnTo>
                  <a:pt x="184810" y="324496"/>
                </a:lnTo>
                <a:lnTo>
                  <a:pt x="184117" y="324794"/>
                </a:lnTo>
                <a:lnTo>
                  <a:pt x="179873" y="32539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sz="3600" dirty="0" smtClean="0"/>
              <a:t>8) Find the asymptotes of </a:t>
            </a:r>
            <a:br>
              <a:rPr lang="en-US" sz="3600" dirty="0" smtClean="0"/>
            </a:br>
            <a:r>
              <a:rPr lang="en-US" sz="3600" dirty="0" smtClean="0"/>
              <a:t>f(x)= 	</a:t>
            </a:r>
            <a:r>
              <a:rPr lang="en-US" sz="3600" u="sng" dirty="0" smtClean="0"/>
              <a:t>5x</a:t>
            </a:r>
            <a:r>
              <a:rPr lang="en-US" sz="3600" u="sng" baseline="30000" dirty="0" smtClean="0"/>
              <a:t>2</a:t>
            </a:r>
            <a:r>
              <a:rPr lang="en-US" sz="3600" u="sng" dirty="0" smtClean="0"/>
              <a:t>-20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		x</a:t>
            </a:r>
            <a:r>
              <a:rPr lang="en-US" sz="3600" baseline="30000" dirty="0" smtClean="0"/>
              <a:t>2</a:t>
            </a:r>
            <a:r>
              <a:rPr lang="en-US" sz="3600" dirty="0" smtClean="0"/>
              <a:t>-4</a:t>
            </a:r>
            <a:endParaRPr lang="en-US" sz="3600" dirty="0"/>
          </a:p>
        </p:txBody>
      </p:sp>
      <p:sp>
        <p:nvSpPr>
          <p:cNvPr id="99" name="SMARTPenAnnotation586"/>
          <p:cNvSpPr/>
          <p:nvPr/>
        </p:nvSpPr>
        <p:spPr>
          <a:xfrm>
            <a:off x="6149341" y="1092994"/>
            <a:ext cx="214313" cy="250033"/>
          </a:xfrm>
          <a:custGeom>
            <a:avLst/>
            <a:gdLst/>
            <a:ahLst/>
            <a:cxnLst/>
            <a:rect l="0" t="0" r="0" b="0"/>
            <a:pathLst>
              <a:path w="214313" h="300039">
                <a:moveTo>
                  <a:pt x="0" y="0"/>
                </a:moveTo>
                <a:lnTo>
                  <a:pt x="7381" y="7381"/>
                </a:lnTo>
                <a:lnTo>
                  <a:pt x="8043" y="10583"/>
                </a:lnTo>
                <a:lnTo>
                  <a:pt x="8219" y="12770"/>
                </a:lnTo>
                <a:lnTo>
                  <a:pt x="9289" y="15181"/>
                </a:lnTo>
                <a:lnTo>
                  <a:pt x="13018" y="20400"/>
                </a:lnTo>
                <a:lnTo>
                  <a:pt x="14394" y="24077"/>
                </a:lnTo>
                <a:lnTo>
                  <a:pt x="15922" y="33243"/>
                </a:lnTo>
                <a:lnTo>
                  <a:pt x="19141" y="41127"/>
                </a:lnTo>
                <a:lnTo>
                  <a:pt x="23747" y="47806"/>
                </a:lnTo>
                <a:lnTo>
                  <a:pt x="28969" y="53950"/>
                </a:lnTo>
                <a:lnTo>
                  <a:pt x="34465" y="62395"/>
                </a:lnTo>
                <a:lnTo>
                  <a:pt x="37264" y="67314"/>
                </a:lnTo>
                <a:lnTo>
                  <a:pt x="42914" y="77860"/>
                </a:lnTo>
                <a:lnTo>
                  <a:pt x="45754" y="83339"/>
                </a:lnTo>
                <a:lnTo>
                  <a:pt x="49552" y="88897"/>
                </a:lnTo>
                <a:lnTo>
                  <a:pt x="53990" y="94507"/>
                </a:lnTo>
                <a:lnTo>
                  <a:pt x="58853" y="100152"/>
                </a:lnTo>
                <a:lnTo>
                  <a:pt x="63048" y="105821"/>
                </a:lnTo>
                <a:lnTo>
                  <a:pt x="66797" y="111505"/>
                </a:lnTo>
                <a:lnTo>
                  <a:pt x="70248" y="117199"/>
                </a:lnTo>
                <a:lnTo>
                  <a:pt x="73502" y="122900"/>
                </a:lnTo>
                <a:lnTo>
                  <a:pt x="79657" y="134315"/>
                </a:lnTo>
                <a:lnTo>
                  <a:pt x="83584" y="139073"/>
                </a:lnTo>
                <a:lnTo>
                  <a:pt x="88108" y="143198"/>
                </a:lnTo>
                <a:lnTo>
                  <a:pt x="93029" y="146900"/>
                </a:lnTo>
                <a:lnTo>
                  <a:pt x="97262" y="151274"/>
                </a:lnTo>
                <a:lnTo>
                  <a:pt x="101036" y="156094"/>
                </a:lnTo>
                <a:lnTo>
                  <a:pt x="104505" y="161213"/>
                </a:lnTo>
                <a:lnTo>
                  <a:pt x="107769" y="166530"/>
                </a:lnTo>
                <a:lnTo>
                  <a:pt x="110899" y="171980"/>
                </a:lnTo>
                <a:lnTo>
                  <a:pt x="113937" y="177518"/>
                </a:lnTo>
                <a:lnTo>
                  <a:pt x="119854" y="186212"/>
                </a:lnTo>
                <a:lnTo>
                  <a:pt x="125658" y="194203"/>
                </a:lnTo>
                <a:lnTo>
                  <a:pt x="128539" y="199002"/>
                </a:lnTo>
                <a:lnTo>
                  <a:pt x="131413" y="204105"/>
                </a:lnTo>
                <a:lnTo>
                  <a:pt x="137146" y="214856"/>
                </a:lnTo>
                <a:lnTo>
                  <a:pt x="140008" y="220390"/>
                </a:lnTo>
                <a:lnTo>
                  <a:pt x="143821" y="225032"/>
                </a:lnTo>
                <a:lnTo>
                  <a:pt x="148268" y="229079"/>
                </a:lnTo>
                <a:lnTo>
                  <a:pt x="153138" y="232729"/>
                </a:lnTo>
                <a:lnTo>
                  <a:pt x="157337" y="236115"/>
                </a:lnTo>
                <a:lnTo>
                  <a:pt x="161089" y="239325"/>
                </a:lnTo>
                <a:lnTo>
                  <a:pt x="164542" y="242418"/>
                </a:lnTo>
                <a:lnTo>
                  <a:pt x="170919" y="250934"/>
                </a:lnTo>
                <a:lnTo>
                  <a:pt x="173954" y="255872"/>
                </a:lnTo>
                <a:lnTo>
                  <a:pt x="176929" y="259164"/>
                </a:lnTo>
                <a:lnTo>
                  <a:pt x="179865" y="261358"/>
                </a:lnTo>
                <a:lnTo>
                  <a:pt x="185668" y="264749"/>
                </a:lnTo>
                <a:lnTo>
                  <a:pt x="191421" y="269431"/>
                </a:lnTo>
                <a:lnTo>
                  <a:pt x="193336" y="272013"/>
                </a:lnTo>
                <a:lnTo>
                  <a:pt x="196985" y="280198"/>
                </a:lnTo>
                <a:lnTo>
                  <a:pt x="202722" y="287703"/>
                </a:lnTo>
                <a:lnTo>
                  <a:pt x="208103" y="293785"/>
                </a:lnTo>
                <a:lnTo>
                  <a:pt x="214312" y="30003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587"/>
          <p:cNvSpPr/>
          <p:nvPr/>
        </p:nvSpPr>
        <p:spPr>
          <a:xfrm>
            <a:off x="6166484" y="1128721"/>
            <a:ext cx="137162" cy="192874"/>
          </a:xfrm>
          <a:custGeom>
            <a:avLst/>
            <a:gdLst/>
            <a:ahLst/>
            <a:cxnLst/>
            <a:rect l="0" t="0" r="0" b="0"/>
            <a:pathLst>
              <a:path w="137162" h="231449">
                <a:moveTo>
                  <a:pt x="137161" y="8563"/>
                </a:moveTo>
                <a:lnTo>
                  <a:pt x="128619" y="22"/>
                </a:lnTo>
                <a:lnTo>
                  <a:pt x="128598" y="0"/>
                </a:lnTo>
                <a:lnTo>
                  <a:pt x="124040" y="4544"/>
                </a:lnTo>
                <a:lnTo>
                  <a:pt x="122699" y="6836"/>
                </a:lnTo>
                <a:lnTo>
                  <a:pt x="121208" y="11923"/>
                </a:lnTo>
                <a:lnTo>
                  <a:pt x="118906" y="15566"/>
                </a:lnTo>
                <a:lnTo>
                  <a:pt x="115465" y="19899"/>
                </a:lnTo>
                <a:lnTo>
                  <a:pt x="111267" y="24693"/>
                </a:lnTo>
                <a:lnTo>
                  <a:pt x="107516" y="29794"/>
                </a:lnTo>
                <a:lnTo>
                  <a:pt x="104063" y="35099"/>
                </a:lnTo>
                <a:lnTo>
                  <a:pt x="100808" y="40541"/>
                </a:lnTo>
                <a:lnTo>
                  <a:pt x="97685" y="46074"/>
                </a:lnTo>
                <a:lnTo>
                  <a:pt x="91676" y="57302"/>
                </a:lnTo>
                <a:lnTo>
                  <a:pt x="87788" y="62963"/>
                </a:lnTo>
                <a:lnTo>
                  <a:pt x="83291" y="68642"/>
                </a:lnTo>
                <a:lnTo>
                  <a:pt x="78387" y="74333"/>
                </a:lnTo>
                <a:lnTo>
                  <a:pt x="74166" y="80033"/>
                </a:lnTo>
                <a:lnTo>
                  <a:pt x="70399" y="85737"/>
                </a:lnTo>
                <a:lnTo>
                  <a:pt x="66935" y="91445"/>
                </a:lnTo>
                <a:lnTo>
                  <a:pt x="63674" y="98107"/>
                </a:lnTo>
                <a:lnTo>
                  <a:pt x="60547" y="105407"/>
                </a:lnTo>
                <a:lnTo>
                  <a:pt x="57510" y="113131"/>
                </a:lnTo>
                <a:lnTo>
                  <a:pt x="54532" y="120185"/>
                </a:lnTo>
                <a:lnTo>
                  <a:pt x="48685" y="133103"/>
                </a:lnTo>
                <a:lnTo>
                  <a:pt x="45791" y="138262"/>
                </a:lnTo>
                <a:lnTo>
                  <a:pt x="42911" y="142654"/>
                </a:lnTo>
                <a:lnTo>
                  <a:pt x="40037" y="146535"/>
                </a:lnTo>
                <a:lnTo>
                  <a:pt x="38122" y="151027"/>
                </a:lnTo>
                <a:lnTo>
                  <a:pt x="36845" y="155926"/>
                </a:lnTo>
                <a:lnTo>
                  <a:pt x="35993" y="161098"/>
                </a:lnTo>
                <a:lnTo>
                  <a:pt x="34473" y="166450"/>
                </a:lnTo>
                <a:lnTo>
                  <a:pt x="32507" y="171924"/>
                </a:lnTo>
                <a:lnTo>
                  <a:pt x="30244" y="177478"/>
                </a:lnTo>
                <a:lnTo>
                  <a:pt x="27783" y="182133"/>
                </a:lnTo>
                <a:lnTo>
                  <a:pt x="25190" y="186189"/>
                </a:lnTo>
                <a:lnTo>
                  <a:pt x="22509" y="189845"/>
                </a:lnTo>
                <a:lnTo>
                  <a:pt x="19529" y="196448"/>
                </a:lnTo>
                <a:lnTo>
                  <a:pt x="18734" y="199542"/>
                </a:lnTo>
                <a:lnTo>
                  <a:pt x="15311" y="205520"/>
                </a:lnTo>
                <a:lnTo>
                  <a:pt x="13065" y="208448"/>
                </a:lnTo>
                <a:lnTo>
                  <a:pt x="10616" y="211352"/>
                </a:lnTo>
                <a:lnTo>
                  <a:pt x="8030" y="214241"/>
                </a:lnTo>
                <a:lnTo>
                  <a:pt x="1586" y="221170"/>
                </a:lnTo>
                <a:lnTo>
                  <a:pt x="1058" y="222691"/>
                </a:lnTo>
                <a:lnTo>
                  <a:pt x="209" y="229436"/>
                </a:lnTo>
                <a:lnTo>
                  <a:pt x="0" y="23144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588"/>
          <p:cNvSpPr/>
          <p:nvPr/>
        </p:nvSpPr>
        <p:spPr>
          <a:xfrm>
            <a:off x="6389370" y="1021585"/>
            <a:ext cx="197168" cy="114176"/>
          </a:xfrm>
          <a:custGeom>
            <a:avLst/>
            <a:gdLst/>
            <a:ahLst/>
            <a:cxnLst/>
            <a:rect l="0" t="0" r="0" b="0"/>
            <a:pathLst>
              <a:path w="197168" h="137011">
                <a:moveTo>
                  <a:pt x="0" y="51400"/>
                </a:moveTo>
                <a:lnTo>
                  <a:pt x="0" y="46849"/>
                </a:lnTo>
                <a:lnTo>
                  <a:pt x="952" y="44556"/>
                </a:lnTo>
                <a:lnTo>
                  <a:pt x="2540" y="42075"/>
                </a:lnTo>
                <a:lnTo>
                  <a:pt x="7381" y="35800"/>
                </a:lnTo>
                <a:lnTo>
                  <a:pt x="10583" y="32402"/>
                </a:lnTo>
                <a:lnTo>
                  <a:pt x="20399" y="22459"/>
                </a:lnTo>
                <a:lnTo>
                  <a:pt x="24077" y="19724"/>
                </a:lnTo>
                <a:lnTo>
                  <a:pt x="28434" y="16947"/>
                </a:lnTo>
                <a:lnTo>
                  <a:pt x="33243" y="14144"/>
                </a:lnTo>
                <a:lnTo>
                  <a:pt x="37402" y="12275"/>
                </a:lnTo>
                <a:lnTo>
                  <a:pt x="41127" y="11029"/>
                </a:lnTo>
                <a:lnTo>
                  <a:pt x="44562" y="10199"/>
                </a:lnTo>
                <a:lnTo>
                  <a:pt x="47806" y="8692"/>
                </a:lnTo>
                <a:lnTo>
                  <a:pt x="53950" y="4479"/>
                </a:lnTo>
                <a:lnTo>
                  <a:pt x="59855" y="1971"/>
                </a:lnTo>
                <a:lnTo>
                  <a:pt x="62763" y="1303"/>
                </a:lnTo>
                <a:lnTo>
                  <a:pt x="66607" y="857"/>
                </a:lnTo>
                <a:lnTo>
                  <a:pt x="71075" y="559"/>
                </a:lnTo>
                <a:lnTo>
                  <a:pt x="80166" y="229"/>
                </a:lnTo>
                <a:lnTo>
                  <a:pt x="90639" y="43"/>
                </a:lnTo>
                <a:lnTo>
                  <a:pt x="96799" y="0"/>
                </a:lnTo>
                <a:lnTo>
                  <a:pt x="99775" y="941"/>
                </a:lnTo>
                <a:lnTo>
                  <a:pt x="105622" y="4526"/>
                </a:lnTo>
                <a:lnTo>
                  <a:pt x="111245" y="8698"/>
                </a:lnTo>
                <a:lnTo>
                  <a:pt x="115482" y="12736"/>
                </a:lnTo>
                <a:lnTo>
                  <a:pt x="116993" y="15147"/>
                </a:lnTo>
                <a:lnTo>
                  <a:pt x="118000" y="17706"/>
                </a:lnTo>
                <a:lnTo>
                  <a:pt x="118672" y="20365"/>
                </a:lnTo>
                <a:lnTo>
                  <a:pt x="119119" y="24043"/>
                </a:lnTo>
                <a:lnTo>
                  <a:pt x="119418" y="28399"/>
                </a:lnTo>
                <a:lnTo>
                  <a:pt x="119749" y="37367"/>
                </a:lnTo>
                <a:lnTo>
                  <a:pt x="119897" y="44528"/>
                </a:lnTo>
                <a:lnTo>
                  <a:pt x="118983" y="47772"/>
                </a:lnTo>
                <a:lnTo>
                  <a:pt x="117422" y="50886"/>
                </a:lnTo>
                <a:lnTo>
                  <a:pt x="115429" y="53915"/>
                </a:lnTo>
                <a:lnTo>
                  <a:pt x="114100" y="57839"/>
                </a:lnTo>
                <a:lnTo>
                  <a:pt x="113214" y="62360"/>
                </a:lnTo>
                <a:lnTo>
                  <a:pt x="112623" y="67279"/>
                </a:lnTo>
                <a:lnTo>
                  <a:pt x="111277" y="71511"/>
                </a:lnTo>
                <a:lnTo>
                  <a:pt x="109427" y="75285"/>
                </a:lnTo>
                <a:lnTo>
                  <a:pt x="107241" y="78753"/>
                </a:lnTo>
                <a:lnTo>
                  <a:pt x="104832" y="82971"/>
                </a:lnTo>
                <a:lnTo>
                  <a:pt x="99614" y="92736"/>
                </a:lnTo>
                <a:lnTo>
                  <a:pt x="97842" y="97055"/>
                </a:lnTo>
                <a:lnTo>
                  <a:pt x="96660" y="100887"/>
                </a:lnTo>
                <a:lnTo>
                  <a:pt x="95872" y="104394"/>
                </a:lnTo>
                <a:lnTo>
                  <a:pt x="94395" y="107684"/>
                </a:lnTo>
                <a:lnTo>
                  <a:pt x="92457" y="110830"/>
                </a:lnTo>
                <a:lnTo>
                  <a:pt x="90213" y="113880"/>
                </a:lnTo>
                <a:lnTo>
                  <a:pt x="87764" y="115913"/>
                </a:lnTo>
                <a:lnTo>
                  <a:pt x="85179" y="117269"/>
                </a:lnTo>
                <a:lnTo>
                  <a:pt x="82503" y="118173"/>
                </a:lnTo>
                <a:lnTo>
                  <a:pt x="81672" y="119728"/>
                </a:lnTo>
                <a:lnTo>
                  <a:pt x="82071" y="121717"/>
                </a:lnTo>
                <a:lnTo>
                  <a:pt x="85003" y="127202"/>
                </a:lnTo>
                <a:lnTo>
                  <a:pt x="87944" y="130493"/>
                </a:lnTo>
                <a:lnTo>
                  <a:pt x="93042" y="135815"/>
                </a:lnTo>
                <a:lnTo>
                  <a:pt x="94413" y="136252"/>
                </a:lnTo>
                <a:lnTo>
                  <a:pt x="98476" y="136737"/>
                </a:lnTo>
                <a:lnTo>
                  <a:pt x="103457" y="136952"/>
                </a:lnTo>
                <a:lnTo>
                  <a:pt x="106119" y="137010"/>
                </a:lnTo>
                <a:lnTo>
                  <a:pt x="109798" y="136096"/>
                </a:lnTo>
                <a:lnTo>
                  <a:pt x="114156" y="134534"/>
                </a:lnTo>
                <a:lnTo>
                  <a:pt x="118966" y="132540"/>
                </a:lnTo>
                <a:lnTo>
                  <a:pt x="124078" y="131211"/>
                </a:lnTo>
                <a:lnTo>
                  <a:pt x="129391" y="130325"/>
                </a:lnTo>
                <a:lnTo>
                  <a:pt x="134838" y="129734"/>
                </a:lnTo>
                <a:lnTo>
                  <a:pt x="139422" y="129340"/>
                </a:lnTo>
                <a:lnTo>
                  <a:pt x="143430" y="129078"/>
                </a:lnTo>
                <a:lnTo>
                  <a:pt x="147055" y="128903"/>
                </a:lnTo>
                <a:lnTo>
                  <a:pt x="156163" y="128708"/>
                </a:lnTo>
                <a:lnTo>
                  <a:pt x="161258" y="128656"/>
                </a:lnTo>
                <a:lnTo>
                  <a:pt x="165608" y="127669"/>
                </a:lnTo>
                <a:lnTo>
                  <a:pt x="169460" y="126059"/>
                </a:lnTo>
                <a:lnTo>
                  <a:pt x="172980" y="124032"/>
                </a:lnTo>
                <a:lnTo>
                  <a:pt x="177233" y="122682"/>
                </a:lnTo>
                <a:lnTo>
                  <a:pt x="181973" y="121781"/>
                </a:lnTo>
                <a:lnTo>
                  <a:pt x="197167" y="11998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589"/>
          <p:cNvSpPr/>
          <p:nvPr/>
        </p:nvSpPr>
        <p:spPr>
          <a:xfrm>
            <a:off x="6363652" y="635794"/>
            <a:ext cx="188230" cy="177478"/>
          </a:xfrm>
          <a:custGeom>
            <a:avLst/>
            <a:gdLst/>
            <a:ahLst/>
            <a:cxnLst/>
            <a:rect l="0" t="0" r="0" b="0"/>
            <a:pathLst>
              <a:path w="188230" h="212973">
                <a:moveTo>
                  <a:pt x="0" y="17145"/>
                </a:moveTo>
                <a:lnTo>
                  <a:pt x="4551" y="17145"/>
                </a:lnTo>
                <a:lnTo>
                  <a:pt x="5892" y="18098"/>
                </a:lnTo>
                <a:lnTo>
                  <a:pt x="6785" y="19685"/>
                </a:lnTo>
                <a:lnTo>
                  <a:pt x="8219" y="24526"/>
                </a:lnTo>
                <a:lnTo>
                  <a:pt x="8468" y="29915"/>
                </a:lnTo>
                <a:lnTo>
                  <a:pt x="9455" y="33279"/>
                </a:lnTo>
                <a:lnTo>
                  <a:pt x="11066" y="37426"/>
                </a:lnTo>
                <a:lnTo>
                  <a:pt x="13093" y="42095"/>
                </a:lnTo>
                <a:lnTo>
                  <a:pt x="15396" y="46161"/>
                </a:lnTo>
                <a:lnTo>
                  <a:pt x="17884" y="49824"/>
                </a:lnTo>
                <a:lnTo>
                  <a:pt x="20495" y="53219"/>
                </a:lnTo>
                <a:lnTo>
                  <a:pt x="22236" y="57387"/>
                </a:lnTo>
                <a:lnTo>
                  <a:pt x="23396" y="62070"/>
                </a:lnTo>
                <a:lnTo>
                  <a:pt x="24170" y="67098"/>
                </a:lnTo>
                <a:lnTo>
                  <a:pt x="26591" y="72354"/>
                </a:lnTo>
                <a:lnTo>
                  <a:pt x="30110" y="77764"/>
                </a:lnTo>
                <a:lnTo>
                  <a:pt x="34360" y="83275"/>
                </a:lnTo>
                <a:lnTo>
                  <a:pt x="37195" y="87902"/>
                </a:lnTo>
                <a:lnTo>
                  <a:pt x="39084" y="91939"/>
                </a:lnTo>
                <a:lnTo>
                  <a:pt x="40344" y="95582"/>
                </a:lnTo>
                <a:lnTo>
                  <a:pt x="42136" y="99917"/>
                </a:lnTo>
                <a:lnTo>
                  <a:pt x="44283" y="104711"/>
                </a:lnTo>
                <a:lnTo>
                  <a:pt x="46667" y="109812"/>
                </a:lnTo>
                <a:lnTo>
                  <a:pt x="49209" y="114166"/>
                </a:lnTo>
                <a:lnTo>
                  <a:pt x="51856" y="118021"/>
                </a:lnTo>
                <a:lnTo>
                  <a:pt x="54573" y="121543"/>
                </a:lnTo>
                <a:lnTo>
                  <a:pt x="57337" y="125796"/>
                </a:lnTo>
                <a:lnTo>
                  <a:pt x="60133" y="130537"/>
                </a:lnTo>
                <a:lnTo>
                  <a:pt x="62948" y="135602"/>
                </a:lnTo>
                <a:lnTo>
                  <a:pt x="64825" y="139931"/>
                </a:lnTo>
                <a:lnTo>
                  <a:pt x="66077" y="143770"/>
                </a:lnTo>
                <a:lnTo>
                  <a:pt x="66912" y="147282"/>
                </a:lnTo>
                <a:lnTo>
                  <a:pt x="70378" y="153724"/>
                </a:lnTo>
                <a:lnTo>
                  <a:pt x="75094" y="159762"/>
                </a:lnTo>
                <a:lnTo>
                  <a:pt x="80366" y="165620"/>
                </a:lnTo>
                <a:lnTo>
                  <a:pt x="82152" y="168516"/>
                </a:lnTo>
                <a:lnTo>
                  <a:pt x="84137" y="174273"/>
                </a:lnTo>
                <a:lnTo>
                  <a:pt x="87560" y="180007"/>
                </a:lnTo>
                <a:lnTo>
                  <a:pt x="92255" y="185731"/>
                </a:lnTo>
                <a:lnTo>
                  <a:pt x="97517" y="191450"/>
                </a:lnTo>
                <a:lnTo>
                  <a:pt x="109781" y="204047"/>
                </a:lnTo>
                <a:lnTo>
                  <a:pt x="115501" y="209789"/>
                </a:lnTo>
                <a:lnTo>
                  <a:pt x="117958" y="211297"/>
                </a:lnTo>
                <a:lnTo>
                  <a:pt x="123229" y="212972"/>
                </a:lnTo>
                <a:lnTo>
                  <a:pt x="125967" y="212467"/>
                </a:lnTo>
                <a:lnTo>
                  <a:pt x="131551" y="209365"/>
                </a:lnTo>
                <a:lnTo>
                  <a:pt x="137207" y="207351"/>
                </a:lnTo>
                <a:lnTo>
                  <a:pt x="140049" y="206814"/>
                </a:lnTo>
                <a:lnTo>
                  <a:pt x="145746" y="203677"/>
                </a:lnTo>
                <a:lnTo>
                  <a:pt x="151454" y="199108"/>
                </a:lnTo>
                <a:lnTo>
                  <a:pt x="157166" y="193903"/>
                </a:lnTo>
                <a:lnTo>
                  <a:pt x="165736" y="185617"/>
                </a:lnTo>
                <a:lnTo>
                  <a:pt x="168593" y="181847"/>
                </a:lnTo>
                <a:lnTo>
                  <a:pt x="171450" y="177429"/>
                </a:lnTo>
                <a:lnTo>
                  <a:pt x="174308" y="172578"/>
                </a:lnTo>
                <a:lnTo>
                  <a:pt x="176213" y="168392"/>
                </a:lnTo>
                <a:lnTo>
                  <a:pt x="177483" y="164649"/>
                </a:lnTo>
                <a:lnTo>
                  <a:pt x="178330" y="161201"/>
                </a:lnTo>
                <a:lnTo>
                  <a:pt x="178894" y="156997"/>
                </a:lnTo>
                <a:lnTo>
                  <a:pt x="179270" y="152290"/>
                </a:lnTo>
                <a:lnTo>
                  <a:pt x="179521" y="147247"/>
                </a:lnTo>
                <a:lnTo>
                  <a:pt x="180640" y="142932"/>
                </a:lnTo>
                <a:lnTo>
                  <a:pt x="182340" y="139103"/>
                </a:lnTo>
                <a:lnTo>
                  <a:pt x="184425" y="135598"/>
                </a:lnTo>
                <a:lnTo>
                  <a:pt x="185815" y="131356"/>
                </a:lnTo>
                <a:lnTo>
                  <a:pt x="186741" y="126623"/>
                </a:lnTo>
                <a:lnTo>
                  <a:pt x="187360" y="121563"/>
                </a:lnTo>
                <a:lnTo>
                  <a:pt x="187772" y="116285"/>
                </a:lnTo>
                <a:lnTo>
                  <a:pt x="188046" y="110861"/>
                </a:lnTo>
                <a:lnTo>
                  <a:pt x="188229" y="105339"/>
                </a:lnTo>
                <a:lnTo>
                  <a:pt x="187398" y="99754"/>
                </a:lnTo>
                <a:lnTo>
                  <a:pt x="185893" y="94125"/>
                </a:lnTo>
                <a:lnTo>
                  <a:pt x="183935" y="88468"/>
                </a:lnTo>
                <a:lnTo>
                  <a:pt x="181679" y="82791"/>
                </a:lnTo>
                <a:lnTo>
                  <a:pt x="179222" y="77101"/>
                </a:lnTo>
                <a:lnTo>
                  <a:pt x="176631" y="71403"/>
                </a:lnTo>
                <a:lnTo>
                  <a:pt x="173952" y="66652"/>
                </a:lnTo>
                <a:lnTo>
                  <a:pt x="171213" y="62532"/>
                </a:lnTo>
                <a:lnTo>
                  <a:pt x="168435" y="58833"/>
                </a:lnTo>
                <a:lnTo>
                  <a:pt x="165630" y="54462"/>
                </a:lnTo>
                <a:lnTo>
                  <a:pt x="162807" y="49643"/>
                </a:lnTo>
                <a:lnTo>
                  <a:pt x="159973" y="44525"/>
                </a:lnTo>
                <a:lnTo>
                  <a:pt x="158084" y="40161"/>
                </a:lnTo>
                <a:lnTo>
                  <a:pt x="156825" y="36299"/>
                </a:lnTo>
                <a:lnTo>
                  <a:pt x="155984" y="32772"/>
                </a:lnTo>
                <a:lnTo>
                  <a:pt x="152512" y="26313"/>
                </a:lnTo>
                <a:lnTo>
                  <a:pt x="150252" y="23257"/>
                </a:lnTo>
                <a:lnTo>
                  <a:pt x="147742" y="17321"/>
                </a:lnTo>
                <a:lnTo>
                  <a:pt x="146130" y="10301"/>
                </a:lnTo>
                <a:lnTo>
                  <a:pt x="145850" y="4534"/>
                </a:lnTo>
                <a:lnTo>
                  <a:pt x="145732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590"/>
          <p:cNvSpPr/>
          <p:nvPr/>
        </p:nvSpPr>
        <p:spPr>
          <a:xfrm>
            <a:off x="6637972" y="635804"/>
            <a:ext cx="222886" cy="164172"/>
          </a:xfrm>
          <a:custGeom>
            <a:avLst/>
            <a:gdLst/>
            <a:ahLst/>
            <a:cxnLst/>
            <a:rect l="0" t="0" r="0" b="0"/>
            <a:pathLst>
              <a:path w="222886" h="197006">
                <a:moveTo>
                  <a:pt x="0" y="102857"/>
                </a:moveTo>
                <a:lnTo>
                  <a:pt x="65882" y="102857"/>
                </a:lnTo>
                <a:lnTo>
                  <a:pt x="70592" y="101905"/>
                </a:lnTo>
                <a:lnTo>
                  <a:pt x="74684" y="100317"/>
                </a:lnTo>
                <a:lnTo>
                  <a:pt x="78364" y="98306"/>
                </a:lnTo>
                <a:lnTo>
                  <a:pt x="83675" y="96966"/>
                </a:lnTo>
                <a:lnTo>
                  <a:pt x="90073" y="96072"/>
                </a:lnTo>
                <a:lnTo>
                  <a:pt x="97197" y="95476"/>
                </a:lnTo>
                <a:lnTo>
                  <a:pt x="102897" y="94126"/>
                </a:lnTo>
                <a:lnTo>
                  <a:pt x="107651" y="92274"/>
                </a:lnTo>
                <a:lnTo>
                  <a:pt x="111773" y="90087"/>
                </a:lnTo>
                <a:lnTo>
                  <a:pt x="115473" y="87676"/>
                </a:lnTo>
                <a:lnTo>
                  <a:pt x="122123" y="82457"/>
                </a:lnTo>
                <a:lnTo>
                  <a:pt x="126184" y="79732"/>
                </a:lnTo>
                <a:lnTo>
                  <a:pt x="130795" y="76963"/>
                </a:lnTo>
                <a:lnTo>
                  <a:pt x="135774" y="74164"/>
                </a:lnTo>
                <a:lnTo>
                  <a:pt x="140046" y="71346"/>
                </a:lnTo>
                <a:lnTo>
                  <a:pt x="143847" y="68515"/>
                </a:lnTo>
                <a:lnTo>
                  <a:pt x="147333" y="65675"/>
                </a:lnTo>
                <a:lnTo>
                  <a:pt x="149657" y="62829"/>
                </a:lnTo>
                <a:lnTo>
                  <a:pt x="151206" y="59979"/>
                </a:lnTo>
                <a:lnTo>
                  <a:pt x="152239" y="57127"/>
                </a:lnTo>
                <a:lnTo>
                  <a:pt x="155927" y="51417"/>
                </a:lnTo>
                <a:lnTo>
                  <a:pt x="158244" y="48561"/>
                </a:lnTo>
                <a:lnTo>
                  <a:pt x="159789" y="45705"/>
                </a:lnTo>
                <a:lnTo>
                  <a:pt x="161505" y="39991"/>
                </a:lnTo>
                <a:lnTo>
                  <a:pt x="161962" y="36181"/>
                </a:lnTo>
                <a:lnTo>
                  <a:pt x="162267" y="31737"/>
                </a:lnTo>
                <a:lnTo>
                  <a:pt x="162757" y="20017"/>
                </a:lnTo>
                <a:lnTo>
                  <a:pt x="161845" y="18103"/>
                </a:lnTo>
                <a:lnTo>
                  <a:pt x="158291" y="13436"/>
                </a:lnTo>
                <a:lnTo>
                  <a:pt x="153537" y="8187"/>
                </a:lnTo>
                <a:lnTo>
                  <a:pt x="150936" y="5454"/>
                </a:lnTo>
                <a:lnTo>
                  <a:pt x="147296" y="3631"/>
                </a:lnTo>
                <a:lnTo>
                  <a:pt x="142966" y="2417"/>
                </a:lnTo>
                <a:lnTo>
                  <a:pt x="138173" y="1607"/>
                </a:lnTo>
                <a:lnTo>
                  <a:pt x="134025" y="1067"/>
                </a:lnTo>
                <a:lnTo>
                  <a:pt x="130307" y="707"/>
                </a:lnTo>
                <a:lnTo>
                  <a:pt x="126877" y="467"/>
                </a:lnTo>
                <a:lnTo>
                  <a:pt x="122685" y="307"/>
                </a:lnTo>
                <a:lnTo>
                  <a:pt x="108635" y="82"/>
                </a:lnTo>
                <a:lnTo>
                  <a:pt x="87272" y="0"/>
                </a:lnTo>
                <a:lnTo>
                  <a:pt x="82947" y="948"/>
                </a:lnTo>
                <a:lnTo>
                  <a:pt x="79111" y="2533"/>
                </a:lnTo>
                <a:lnTo>
                  <a:pt x="72308" y="6833"/>
                </a:lnTo>
                <a:lnTo>
                  <a:pt x="66109" y="11920"/>
                </a:lnTo>
                <a:lnTo>
                  <a:pt x="63123" y="15562"/>
                </a:lnTo>
                <a:lnTo>
                  <a:pt x="60180" y="19895"/>
                </a:lnTo>
                <a:lnTo>
                  <a:pt x="57265" y="24689"/>
                </a:lnTo>
                <a:lnTo>
                  <a:pt x="54369" y="29790"/>
                </a:lnTo>
                <a:lnTo>
                  <a:pt x="48612" y="40538"/>
                </a:lnTo>
                <a:lnTo>
                  <a:pt x="31436" y="74330"/>
                </a:lnTo>
                <a:lnTo>
                  <a:pt x="29530" y="80029"/>
                </a:lnTo>
                <a:lnTo>
                  <a:pt x="28259" y="85733"/>
                </a:lnTo>
                <a:lnTo>
                  <a:pt x="27411" y="91441"/>
                </a:lnTo>
                <a:lnTo>
                  <a:pt x="25894" y="97151"/>
                </a:lnTo>
                <a:lnTo>
                  <a:pt x="23931" y="102863"/>
                </a:lnTo>
                <a:lnTo>
                  <a:pt x="21669" y="108576"/>
                </a:lnTo>
                <a:lnTo>
                  <a:pt x="20161" y="114290"/>
                </a:lnTo>
                <a:lnTo>
                  <a:pt x="19156" y="120004"/>
                </a:lnTo>
                <a:lnTo>
                  <a:pt x="18486" y="125718"/>
                </a:lnTo>
                <a:lnTo>
                  <a:pt x="18991" y="130480"/>
                </a:lnTo>
                <a:lnTo>
                  <a:pt x="20281" y="134608"/>
                </a:lnTo>
                <a:lnTo>
                  <a:pt x="22093" y="138312"/>
                </a:lnTo>
                <a:lnTo>
                  <a:pt x="23302" y="142686"/>
                </a:lnTo>
                <a:lnTo>
                  <a:pt x="24106" y="147507"/>
                </a:lnTo>
                <a:lnTo>
                  <a:pt x="24643" y="152626"/>
                </a:lnTo>
                <a:lnTo>
                  <a:pt x="25954" y="156992"/>
                </a:lnTo>
                <a:lnTo>
                  <a:pt x="27780" y="160854"/>
                </a:lnTo>
                <a:lnTo>
                  <a:pt x="29951" y="164382"/>
                </a:lnTo>
                <a:lnTo>
                  <a:pt x="32349" y="167686"/>
                </a:lnTo>
                <a:lnTo>
                  <a:pt x="34901" y="170841"/>
                </a:lnTo>
                <a:lnTo>
                  <a:pt x="40276" y="176887"/>
                </a:lnTo>
                <a:lnTo>
                  <a:pt x="45840" y="182749"/>
                </a:lnTo>
                <a:lnTo>
                  <a:pt x="54328" y="191405"/>
                </a:lnTo>
                <a:lnTo>
                  <a:pt x="58127" y="193321"/>
                </a:lnTo>
                <a:lnTo>
                  <a:pt x="62563" y="194599"/>
                </a:lnTo>
                <a:lnTo>
                  <a:pt x="67427" y="195451"/>
                </a:lnTo>
                <a:lnTo>
                  <a:pt x="71621" y="196019"/>
                </a:lnTo>
                <a:lnTo>
                  <a:pt x="75370" y="196397"/>
                </a:lnTo>
                <a:lnTo>
                  <a:pt x="82075" y="196818"/>
                </a:lnTo>
                <a:lnTo>
                  <a:pt x="88230" y="197005"/>
                </a:lnTo>
                <a:lnTo>
                  <a:pt x="93110" y="196102"/>
                </a:lnTo>
                <a:lnTo>
                  <a:pt x="99221" y="194548"/>
                </a:lnTo>
                <a:lnTo>
                  <a:pt x="106152" y="192559"/>
                </a:lnTo>
                <a:lnTo>
                  <a:pt x="111726" y="191234"/>
                </a:lnTo>
                <a:lnTo>
                  <a:pt x="116394" y="190350"/>
                </a:lnTo>
                <a:lnTo>
                  <a:pt x="120458" y="189761"/>
                </a:lnTo>
                <a:lnTo>
                  <a:pt x="126025" y="188415"/>
                </a:lnTo>
                <a:lnTo>
                  <a:pt x="132595" y="186566"/>
                </a:lnTo>
                <a:lnTo>
                  <a:pt x="139832" y="184380"/>
                </a:lnTo>
                <a:lnTo>
                  <a:pt x="146561" y="181971"/>
                </a:lnTo>
                <a:lnTo>
                  <a:pt x="152953" y="179412"/>
                </a:lnTo>
                <a:lnTo>
                  <a:pt x="159119" y="176754"/>
                </a:lnTo>
                <a:lnTo>
                  <a:pt x="171049" y="171260"/>
                </a:lnTo>
                <a:lnTo>
                  <a:pt x="176898" y="168461"/>
                </a:lnTo>
                <a:lnTo>
                  <a:pt x="182702" y="164691"/>
                </a:lnTo>
                <a:lnTo>
                  <a:pt x="188476" y="160272"/>
                </a:lnTo>
                <a:lnTo>
                  <a:pt x="194231" y="155421"/>
                </a:lnTo>
                <a:lnTo>
                  <a:pt x="199019" y="151235"/>
                </a:lnTo>
                <a:lnTo>
                  <a:pt x="206881" y="144043"/>
                </a:lnTo>
                <a:lnTo>
                  <a:pt x="222885" y="12857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591"/>
          <p:cNvSpPr/>
          <p:nvPr/>
        </p:nvSpPr>
        <p:spPr>
          <a:xfrm>
            <a:off x="6869432" y="643359"/>
            <a:ext cx="205738" cy="170611"/>
          </a:xfrm>
          <a:custGeom>
            <a:avLst/>
            <a:gdLst/>
            <a:ahLst/>
            <a:cxnLst/>
            <a:rect l="0" t="0" r="0" b="0"/>
            <a:pathLst>
              <a:path w="205738" h="204733">
                <a:moveTo>
                  <a:pt x="8570" y="8067"/>
                </a:moveTo>
                <a:lnTo>
                  <a:pt x="351" y="8067"/>
                </a:lnTo>
                <a:lnTo>
                  <a:pt x="68" y="3128"/>
                </a:lnTo>
                <a:lnTo>
                  <a:pt x="4" y="8460"/>
                </a:lnTo>
                <a:lnTo>
                  <a:pt x="0" y="12369"/>
                </a:lnTo>
                <a:lnTo>
                  <a:pt x="952" y="14745"/>
                </a:lnTo>
                <a:lnTo>
                  <a:pt x="4549" y="19925"/>
                </a:lnTo>
                <a:lnTo>
                  <a:pt x="6783" y="25402"/>
                </a:lnTo>
                <a:lnTo>
                  <a:pt x="7379" y="28196"/>
                </a:lnTo>
                <a:lnTo>
                  <a:pt x="8728" y="31964"/>
                </a:lnTo>
                <a:lnTo>
                  <a:pt x="10581" y="36381"/>
                </a:lnTo>
                <a:lnTo>
                  <a:pt x="12768" y="41230"/>
                </a:lnTo>
                <a:lnTo>
                  <a:pt x="14226" y="46368"/>
                </a:lnTo>
                <a:lnTo>
                  <a:pt x="15198" y="51699"/>
                </a:lnTo>
                <a:lnTo>
                  <a:pt x="15846" y="57157"/>
                </a:lnTo>
                <a:lnTo>
                  <a:pt x="17231" y="62701"/>
                </a:lnTo>
                <a:lnTo>
                  <a:pt x="19107" y="68302"/>
                </a:lnTo>
                <a:lnTo>
                  <a:pt x="21309" y="73942"/>
                </a:lnTo>
                <a:lnTo>
                  <a:pt x="23730" y="79606"/>
                </a:lnTo>
                <a:lnTo>
                  <a:pt x="28960" y="90980"/>
                </a:lnTo>
                <a:lnTo>
                  <a:pt x="31689" y="95727"/>
                </a:lnTo>
                <a:lnTo>
                  <a:pt x="34460" y="99845"/>
                </a:lnTo>
                <a:lnTo>
                  <a:pt x="37261" y="103542"/>
                </a:lnTo>
                <a:lnTo>
                  <a:pt x="40080" y="107912"/>
                </a:lnTo>
                <a:lnTo>
                  <a:pt x="42911" y="112730"/>
                </a:lnTo>
                <a:lnTo>
                  <a:pt x="45752" y="117848"/>
                </a:lnTo>
                <a:lnTo>
                  <a:pt x="51447" y="128613"/>
                </a:lnTo>
                <a:lnTo>
                  <a:pt x="54300" y="134151"/>
                </a:lnTo>
                <a:lnTo>
                  <a:pt x="56201" y="139748"/>
                </a:lnTo>
                <a:lnTo>
                  <a:pt x="57469" y="145384"/>
                </a:lnTo>
                <a:lnTo>
                  <a:pt x="58314" y="151047"/>
                </a:lnTo>
                <a:lnTo>
                  <a:pt x="58878" y="155774"/>
                </a:lnTo>
                <a:lnTo>
                  <a:pt x="59254" y="159879"/>
                </a:lnTo>
                <a:lnTo>
                  <a:pt x="59503" y="163567"/>
                </a:lnTo>
                <a:lnTo>
                  <a:pt x="59671" y="166979"/>
                </a:lnTo>
                <a:lnTo>
                  <a:pt x="59857" y="173310"/>
                </a:lnTo>
                <a:lnTo>
                  <a:pt x="60859" y="176331"/>
                </a:lnTo>
                <a:lnTo>
                  <a:pt x="64512" y="182229"/>
                </a:lnTo>
                <a:lnTo>
                  <a:pt x="66770" y="188025"/>
                </a:lnTo>
                <a:lnTo>
                  <a:pt x="67775" y="193776"/>
                </a:lnTo>
                <a:lnTo>
                  <a:pt x="68222" y="199507"/>
                </a:lnTo>
                <a:lnTo>
                  <a:pt x="68546" y="204732"/>
                </a:lnTo>
                <a:lnTo>
                  <a:pt x="68577" y="192451"/>
                </a:lnTo>
                <a:lnTo>
                  <a:pt x="67625" y="189092"/>
                </a:lnTo>
                <a:lnTo>
                  <a:pt x="66037" y="184948"/>
                </a:lnTo>
                <a:lnTo>
                  <a:pt x="64026" y="180280"/>
                </a:lnTo>
                <a:lnTo>
                  <a:pt x="62686" y="176216"/>
                </a:lnTo>
                <a:lnTo>
                  <a:pt x="61792" y="172554"/>
                </a:lnTo>
                <a:lnTo>
                  <a:pt x="61197" y="169160"/>
                </a:lnTo>
                <a:lnTo>
                  <a:pt x="60800" y="164992"/>
                </a:lnTo>
                <a:lnTo>
                  <a:pt x="60535" y="160309"/>
                </a:lnTo>
                <a:lnTo>
                  <a:pt x="60241" y="150025"/>
                </a:lnTo>
                <a:lnTo>
                  <a:pt x="60014" y="97805"/>
                </a:lnTo>
                <a:lnTo>
                  <a:pt x="60964" y="91705"/>
                </a:lnTo>
                <a:lnTo>
                  <a:pt x="62550" y="85733"/>
                </a:lnTo>
                <a:lnTo>
                  <a:pt x="64559" y="79847"/>
                </a:lnTo>
                <a:lnTo>
                  <a:pt x="67803" y="74018"/>
                </a:lnTo>
                <a:lnTo>
                  <a:pt x="71871" y="68227"/>
                </a:lnTo>
                <a:lnTo>
                  <a:pt x="76488" y="62461"/>
                </a:lnTo>
                <a:lnTo>
                  <a:pt x="80519" y="56712"/>
                </a:lnTo>
                <a:lnTo>
                  <a:pt x="84159" y="50975"/>
                </a:lnTo>
                <a:lnTo>
                  <a:pt x="87537" y="45245"/>
                </a:lnTo>
                <a:lnTo>
                  <a:pt x="91695" y="40472"/>
                </a:lnTo>
                <a:lnTo>
                  <a:pt x="96372" y="36338"/>
                </a:lnTo>
                <a:lnTo>
                  <a:pt x="101395" y="32629"/>
                </a:lnTo>
                <a:lnTo>
                  <a:pt x="106649" y="29204"/>
                </a:lnTo>
                <a:lnTo>
                  <a:pt x="112055" y="25969"/>
                </a:lnTo>
                <a:lnTo>
                  <a:pt x="117565" y="22859"/>
                </a:lnTo>
                <a:lnTo>
                  <a:pt x="128767" y="16864"/>
                </a:lnTo>
                <a:lnTo>
                  <a:pt x="151482" y="5254"/>
                </a:lnTo>
                <a:lnTo>
                  <a:pt x="156232" y="3334"/>
                </a:lnTo>
                <a:lnTo>
                  <a:pt x="160351" y="2054"/>
                </a:lnTo>
                <a:lnTo>
                  <a:pt x="164050" y="1201"/>
                </a:lnTo>
                <a:lnTo>
                  <a:pt x="168421" y="632"/>
                </a:lnTo>
                <a:lnTo>
                  <a:pt x="173240" y="253"/>
                </a:lnTo>
                <a:lnTo>
                  <a:pt x="178357" y="0"/>
                </a:lnTo>
                <a:lnTo>
                  <a:pt x="181769" y="784"/>
                </a:lnTo>
                <a:lnTo>
                  <a:pt x="184044" y="2259"/>
                </a:lnTo>
                <a:lnTo>
                  <a:pt x="185560" y="4195"/>
                </a:lnTo>
                <a:lnTo>
                  <a:pt x="187524" y="5486"/>
                </a:lnTo>
                <a:lnTo>
                  <a:pt x="192245" y="6920"/>
                </a:lnTo>
                <a:lnTo>
                  <a:pt x="197519" y="7557"/>
                </a:lnTo>
                <a:lnTo>
                  <a:pt x="200258" y="7727"/>
                </a:lnTo>
                <a:lnTo>
                  <a:pt x="202085" y="8793"/>
                </a:lnTo>
                <a:lnTo>
                  <a:pt x="203302" y="10456"/>
                </a:lnTo>
                <a:lnTo>
                  <a:pt x="205737" y="1664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592"/>
          <p:cNvSpPr/>
          <p:nvPr/>
        </p:nvSpPr>
        <p:spPr>
          <a:xfrm>
            <a:off x="7143751" y="564364"/>
            <a:ext cx="51435" cy="257168"/>
          </a:xfrm>
          <a:custGeom>
            <a:avLst/>
            <a:gdLst/>
            <a:ahLst/>
            <a:cxnLst/>
            <a:rect l="0" t="0" r="0" b="0"/>
            <a:pathLst>
              <a:path w="51435" h="308602">
                <a:moveTo>
                  <a:pt x="0" y="8564"/>
                </a:moveTo>
                <a:lnTo>
                  <a:pt x="0" y="0"/>
                </a:lnTo>
                <a:lnTo>
                  <a:pt x="0" y="141678"/>
                </a:lnTo>
                <a:lnTo>
                  <a:pt x="952" y="148742"/>
                </a:lnTo>
                <a:lnTo>
                  <a:pt x="2540" y="156308"/>
                </a:lnTo>
                <a:lnTo>
                  <a:pt x="4550" y="164210"/>
                </a:lnTo>
                <a:lnTo>
                  <a:pt x="6844" y="171383"/>
                </a:lnTo>
                <a:lnTo>
                  <a:pt x="9325" y="178070"/>
                </a:lnTo>
                <a:lnTo>
                  <a:pt x="11931" y="184433"/>
                </a:lnTo>
                <a:lnTo>
                  <a:pt x="13669" y="189627"/>
                </a:lnTo>
                <a:lnTo>
                  <a:pt x="14828" y="194043"/>
                </a:lnTo>
                <a:lnTo>
                  <a:pt x="16115" y="202441"/>
                </a:lnTo>
                <a:lnTo>
                  <a:pt x="16458" y="207348"/>
                </a:lnTo>
                <a:lnTo>
                  <a:pt x="16687" y="212524"/>
                </a:lnTo>
                <a:lnTo>
                  <a:pt x="17791" y="217880"/>
                </a:lnTo>
                <a:lnTo>
                  <a:pt x="19481" y="223355"/>
                </a:lnTo>
                <a:lnTo>
                  <a:pt x="21560" y="228910"/>
                </a:lnTo>
                <a:lnTo>
                  <a:pt x="23898" y="233566"/>
                </a:lnTo>
                <a:lnTo>
                  <a:pt x="26410" y="237623"/>
                </a:lnTo>
                <a:lnTo>
                  <a:pt x="29036" y="241280"/>
                </a:lnTo>
                <a:lnTo>
                  <a:pt x="30787" y="244670"/>
                </a:lnTo>
                <a:lnTo>
                  <a:pt x="31955" y="247883"/>
                </a:lnTo>
                <a:lnTo>
                  <a:pt x="32733" y="250977"/>
                </a:lnTo>
                <a:lnTo>
                  <a:pt x="34204" y="254945"/>
                </a:lnTo>
                <a:lnTo>
                  <a:pt x="36138" y="259495"/>
                </a:lnTo>
                <a:lnTo>
                  <a:pt x="38379" y="264434"/>
                </a:lnTo>
                <a:lnTo>
                  <a:pt x="39873" y="268679"/>
                </a:lnTo>
                <a:lnTo>
                  <a:pt x="40870" y="272461"/>
                </a:lnTo>
                <a:lnTo>
                  <a:pt x="41977" y="279204"/>
                </a:lnTo>
                <a:lnTo>
                  <a:pt x="42599" y="288355"/>
                </a:lnTo>
                <a:lnTo>
                  <a:pt x="42745" y="294205"/>
                </a:lnTo>
                <a:lnTo>
                  <a:pt x="43737" y="296146"/>
                </a:lnTo>
                <a:lnTo>
                  <a:pt x="45350" y="297440"/>
                </a:lnTo>
                <a:lnTo>
                  <a:pt x="47379" y="298303"/>
                </a:lnTo>
                <a:lnTo>
                  <a:pt x="48731" y="299831"/>
                </a:lnTo>
                <a:lnTo>
                  <a:pt x="49632" y="301802"/>
                </a:lnTo>
                <a:lnTo>
                  <a:pt x="51421" y="308549"/>
                </a:lnTo>
                <a:lnTo>
                  <a:pt x="51434" y="30860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593"/>
          <p:cNvSpPr/>
          <p:nvPr/>
        </p:nvSpPr>
        <p:spPr>
          <a:xfrm>
            <a:off x="7066597" y="657617"/>
            <a:ext cx="265748" cy="134947"/>
          </a:xfrm>
          <a:custGeom>
            <a:avLst/>
            <a:gdLst/>
            <a:ahLst/>
            <a:cxnLst/>
            <a:rect l="0" t="0" r="0" b="0"/>
            <a:pathLst>
              <a:path w="265748" h="161936">
                <a:moveTo>
                  <a:pt x="0" y="76682"/>
                </a:moveTo>
                <a:lnTo>
                  <a:pt x="7381" y="69301"/>
                </a:lnTo>
                <a:lnTo>
                  <a:pt x="10583" y="68639"/>
                </a:lnTo>
                <a:lnTo>
                  <a:pt x="16134" y="68345"/>
                </a:lnTo>
                <a:lnTo>
                  <a:pt x="24950" y="68214"/>
                </a:lnTo>
                <a:lnTo>
                  <a:pt x="29969" y="67227"/>
                </a:lnTo>
                <a:lnTo>
                  <a:pt x="35219" y="65616"/>
                </a:lnTo>
                <a:lnTo>
                  <a:pt x="40624" y="63590"/>
                </a:lnTo>
                <a:lnTo>
                  <a:pt x="47085" y="62239"/>
                </a:lnTo>
                <a:lnTo>
                  <a:pt x="54251" y="61338"/>
                </a:lnTo>
                <a:lnTo>
                  <a:pt x="61885" y="60738"/>
                </a:lnTo>
                <a:lnTo>
                  <a:pt x="68879" y="59385"/>
                </a:lnTo>
                <a:lnTo>
                  <a:pt x="75447" y="57531"/>
                </a:lnTo>
                <a:lnTo>
                  <a:pt x="104226" y="47711"/>
                </a:lnTo>
                <a:lnTo>
                  <a:pt x="111395" y="45938"/>
                </a:lnTo>
                <a:lnTo>
                  <a:pt x="118078" y="44756"/>
                </a:lnTo>
                <a:lnTo>
                  <a:pt x="124438" y="43968"/>
                </a:lnTo>
                <a:lnTo>
                  <a:pt x="130584" y="42490"/>
                </a:lnTo>
                <a:lnTo>
                  <a:pt x="136586" y="40552"/>
                </a:lnTo>
                <a:lnTo>
                  <a:pt x="142493" y="38308"/>
                </a:lnTo>
                <a:lnTo>
                  <a:pt x="148335" y="35859"/>
                </a:lnTo>
                <a:lnTo>
                  <a:pt x="154135" y="33274"/>
                </a:lnTo>
                <a:lnTo>
                  <a:pt x="165660" y="27862"/>
                </a:lnTo>
                <a:lnTo>
                  <a:pt x="177132" y="22282"/>
                </a:lnTo>
                <a:lnTo>
                  <a:pt x="181905" y="20413"/>
                </a:lnTo>
                <a:lnTo>
                  <a:pt x="189750" y="18336"/>
                </a:lnTo>
                <a:lnTo>
                  <a:pt x="196410" y="14873"/>
                </a:lnTo>
                <a:lnTo>
                  <a:pt x="202546" y="10159"/>
                </a:lnTo>
                <a:lnTo>
                  <a:pt x="205515" y="7568"/>
                </a:lnTo>
                <a:lnTo>
                  <a:pt x="212575" y="1117"/>
                </a:lnTo>
                <a:lnTo>
                  <a:pt x="214107" y="588"/>
                </a:lnTo>
                <a:lnTo>
                  <a:pt x="218349" y="0"/>
                </a:lnTo>
                <a:lnTo>
                  <a:pt x="219861" y="796"/>
                </a:lnTo>
                <a:lnTo>
                  <a:pt x="220869" y="2279"/>
                </a:lnTo>
                <a:lnTo>
                  <a:pt x="222487" y="6952"/>
                </a:lnTo>
                <a:lnTo>
                  <a:pt x="222708" y="10131"/>
                </a:lnTo>
                <a:lnTo>
                  <a:pt x="222806" y="14719"/>
                </a:lnTo>
                <a:lnTo>
                  <a:pt x="222882" y="44093"/>
                </a:lnTo>
                <a:lnTo>
                  <a:pt x="223836" y="48289"/>
                </a:lnTo>
                <a:lnTo>
                  <a:pt x="225424" y="52991"/>
                </a:lnTo>
                <a:lnTo>
                  <a:pt x="227435" y="58030"/>
                </a:lnTo>
                <a:lnTo>
                  <a:pt x="228776" y="63295"/>
                </a:lnTo>
                <a:lnTo>
                  <a:pt x="229670" y="68710"/>
                </a:lnTo>
                <a:lnTo>
                  <a:pt x="230266" y="74225"/>
                </a:lnTo>
                <a:lnTo>
                  <a:pt x="231615" y="78854"/>
                </a:lnTo>
                <a:lnTo>
                  <a:pt x="233468" y="82892"/>
                </a:lnTo>
                <a:lnTo>
                  <a:pt x="235655" y="86537"/>
                </a:lnTo>
                <a:lnTo>
                  <a:pt x="238066" y="90872"/>
                </a:lnTo>
                <a:lnTo>
                  <a:pt x="243284" y="100769"/>
                </a:lnTo>
                <a:lnTo>
                  <a:pt x="245057" y="106075"/>
                </a:lnTo>
                <a:lnTo>
                  <a:pt x="246239" y="111517"/>
                </a:lnTo>
                <a:lnTo>
                  <a:pt x="247027" y="117051"/>
                </a:lnTo>
                <a:lnTo>
                  <a:pt x="248505" y="121692"/>
                </a:lnTo>
                <a:lnTo>
                  <a:pt x="250442" y="125739"/>
                </a:lnTo>
                <a:lnTo>
                  <a:pt x="252687" y="129389"/>
                </a:lnTo>
                <a:lnTo>
                  <a:pt x="254183" y="132775"/>
                </a:lnTo>
                <a:lnTo>
                  <a:pt x="255180" y="135985"/>
                </a:lnTo>
                <a:lnTo>
                  <a:pt x="256782" y="143430"/>
                </a:lnTo>
                <a:lnTo>
                  <a:pt x="259540" y="146988"/>
                </a:lnTo>
                <a:lnTo>
                  <a:pt x="261609" y="149270"/>
                </a:lnTo>
                <a:lnTo>
                  <a:pt x="262989" y="151744"/>
                </a:lnTo>
                <a:lnTo>
                  <a:pt x="263909" y="154346"/>
                </a:lnTo>
                <a:lnTo>
                  <a:pt x="265639" y="161935"/>
                </a:lnTo>
                <a:lnTo>
                  <a:pt x="265716" y="157716"/>
                </a:lnTo>
                <a:lnTo>
                  <a:pt x="265747" y="15383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594"/>
          <p:cNvSpPr/>
          <p:nvPr/>
        </p:nvSpPr>
        <p:spPr>
          <a:xfrm>
            <a:off x="7340917" y="550068"/>
            <a:ext cx="17146" cy="7145"/>
          </a:xfrm>
          <a:custGeom>
            <a:avLst/>
            <a:gdLst/>
            <a:ahLst/>
            <a:cxnLst/>
            <a:rect l="0" t="0" r="0" b="0"/>
            <a:pathLst>
              <a:path w="17146" h="8574">
                <a:moveTo>
                  <a:pt x="0" y="8573"/>
                </a:moveTo>
                <a:lnTo>
                  <a:pt x="17145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595"/>
          <p:cNvSpPr/>
          <p:nvPr/>
        </p:nvSpPr>
        <p:spPr>
          <a:xfrm>
            <a:off x="7410001" y="636876"/>
            <a:ext cx="153803" cy="141757"/>
          </a:xfrm>
          <a:custGeom>
            <a:avLst/>
            <a:gdLst/>
            <a:ahLst/>
            <a:cxnLst/>
            <a:rect l="0" t="0" r="0" b="0"/>
            <a:pathLst>
              <a:path w="153803" h="170108">
                <a:moveTo>
                  <a:pt x="153802" y="24419"/>
                </a:moveTo>
                <a:lnTo>
                  <a:pt x="153802" y="19868"/>
                </a:lnTo>
                <a:lnTo>
                  <a:pt x="152850" y="18527"/>
                </a:lnTo>
                <a:lnTo>
                  <a:pt x="151262" y="17633"/>
                </a:lnTo>
                <a:lnTo>
                  <a:pt x="146421" y="16199"/>
                </a:lnTo>
                <a:lnTo>
                  <a:pt x="146024" y="15129"/>
                </a:lnTo>
                <a:lnTo>
                  <a:pt x="145583" y="11400"/>
                </a:lnTo>
                <a:lnTo>
                  <a:pt x="144513" y="10024"/>
                </a:lnTo>
                <a:lnTo>
                  <a:pt x="142847" y="9107"/>
                </a:lnTo>
                <a:lnTo>
                  <a:pt x="140783" y="8496"/>
                </a:lnTo>
                <a:lnTo>
                  <a:pt x="139408" y="7136"/>
                </a:lnTo>
                <a:lnTo>
                  <a:pt x="138491" y="5277"/>
                </a:lnTo>
                <a:lnTo>
                  <a:pt x="137880" y="3085"/>
                </a:lnTo>
                <a:lnTo>
                  <a:pt x="136520" y="1624"/>
                </a:lnTo>
                <a:lnTo>
                  <a:pt x="134661" y="649"/>
                </a:lnTo>
                <a:lnTo>
                  <a:pt x="132469" y="0"/>
                </a:lnTo>
                <a:lnTo>
                  <a:pt x="130055" y="519"/>
                </a:lnTo>
                <a:lnTo>
                  <a:pt x="127493" y="1818"/>
                </a:lnTo>
                <a:lnTo>
                  <a:pt x="124833" y="3637"/>
                </a:lnTo>
                <a:lnTo>
                  <a:pt x="122106" y="4849"/>
                </a:lnTo>
                <a:lnTo>
                  <a:pt x="119337" y="5657"/>
                </a:lnTo>
                <a:lnTo>
                  <a:pt x="116538" y="6196"/>
                </a:lnTo>
                <a:lnTo>
                  <a:pt x="112767" y="7508"/>
                </a:lnTo>
                <a:lnTo>
                  <a:pt x="108348" y="9335"/>
                </a:lnTo>
                <a:lnTo>
                  <a:pt x="103497" y="11505"/>
                </a:lnTo>
                <a:lnTo>
                  <a:pt x="93027" y="16457"/>
                </a:lnTo>
                <a:lnTo>
                  <a:pt x="53745" y="35884"/>
                </a:lnTo>
                <a:lnTo>
                  <a:pt x="48997" y="38730"/>
                </a:lnTo>
                <a:lnTo>
                  <a:pt x="44880" y="41579"/>
                </a:lnTo>
                <a:lnTo>
                  <a:pt x="41182" y="44432"/>
                </a:lnTo>
                <a:lnTo>
                  <a:pt x="37764" y="48238"/>
                </a:lnTo>
                <a:lnTo>
                  <a:pt x="34533" y="52681"/>
                </a:lnTo>
                <a:lnTo>
                  <a:pt x="31427" y="57547"/>
                </a:lnTo>
                <a:lnTo>
                  <a:pt x="28404" y="61744"/>
                </a:lnTo>
                <a:lnTo>
                  <a:pt x="25436" y="65495"/>
                </a:lnTo>
                <a:lnTo>
                  <a:pt x="22505" y="68948"/>
                </a:lnTo>
                <a:lnTo>
                  <a:pt x="19598" y="73155"/>
                </a:lnTo>
                <a:lnTo>
                  <a:pt x="16708" y="77864"/>
                </a:lnTo>
                <a:lnTo>
                  <a:pt x="13829" y="82909"/>
                </a:lnTo>
                <a:lnTo>
                  <a:pt x="10957" y="87225"/>
                </a:lnTo>
                <a:lnTo>
                  <a:pt x="8089" y="91054"/>
                </a:lnTo>
                <a:lnTo>
                  <a:pt x="5225" y="94560"/>
                </a:lnTo>
                <a:lnTo>
                  <a:pt x="3315" y="98802"/>
                </a:lnTo>
                <a:lnTo>
                  <a:pt x="2043" y="103535"/>
                </a:lnTo>
                <a:lnTo>
                  <a:pt x="1194" y="108595"/>
                </a:lnTo>
                <a:lnTo>
                  <a:pt x="629" y="112921"/>
                </a:lnTo>
                <a:lnTo>
                  <a:pt x="252" y="116758"/>
                </a:lnTo>
                <a:lnTo>
                  <a:pt x="0" y="120268"/>
                </a:lnTo>
                <a:lnTo>
                  <a:pt x="784" y="123561"/>
                </a:lnTo>
                <a:lnTo>
                  <a:pt x="2261" y="126708"/>
                </a:lnTo>
                <a:lnTo>
                  <a:pt x="4197" y="129759"/>
                </a:lnTo>
                <a:lnTo>
                  <a:pt x="5488" y="132746"/>
                </a:lnTo>
                <a:lnTo>
                  <a:pt x="6348" y="135689"/>
                </a:lnTo>
                <a:lnTo>
                  <a:pt x="6923" y="138604"/>
                </a:lnTo>
                <a:lnTo>
                  <a:pt x="8258" y="141500"/>
                </a:lnTo>
                <a:lnTo>
                  <a:pt x="10099" y="144383"/>
                </a:lnTo>
                <a:lnTo>
                  <a:pt x="12281" y="147257"/>
                </a:lnTo>
                <a:lnTo>
                  <a:pt x="15639" y="150126"/>
                </a:lnTo>
                <a:lnTo>
                  <a:pt x="19784" y="152991"/>
                </a:lnTo>
                <a:lnTo>
                  <a:pt x="24452" y="155853"/>
                </a:lnTo>
                <a:lnTo>
                  <a:pt x="28516" y="158714"/>
                </a:lnTo>
                <a:lnTo>
                  <a:pt x="32178" y="161574"/>
                </a:lnTo>
                <a:lnTo>
                  <a:pt x="35571" y="164433"/>
                </a:lnTo>
                <a:lnTo>
                  <a:pt x="38787" y="166339"/>
                </a:lnTo>
                <a:lnTo>
                  <a:pt x="41883" y="167610"/>
                </a:lnTo>
                <a:lnTo>
                  <a:pt x="44899" y="168457"/>
                </a:lnTo>
                <a:lnTo>
                  <a:pt x="48815" y="169022"/>
                </a:lnTo>
                <a:lnTo>
                  <a:pt x="53331" y="169398"/>
                </a:lnTo>
                <a:lnTo>
                  <a:pt x="58246" y="169649"/>
                </a:lnTo>
                <a:lnTo>
                  <a:pt x="68788" y="169928"/>
                </a:lnTo>
                <a:lnTo>
                  <a:pt x="91077" y="170107"/>
                </a:lnTo>
                <a:lnTo>
                  <a:pt x="96745" y="169169"/>
                </a:lnTo>
                <a:lnTo>
                  <a:pt x="102429" y="167591"/>
                </a:lnTo>
                <a:lnTo>
                  <a:pt x="119512" y="16157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596"/>
          <p:cNvSpPr/>
          <p:nvPr/>
        </p:nvSpPr>
        <p:spPr>
          <a:xfrm>
            <a:off x="7608015" y="528762"/>
            <a:ext cx="392986" cy="277061"/>
          </a:xfrm>
          <a:custGeom>
            <a:avLst/>
            <a:gdLst/>
            <a:ahLst/>
            <a:cxnLst/>
            <a:rect l="0" t="0" r="0" b="0"/>
            <a:pathLst>
              <a:path w="392986" h="332473">
                <a:moveTo>
                  <a:pt x="118665" y="179873"/>
                </a:moveTo>
                <a:lnTo>
                  <a:pt x="134265" y="164273"/>
                </a:lnTo>
                <a:lnTo>
                  <a:pt x="134780" y="162805"/>
                </a:lnTo>
                <a:lnTo>
                  <a:pt x="135351" y="158635"/>
                </a:lnTo>
                <a:lnTo>
                  <a:pt x="136457" y="156189"/>
                </a:lnTo>
                <a:lnTo>
                  <a:pt x="141611" y="148196"/>
                </a:lnTo>
                <a:lnTo>
                  <a:pt x="143150" y="142617"/>
                </a:lnTo>
                <a:lnTo>
                  <a:pt x="144018" y="134121"/>
                </a:lnTo>
                <a:lnTo>
                  <a:pt x="144274" y="130122"/>
                </a:lnTo>
                <a:lnTo>
                  <a:pt x="143358" y="129561"/>
                </a:lnTo>
                <a:lnTo>
                  <a:pt x="139800" y="128937"/>
                </a:lnTo>
                <a:lnTo>
                  <a:pt x="129754" y="128537"/>
                </a:lnTo>
                <a:lnTo>
                  <a:pt x="124229" y="128482"/>
                </a:lnTo>
                <a:lnTo>
                  <a:pt x="116057" y="130997"/>
                </a:lnTo>
                <a:lnTo>
                  <a:pt x="106076" y="135291"/>
                </a:lnTo>
                <a:lnTo>
                  <a:pt x="95290" y="140374"/>
                </a:lnTo>
                <a:lnTo>
                  <a:pt x="84146" y="148348"/>
                </a:lnTo>
                <a:lnTo>
                  <a:pt x="72843" y="158242"/>
                </a:lnTo>
                <a:lnTo>
                  <a:pt x="61469" y="168989"/>
                </a:lnTo>
                <a:lnTo>
                  <a:pt x="56722" y="174522"/>
                </a:lnTo>
                <a:lnTo>
                  <a:pt x="52605" y="180116"/>
                </a:lnTo>
                <a:lnTo>
                  <a:pt x="48907" y="185750"/>
                </a:lnTo>
                <a:lnTo>
                  <a:pt x="39719" y="194550"/>
                </a:lnTo>
                <a:lnTo>
                  <a:pt x="34601" y="198230"/>
                </a:lnTo>
                <a:lnTo>
                  <a:pt x="26376" y="207399"/>
                </a:lnTo>
                <a:lnTo>
                  <a:pt x="19545" y="216872"/>
                </a:lnTo>
                <a:lnTo>
                  <a:pt x="13334" y="224257"/>
                </a:lnTo>
                <a:lnTo>
                  <a:pt x="9939" y="230714"/>
                </a:lnTo>
                <a:lnTo>
                  <a:pt x="7477" y="237712"/>
                </a:lnTo>
                <a:lnTo>
                  <a:pt x="3208" y="247172"/>
                </a:lnTo>
                <a:lnTo>
                  <a:pt x="675" y="255186"/>
                </a:lnTo>
                <a:lnTo>
                  <a:pt x="0" y="258657"/>
                </a:lnTo>
                <a:lnTo>
                  <a:pt x="502" y="261923"/>
                </a:lnTo>
                <a:lnTo>
                  <a:pt x="5613" y="271469"/>
                </a:lnTo>
                <a:lnTo>
                  <a:pt x="6149" y="272370"/>
                </a:lnTo>
                <a:lnTo>
                  <a:pt x="6745" y="275910"/>
                </a:lnTo>
                <a:lnTo>
                  <a:pt x="7128" y="281393"/>
                </a:lnTo>
                <a:lnTo>
                  <a:pt x="8112" y="281843"/>
                </a:lnTo>
                <a:lnTo>
                  <a:pt x="11745" y="282343"/>
                </a:lnTo>
                <a:lnTo>
                  <a:pt x="14047" y="281524"/>
                </a:lnTo>
                <a:lnTo>
                  <a:pt x="25241" y="273989"/>
                </a:lnTo>
                <a:lnTo>
                  <a:pt x="33010" y="269962"/>
                </a:lnTo>
                <a:lnTo>
                  <a:pt x="40273" y="262458"/>
                </a:lnTo>
                <a:lnTo>
                  <a:pt x="45724" y="253725"/>
                </a:lnTo>
                <a:lnTo>
                  <a:pt x="49745" y="242501"/>
                </a:lnTo>
                <a:lnTo>
                  <a:pt x="54062" y="232790"/>
                </a:lnTo>
                <a:lnTo>
                  <a:pt x="59154" y="224664"/>
                </a:lnTo>
                <a:lnTo>
                  <a:pt x="64594" y="216925"/>
                </a:lnTo>
                <a:lnTo>
                  <a:pt x="70186" y="207136"/>
                </a:lnTo>
                <a:lnTo>
                  <a:pt x="72058" y="201858"/>
                </a:lnTo>
                <a:lnTo>
                  <a:pt x="73306" y="196435"/>
                </a:lnTo>
                <a:lnTo>
                  <a:pt x="74693" y="186281"/>
                </a:lnTo>
                <a:lnTo>
                  <a:pt x="75309" y="178594"/>
                </a:lnTo>
                <a:lnTo>
                  <a:pt x="75583" y="169462"/>
                </a:lnTo>
                <a:lnTo>
                  <a:pt x="75759" y="157179"/>
                </a:lnTo>
                <a:lnTo>
                  <a:pt x="76726" y="155219"/>
                </a:lnTo>
                <a:lnTo>
                  <a:pt x="84020" y="146015"/>
                </a:lnTo>
                <a:lnTo>
                  <a:pt x="84361" y="156183"/>
                </a:lnTo>
                <a:lnTo>
                  <a:pt x="84372" y="170537"/>
                </a:lnTo>
                <a:lnTo>
                  <a:pt x="85325" y="174601"/>
                </a:lnTo>
                <a:lnTo>
                  <a:pt x="88925" y="181658"/>
                </a:lnTo>
                <a:lnTo>
                  <a:pt x="91160" y="190509"/>
                </a:lnTo>
                <a:lnTo>
                  <a:pt x="92152" y="199840"/>
                </a:lnTo>
                <a:lnTo>
                  <a:pt x="92594" y="207162"/>
                </a:lnTo>
                <a:lnTo>
                  <a:pt x="95331" y="216132"/>
                </a:lnTo>
                <a:lnTo>
                  <a:pt x="98769" y="225515"/>
                </a:lnTo>
                <a:lnTo>
                  <a:pt x="100297" y="232861"/>
                </a:lnTo>
                <a:lnTo>
                  <a:pt x="103517" y="239301"/>
                </a:lnTo>
                <a:lnTo>
                  <a:pt x="105708" y="242352"/>
                </a:lnTo>
                <a:lnTo>
                  <a:pt x="113224" y="248281"/>
                </a:lnTo>
                <a:lnTo>
                  <a:pt x="121962" y="254092"/>
                </a:lnTo>
                <a:lnTo>
                  <a:pt x="132236" y="261765"/>
                </a:lnTo>
                <a:lnTo>
                  <a:pt x="138349" y="263895"/>
                </a:lnTo>
                <a:lnTo>
                  <a:pt x="146781" y="264841"/>
                </a:lnTo>
                <a:lnTo>
                  <a:pt x="156878" y="265262"/>
                </a:lnTo>
                <a:lnTo>
                  <a:pt x="176343" y="265532"/>
                </a:lnTo>
                <a:lnTo>
                  <a:pt x="194193" y="265585"/>
                </a:lnTo>
                <a:lnTo>
                  <a:pt x="198544" y="264637"/>
                </a:lnTo>
                <a:lnTo>
                  <a:pt x="205919" y="261043"/>
                </a:lnTo>
                <a:lnTo>
                  <a:pt x="214912" y="253731"/>
                </a:lnTo>
                <a:lnTo>
                  <a:pt x="225259" y="245084"/>
                </a:lnTo>
                <a:lnTo>
                  <a:pt x="236207" y="238066"/>
                </a:lnTo>
                <a:lnTo>
                  <a:pt x="247423" y="229231"/>
                </a:lnTo>
                <a:lnTo>
                  <a:pt x="258758" y="218955"/>
                </a:lnTo>
                <a:lnTo>
                  <a:pt x="270146" y="208038"/>
                </a:lnTo>
                <a:lnTo>
                  <a:pt x="287267" y="191181"/>
                </a:lnTo>
                <a:lnTo>
                  <a:pt x="292026" y="185507"/>
                </a:lnTo>
                <a:lnTo>
                  <a:pt x="296152" y="179819"/>
                </a:lnTo>
                <a:lnTo>
                  <a:pt x="299854" y="174122"/>
                </a:lnTo>
                <a:lnTo>
                  <a:pt x="304228" y="168419"/>
                </a:lnTo>
                <a:lnTo>
                  <a:pt x="309048" y="162712"/>
                </a:lnTo>
                <a:lnTo>
                  <a:pt x="314167" y="157002"/>
                </a:lnTo>
                <a:lnTo>
                  <a:pt x="318532" y="150338"/>
                </a:lnTo>
                <a:lnTo>
                  <a:pt x="322394" y="143038"/>
                </a:lnTo>
                <a:lnTo>
                  <a:pt x="325922" y="135314"/>
                </a:lnTo>
                <a:lnTo>
                  <a:pt x="328273" y="128260"/>
                </a:lnTo>
                <a:lnTo>
                  <a:pt x="329842" y="121652"/>
                </a:lnTo>
                <a:lnTo>
                  <a:pt x="330886" y="115341"/>
                </a:lnTo>
                <a:lnTo>
                  <a:pt x="331583" y="109229"/>
                </a:lnTo>
                <a:lnTo>
                  <a:pt x="332048" y="103250"/>
                </a:lnTo>
                <a:lnTo>
                  <a:pt x="332357" y="97358"/>
                </a:lnTo>
                <a:lnTo>
                  <a:pt x="332702" y="85732"/>
                </a:lnTo>
                <a:lnTo>
                  <a:pt x="332794" y="79965"/>
                </a:lnTo>
                <a:lnTo>
                  <a:pt x="331902" y="74215"/>
                </a:lnTo>
                <a:lnTo>
                  <a:pt x="330356" y="68477"/>
                </a:lnTo>
                <a:lnTo>
                  <a:pt x="328371" y="62746"/>
                </a:lnTo>
                <a:lnTo>
                  <a:pt x="327050" y="57021"/>
                </a:lnTo>
                <a:lnTo>
                  <a:pt x="326168" y="51299"/>
                </a:lnTo>
                <a:lnTo>
                  <a:pt x="325581" y="45580"/>
                </a:lnTo>
                <a:lnTo>
                  <a:pt x="322387" y="36685"/>
                </a:lnTo>
                <a:lnTo>
                  <a:pt x="318746" y="29556"/>
                </a:lnTo>
                <a:lnTo>
                  <a:pt x="315743" y="20188"/>
                </a:lnTo>
                <a:lnTo>
                  <a:pt x="309244" y="11380"/>
                </a:lnTo>
                <a:lnTo>
                  <a:pt x="300265" y="1557"/>
                </a:lnTo>
                <a:lnTo>
                  <a:pt x="298786" y="988"/>
                </a:lnTo>
                <a:lnTo>
                  <a:pt x="292155" y="188"/>
                </a:lnTo>
                <a:lnTo>
                  <a:pt x="286893" y="0"/>
                </a:lnTo>
                <a:lnTo>
                  <a:pt x="284157" y="903"/>
                </a:lnTo>
                <a:lnTo>
                  <a:pt x="275755" y="5772"/>
                </a:lnTo>
                <a:lnTo>
                  <a:pt x="266281" y="8590"/>
                </a:lnTo>
                <a:lnTo>
                  <a:pt x="256979" y="12625"/>
                </a:lnTo>
                <a:lnTo>
                  <a:pt x="246496" y="20133"/>
                </a:lnTo>
                <a:lnTo>
                  <a:pt x="236438" y="29820"/>
                </a:lnTo>
                <a:lnTo>
                  <a:pt x="232423" y="35070"/>
                </a:lnTo>
                <a:lnTo>
                  <a:pt x="228794" y="40475"/>
                </a:lnTo>
                <a:lnTo>
                  <a:pt x="224468" y="45984"/>
                </a:lnTo>
                <a:lnTo>
                  <a:pt x="219681" y="51561"/>
                </a:lnTo>
                <a:lnTo>
                  <a:pt x="214584" y="57184"/>
                </a:lnTo>
                <a:lnTo>
                  <a:pt x="210234" y="63790"/>
                </a:lnTo>
                <a:lnTo>
                  <a:pt x="206380" y="71052"/>
                </a:lnTo>
                <a:lnTo>
                  <a:pt x="202859" y="78751"/>
                </a:lnTo>
                <a:lnTo>
                  <a:pt x="198607" y="85788"/>
                </a:lnTo>
                <a:lnTo>
                  <a:pt x="193867" y="92385"/>
                </a:lnTo>
                <a:lnTo>
                  <a:pt x="188802" y="98688"/>
                </a:lnTo>
                <a:lnTo>
                  <a:pt x="185425" y="105747"/>
                </a:lnTo>
                <a:lnTo>
                  <a:pt x="183174" y="113311"/>
                </a:lnTo>
                <a:lnTo>
                  <a:pt x="181673" y="121211"/>
                </a:lnTo>
                <a:lnTo>
                  <a:pt x="179721" y="129335"/>
                </a:lnTo>
                <a:lnTo>
                  <a:pt x="177466" y="137608"/>
                </a:lnTo>
                <a:lnTo>
                  <a:pt x="175010" y="145982"/>
                </a:lnTo>
                <a:lnTo>
                  <a:pt x="172421" y="153469"/>
                </a:lnTo>
                <a:lnTo>
                  <a:pt x="169742" y="160365"/>
                </a:lnTo>
                <a:lnTo>
                  <a:pt x="167004" y="166868"/>
                </a:lnTo>
                <a:lnTo>
                  <a:pt x="165178" y="174060"/>
                </a:lnTo>
                <a:lnTo>
                  <a:pt x="163961" y="181713"/>
                </a:lnTo>
                <a:lnTo>
                  <a:pt x="163150" y="189672"/>
                </a:lnTo>
                <a:lnTo>
                  <a:pt x="162609" y="197836"/>
                </a:lnTo>
                <a:lnTo>
                  <a:pt x="162248" y="206136"/>
                </a:lnTo>
                <a:lnTo>
                  <a:pt x="162008" y="214527"/>
                </a:lnTo>
                <a:lnTo>
                  <a:pt x="162800" y="222025"/>
                </a:lnTo>
                <a:lnTo>
                  <a:pt x="164281" y="228930"/>
                </a:lnTo>
                <a:lnTo>
                  <a:pt x="166220" y="235437"/>
                </a:lnTo>
                <a:lnTo>
                  <a:pt x="168466" y="241681"/>
                </a:lnTo>
                <a:lnTo>
                  <a:pt x="170915" y="247748"/>
                </a:lnTo>
                <a:lnTo>
                  <a:pt x="173501" y="253698"/>
                </a:lnTo>
                <a:lnTo>
                  <a:pt x="178914" y="265389"/>
                </a:lnTo>
                <a:lnTo>
                  <a:pt x="181691" y="271174"/>
                </a:lnTo>
                <a:lnTo>
                  <a:pt x="185448" y="276935"/>
                </a:lnTo>
                <a:lnTo>
                  <a:pt x="189857" y="282681"/>
                </a:lnTo>
                <a:lnTo>
                  <a:pt x="194701" y="288417"/>
                </a:lnTo>
                <a:lnTo>
                  <a:pt x="205163" y="297330"/>
                </a:lnTo>
                <a:lnTo>
                  <a:pt x="216164" y="304466"/>
                </a:lnTo>
                <a:lnTo>
                  <a:pt x="227403" y="310813"/>
                </a:lnTo>
                <a:lnTo>
                  <a:pt x="234019" y="313839"/>
                </a:lnTo>
                <a:lnTo>
                  <a:pt x="241288" y="316808"/>
                </a:lnTo>
                <a:lnTo>
                  <a:pt x="248991" y="319741"/>
                </a:lnTo>
                <a:lnTo>
                  <a:pt x="260090" y="325539"/>
                </a:lnTo>
                <a:lnTo>
                  <a:pt x="264383" y="328419"/>
                </a:lnTo>
                <a:lnTo>
                  <a:pt x="270104" y="330338"/>
                </a:lnTo>
                <a:lnTo>
                  <a:pt x="276773" y="331618"/>
                </a:lnTo>
                <a:lnTo>
                  <a:pt x="284079" y="332472"/>
                </a:lnTo>
                <a:lnTo>
                  <a:pt x="289900" y="332088"/>
                </a:lnTo>
                <a:lnTo>
                  <a:pt x="294735" y="330880"/>
                </a:lnTo>
                <a:lnTo>
                  <a:pt x="298910" y="329122"/>
                </a:lnTo>
                <a:lnTo>
                  <a:pt x="308628" y="327168"/>
                </a:lnTo>
                <a:lnTo>
                  <a:pt x="319298" y="326300"/>
                </a:lnTo>
                <a:lnTo>
                  <a:pt x="330390" y="325914"/>
                </a:lnTo>
                <a:lnTo>
                  <a:pt x="341670" y="323203"/>
                </a:lnTo>
                <a:lnTo>
                  <a:pt x="352080" y="319775"/>
                </a:lnTo>
                <a:lnTo>
                  <a:pt x="364249" y="317845"/>
                </a:lnTo>
                <a:lnTo>
                  <a:pt x="374181" y="317394"/>
                </a:lnTo>
                <a:lnTo>
                  <a:pt x="377592" y="316321"/>
                </a:lnTo>
                <a:lnTo>
                  <a:pt x="379865" y="314654"/>
                </a:lnTo>
                <a:lnTo>
                  <a:pt x="381381" y="312589"/>
                </a:lnTo>
                <a:lnTo>
                  <a:pt x="383343" y="311213"/>
                </a:lnTo>
                <a:lnTo>
                  <a:pt x="392985" y="30846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597"/>
          <p:cNvSpPr/>
          <p:nvPr/>
        </p:nvSpPr>
        <p:spPr>
          <a:xfrm>
            <a:off x="6646545" y="1221581"/>
            <a:ext cx="197169" cy="1"/>
          </a:xfrm>
          <a:custGeom>
            <a:avLst/>
            <a:gdLst/>
            <a:ahLst/>
            <a:cxnLst/>
            <a:rect l="0" t="0" r="0" b="0"/>
            <a:pathLst>
              <a:path w="197169" h="1">
                <a:moveTo>
                  <a:pt x="0" y="0"/>
                </a:moveTo>
                <a:lnTo>
                  <a:pt x="197168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598"/>
          <p:cNvSpPr/>
          <p:nvPr/>
        </p:nvSpPr>
        <p:spPr>
          <a:xfrm>
            <a:off x="6963737" y="1071562"/>
            <a:ext cx="180014" cy="107157"/>
          </a:xfrm>
          <a:custGeom>
            <a:avLst/>
            <a:gdLst/>
            <a:ahLst/>
            <a:cxnLst/>
            <a:rect l="0" t="0" r="0" b="0"/>
            <a:pathLst>
              <a:path w="180014" h="128588">
                <a:moveTo>
                  <a:pt x="8563" y="0"/>
                </a:moveTo>
                <a:lnTo>
                  <a:pt x="16782" y="0"/>
                </a:lnTo>
                <a:lnTo>
                  <a:pt x="16978" y="2540"/>
                </a:lnTo>
                <a:lnTo>
                  <a:pt x="17104" y="7380"/>
                </a:lnTo>
                <a:lnTo>
                  <a:pt x="17126" y="12770"/>
                </a:lnTo>
                <a:lnTo>
                  <a:pt x="18081" y="15180"/>
                </a:lnTo>
                <a:lnTo>
                  <a:pt x="19671" y="17740"/>
                </a:lnTo>
                <a:lnTo>
                  <a:pt x="21683" y="20399"/>
                </a:lnTo>
                <a:lnTo>
                  <a:pt x="22073" y="23124"/>
                </a:lnTo>
                <a:lnTo>
                  <a:pt x="21379" y="25893"/>
                </a:lnTo>
                <a:lnTo>
                  <a:pt x="19964" y="28692"/>
                </a:lnTo>
                <a:lnTo>
                  <a:pt x="19022" y="31510"/>
                </a:lnTo>
                <a:lnTo>
                  <a:pt x="18392" y="34342"/>
                </a:lnTo>
                <a:lnTo>
                  <a:pt x="17974" y="37182"/>
                </a:lnTo>
                <a:lnTo>
                  <a:pt x="16742" y="40980"/>
                </a:lnTo>
                <a:lnTo>
                  <a:pt x="14968" y="45418"/>
                </a:lnTo>
                <a:lnTo>
                  <a:pt x="12833" y="50281"/>
                </a:lnTo>
                <a:lnTo>
                  <a:pt x="11410" y="54475"/>
                </a:lnTo>
                <a:lnTo>
                  <a:pt x="10460" y="58224"/>
                </a:lnTo>
                <a:lnTo>
                  <a:pt x="9828" y="61676"/>
                </a:lnTo>
                <a:lnTo>
                  <a:pt x="8454" y="64930"/>
                </a:lnTo>
                <a:lnTo>
                  <a:pt x="6585" y="68051"/>
                </a:lnTo>
                <a:lnTo>
                  <a:pt x="4387" y="71085"/>
                </a:lnTo>
                <a:lnTo>
                  <a:pt x="2921" y="74060"/>
                </a:lnTo>
                <a:lnTo>
                  <a:pt x="1944" y="76996"/>
                </a:lnTo>
                <a:lnTo>
                  <a:pt x="1293" y="79905"/>
                </a:lnTo>
                <a:lnTo>
                  <a:pt x="858" y="82797"/>
                </a:lnTo>
                <a:lnTo>
                  <a:pt x="569" y="85678"/>
                </a:lnTo>
                <a:lnTo>
                  <a:pt x="376" y="88551"/>
                </a:lnTo>
                <a:lnTo>
                  <a:pt x="248" y="91419"/>
                </a:lnTo>
                <a:lnTo>
                  <a:pt x="105" y="97145"/>
                </a:lnTo>
                <a:lnTo>
                  <a:pt x="0" y="109748"/>
                </a:lnTo>
                <a:lnTo>
                  <a:pt x="2534" y="113229"/>
                </a:lnTo>
                <a:lnTo>
                  <a:pt x="7372" y="118674"/>
                </a:lnTo>
                <a:lnTo>
                  <a:pt x="12761" y="124168"/>
                </a:lnTo>
                <a:lnTo>
                  <a:pt x="15171" y="125641"/>
                </a:lnTo>
                <a:lnTo>
                  <a:pt x="20390" y="127278"/>
                </a:lnTo>
                <a:lnTo>
                  <a:pt x="24068" y="127714"/>
                </a:lnTo>
                <a:lnTo>
                  <a:pt x="28424" y="128005"/>
                </a:lnTo>
                <a:lnTo>
                  <a:pt x="33234" y="128199"/>
                </a:lnTo>
                <a:lnTo>
                  <a:pt x="43658" y="128415"/>
                </a:lnTo>
                <a:lnTo>
                  <a:pt x="165328" y="128587"/>
                </a:lnTo>
                <a:lnTo>
                  <a:pt x="168318" y="127635"/>
                </a:lnTo>
                <a:lnTo>
                  <a:pt x="171263" y="126047"/>
                </a:lnTo>
                <a:lnTo>
                  <a:pt x="179500" y="120368"/>
                </a:lnTo>
                <a:lnTo>
                  <a:pt x="179785" y="117631"/>
                </a:lnTo>
                <a:lnTo>
                  <a:pt x="180013" y="11144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599"/>
          <p:cNvSpPr/>
          <p:nvPr/>
        </p:nvSpPr>
        <p:spPr>
          <a:xfrm>
            <a:off x="7075275" y="1064419"/>
            <a:ext cx="77049" cy="257176"/>
          </a:xfrm>
          <a:custGeom>
            <a:avLst/>
            <a:gdLst/>
            <a:ahLst/>
            <a:cxnLst/>
            <a:rect l="0" t="0" r="0" b="0"/>
            <a:pathLst>
              <a:path w="77049" h="308611">
                <a:moveTo>
                  <a:pt x="8468" y="0"/>
                </a:moveTo>
                <a:lnTo>
                  <a:pt x="0" y="0"/>
                </a:lnTo>
                <a:lnTo>
                  <a:pt x="2483" y="2540"/>
                </a:lnTo>
                <a:lnTo>
                  <a:pt x="4477" y="4551"/>
                </a:lnTo>
                <a:lnTo>
                  <a:pt x="5808" y="6844"/>
                </a:lnTo>
                <a:lnTo>
                  <a:pt x="7285" y="11932"/>
                </a:lnTo>
                <a:lnTo>
                  <a:pt x="8117" y="20151"/>
                </a:lnTo>
                <a:lnTo>
                  <a:pt x="8313" y="28324"/>
                </a:lnTo>
                <a:lnTo>
                  <a:pt x="8364" y="33170"/>
                </a:lnTo>
                <a:lnTo>
                  <a:pt x="9352" y="38306"/>
                </a:lnTo>
                <a:lnTo>
                  <a:pt x="10962" y="43635"/>
                </a:lnTo>
                <a:lnTo>
                  <a:pt x="12988" y="49092"/>
                </a:lnTo>
                <a:lnTo>
                  <a:pt x="14339" y="54636"/>
                </a:lnTo>
                <a:lnTo>
                  <a:pt x="15239" y="60236"/>
                </a:lnTo>
                <a:lnTo>
                  <a:pt x="15840" y="65875"/>
                </a:lnTo>
                <a:lnTo>
                  <a:pt x="16240" y="71539"/>
                </a:lnTo>
                <a:lnTo>
                  <a:pt x="16507" y="77220"/>
                </a:lnTo>
                <a:lnTo>
                  <a:pt x="16685" y="82913"/>
                </a:lnTo>
                <a:lnTo>
                  <a:pt x="17756" y="88613"/>
                </a:lnTo>
                <a:lnTo>
                  <a:pt x="19422" y="94318"/>
                </a:lnTo>
                <a:lnTo>
                  <a:pt x="21486" y="100026"/>
                </a:lnTo>
                <a:lnTo>
                  <a:pt x="22862" y="106689"/>
                </a:lnTo>
                <a:lnTo>
                  <a:pt x="23779" y="113989"/>
                </a:lnTo>
                <a:lnTo>
                  <a:pt x="24391" y="121712"/>
                </a:lnTo>
                <a:lnTo>
                  <a:pt x="25750" y="128767"/>
                </a:lnTo>
                <a:lnTo>
                  <a:pt x="27610" y="135374"/>
                </a:lnTo>
                <a:lnTo>
                  <a:pt x="29801" y="141685"/>
                </a:lnTo>
                <a:lnTo>
                  <a:pt x="32215" y="147796"/>
                </a:lnTo>
                <a:lnTo>
                  <a:pt x="34778" y="153776"/>
                </a:lnTo>
                <a:lnTo>
                  <a:pt x="37437" y="159667"/>
                </a:lnTo>
                <a:lnTo>
                  <a:pt x="39211" y="165500"/>
                </a:lnTo>
                <a:lnTo>
                  <a:pt x="40393" y="171293"/>
                </a:lnTo>
                <a:lnTo>
                  <a:pt x="41182" y="177061"/>
                </a:lnTo>
                <a:lnTo>
                  <a:pt x="42660" y="182810"/>
                </a:lnTo>
                <a:lnTo>
                  <a:pt x="44598" y="188549"/>
                </a:lnTo>
                <a:lnTo>
                  <a:pt x="46842" y="194279"/>
                </a:lnTo>
                <a:lnTo>
                  <a:pt x="48338" y="200004"/>
                </a:lnTo>
                <a:lnTo>
                  <a:pt x="49336" y="205726"/>
                </a:lnTo>
                <a:lnTo>
                  <a:pt x="50001" y="211446"/>
                </a:lnTo>
                <a:lnTo>
                  <a:pt x="50443" y="217164"/>
                </a:lnTo>
                <a:lnTo>
                  <a:pt x="50739" y="222881"/>
                </a:lnTo>
                <a:lnTo>
                  <a:pt x="50937" y="228597"/>
                </a:lnTo>
                <a:lnTo>
                  <a:pt x="52021" y="234313"/>
                </a:lnTo>
                <a:lnTo>
                  <a:pt x="53696" y="240029"/>
                </a:lnTo>
                <a:lnTo>
                  <a:pt x="55765" y="245744"/>
                </a:lnTo>
                <a:lnTo>
                  <a:pt x="58064" y="254635"/>
                </a:lnTo>
                <a:lnTo>
                  <a:pt x="60038" y="262713"/>
                </a:lnTo>
                <a:lnTo>
                  <a:pt x="61898" y="267535"/>
                </a:lnTo>
                <a:lnTo>
                  <a:pt x="64091" y="272654"/>
                </a:lnTo>
                <a:lnTo>
                  <a:pt x="65552" y="277019"/>
                </a:lnTo>
                <a:lnTo>
                  <a:pt x="67176" y="284410"/>
                </a:lnTo>
                <a:lnTo>
                  <a:pt x="68090" y="293926"/>
                </a:lnTo>
                <a:lnTo>
                  <a:pt x="68425" y="301773"/>
                </a:lnTo>
                <a:lnTo>
                  <a:pt x="68442" y="304052"/>
                </a:lnTo>
                <a:lnTo>
                  <a:pt x="69406" y="305571"/>
                </a:lnTo>
                <a:lnTo>
                  <a:pt x="71001" y="306584"/>
                </a:lnTo>
                <a:lnTo>
                  <a:pt x="77048" y="30861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600"/>
          <p:cNvSpPr/>
          <p:nvPr/>
        </p:nvSpPr>
        <p:spPr>
          <a:xfrm>
            <a:off x="7383780" y="1143001"/>
            <a:ext cx="214313" cy="7144"/>
          </a:xfrm>
          <a:custGeom>
            <a:avLst/>
            <a:gdLst/>
            <a:ahLst/>
            <a:cxnLst/>
            <a:rect l="0" t="0" r="0" b="0"/>
            <a:pathLst>
              <a:path w="214313" h="8573">
                <a:moveTo>
                  <a:pt x="0" y="8572"/>
                </a:moveTo>
                <a:lnTo>
                  <a:pt x="138325" y="8572"/>
                </a:lnTo>
                <a:lnTo>
                  <a:pt x="142699" y="7619"/>
                </a:lnTo>
                <a:lnTo>
                  <a:pt x="147520" y="6032"/>
                </a:lnTo>
                <a:lnTo>
                  <a:pt x="152639" y="4021"/>
                </a:lnTo>
                <a:lnTo>
                  <a:pt x="157957" y="2681"/>
                </a:lnTo>
                <a:lnTo>
                  <a:pt x="163407" y="1787"/>
                </a:lnTo>
                <a:lnTo>
                  <a:pt x="168945" y="1191"/>
                </a:lnTo>
                <a:lnTo>
                  <a:pt x="173590" y="794"/>
                </a:lnTo>
                <a:lnTo>
                  <a:pt x="177639" y="529"/>
                </a:lnTo>
                <a:lnTo>
                  <a:pt x="181291" y="353"/>
                </a:lnTo>
                <a:lnTo>
                  <a:pt x="190428" y="156"/>
                </a:lnTo>
                <a:lnTo>
                  <a:pt x="214312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PenAnnotation601"/>
          <p:cNvSpPr/>
          <p:nvPr/>
        </p:nvSpPr>
        <p:spPr>
          <a:xfrm>
            <a:off x="7375208" y="1207293"/>
            <a:ext cx="265749" cy="21432"/>
          </a:xfrm>
          <a:custGeom>
            <a:avLst/>
            <a:gdLst/>
            <a:ahLst/>
            <a:cxnLst/>
            <a:rect l="0" t="0" r="0" b="0"/>
            <a:pathLst>
              <a:path w="265749" h="25718">
                <a:moveTo>
                  <a:pt x="0" y="25717"/>
                </a:moveTo>
                <a:lnTo>
                  <a:pt x="4551" y="25717"/>
                </a:lnTo>
                <a:lnTo>
                  <a:pt x="7797" y="24765"/>
                </a:lnTo>
                <a:lnTo>
                  <a:pt x="11865" y="23178"/>
                </a:lnTo>
                <a:lnTo>
                  <a:pt x="16482" y="21167"/>
                </a:lnTo>
                <a:lnTo>
                  <a:pt x="20513" y="19826"/>
                </a:lnTo>
                <a:lnTo>
                  <a:pt x="24153" y="18933"/>
                </a:lnTo>
                <a:lnTo>
                  <a:pt x="27532" y="18337"/>
                </a:lnTo>
                <a:lnTo>
                  <a:pt x="32643" y="17939"/>
                </a:lnTo>
                <a:lnTo>
                  <a:pt x="38907" y="17675"/>
                </a:lnTo>
                <a:lnTo>
                  <a:pt x="58836" y="17302"/>
                </a:lnTo>
                <a:lnTo>
                  <a:pt x="107325" y="17154"/>
                </a:lnTo>
                <a:lnTo>
                  <a:pt x="114412" y="16199"/>
                </a:lnTo>
                <a:lnTo>
                  <a:pt x="121995" y="14609"/>
                </a:lnTo>
                <a:lnTo>
                  <a:pt x="129907" y="12597"/>
                </a:lnTo>
                <a:lnTo>
                  <a:pt x="137087" y="11255"/>
                </a:lnTo>
                <a:lnTo>
                  <a:pt x="143779" y="10361"/>
                </a:lnTo>
                <a:lnTo>
                  <a:pt x="150146" y="9765"/>
                </a:lnTo>
                <a:lnTo>
                  <a:pt x="156294" y="9367"/>
                </a:lnTo>
                <a:lnTo>
                  <a:pt x="162299" y="9103"/>
                </a:lnTo>
                <a:lnTo>
                  <a:pt x="174050" y="8808"/>
                </a:lnTo>
                <a:lnTo>
                  <a:pt x="212637" y="8582"/>
                </a:lnTo>
                <a:lnTo>
                  <a:pt x="217958" y="7626"/>
                </a:lnTo>
                <a:lnTo>
                  <a:pt x="223410" y="6037"/>
                </a:lnTo>
                <a:lnTo>
                  <a:pt x="228950" y="4024"/>
                </a:lnTo>
                <a:lnTo>
                  <a:pt x="233596" y="2683"/>
                </a:lnTo>
                <a:lnTo>
                  <a:pt x="237646" y="1789"/>
                </a:lnTo>
                <a:lnTo>
                  <a:pt x="241298" y="1192"/>
                </a:lnTo>
                <a:lnTo>
                  <a:pt x="247896" y="530"/>
                </a:lnTo>
                <a:lnTo>
                  <a:pt x="254004" y="236"/>
                </a:lnTo>
                <a:lnTo>
                  <a:pt x="265748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PenAnnotation602"/>
          <p:cNvSpPr/>
          <p:nvPr/>
        </p:nvSpPr>
        <p:spPr>
          <a:xfrm>
            <a:off x="7761116" y="1057303"/>
            <a:ext cx="308420" cy="221420"/>
          </a:xfrm>
          <a:custGeom>
            <a:avLst/>
            <a:gdLst/>
            <a:ahLst/>
            <a:cxnLst/>
            <a:rect l="0" t="0" r="0" b="0"/>
            <a:pathLst>
              <a:path w="308420" h="265704">
                <a:moveTo>
                  <a:pt x="119868" y="25683"/>
                </a:moveTo>
                <a:lnTo>
                  <a:pt x="119868" y="12664"/>
                </a:lnTo>
                <a:lnTo>
                  <a:pt x="118916" y="11289"/>
                </a:lnTo>
                <a:lnTo>
                  <a:pt x="117329" y="10372"/>
                </a:lnTo>
                <a:lnTo>
                  <a:pt x="112488" y="8900"/>
                </a:lnTo>
                <a:lnTo>
                  <a:pt x="107099" y="8645"/>
                </a:lnTo>
                <a:lnTo>
                  <a:pt x="104688" y="9562"/>
                </a:lnTo>
                <a:lnTo>
                  <a:pt x="96744" y="14451"/>
                </a:lnTo>
                <a:lnTo>
                  <a:pt x="87405" y="17275"/>
                </a:lnTo>
                <a:lnTo>
                  <a:pt x="78135" y="21311"/>
                </a:lnTo>
                <a:lnTo>
                  <a:pt x="70205" y="26280"/>
                </a:lnTo>
                <a:lnTo>
                  <a:pt x="66758" y="28939"/>
                </a:lnTo>
                <a:lnTo>
                  <a:pt x="60387" y="36972"/>
                </a:lnTo>
                <a:lnTo>
                  <a:pt x="57354" y="41782"/>
                </a:lnTo>
                <a:lnTo>
                  <a:pt x="51445" y="49665"/>
                </a:lnTo>
                <a:lnTo>
                  <a:pt x="45643" y="57297"/>
                </a:lnTo>
                <a:lnTo>
                  <a:pt x="42762" y="61999"/>
                </a:lnTo>
                <a:lnTo>
                  <a:pt x="39890" y="67039"/>
                </a:lnTo>
                <a:lnTo>
                  <a:pt x="34157" y="75178"/>
                </a:lnTo>
                <a:lnTo>
                  <a:pt x="31295" y="78682"/>
                </a:lnTo>
                <a:lnTo>
                  <a:pt x="28116" y="85116"/>
                </a:lnTo>
                <a:lnTo>
                  <a:pt x="25749" y="92103"/>
                </a:lnTo>
                <a:lnTo>
                  <a:pt x="23785" y="96633"/>
                </a:lnTo>
                <a:lnTo>
                  <a:pt x="19062" y="106746"/>
                </a:lnTo>
                <a:lnTo>
                  <a:pt x="5464" y="134407"/>
                </a:lnTo>
                <a:lnTo>
                  <a:pt x="3593" y="139123"/>
                </a:lnTo>
                <a:lnTo>
                  <a:pt x="1517" y="146903"/>
                </a:lnTo>
                <a:lnTo>
                  <a:pt x="962" y="151264"/>
                </a:lnTo>
                <a:lnTo>
                  <a:pt x="593" y="156076"/>
                </a:lnTo>
                <a:lnTo>
                  <a:pt x="346" y="161189"/>
                </a:lnTo>
                <a:lnTo>
                  <a:pt x="73" y="171951"/>
                </a:lnTo>
                <a:lnTo>
                  <a:pt x="0" y="177487"/>
                </a:lnTo>
                <a:lnTo>
                  <a:pt x="903" y="183083"/>
                </a:lnTo>
                <a:lnTo>
                  <a:pt x="2458" y="188719"/>
                </a:lnTo>
                <a:lnTo>
                  <a:pt x="4447" y="194381"/>
                </a:lnTo>
                <a:lnTo>
                  <a:pt x="5774" y="199109"/>
                </a:lnTo>
                <a:lnTo>
                  <a:pt x="7247" y="206901"/>
                </a:lnTo>
                <a:lnTo>
                  <a:pt x="9545" y="210312"/>
                </a:lnTo>
                <a:lnTo>
                  <a:pt x="17178" y="216643"/>
                </a:lnTo>
                <a:lnTo>
                  <a:pt x="19976" y="220617"/>
                </a:lnTo>
                <a:lnTo>
                  <a:pt x="21841" y="225172"/>
                </a:lnTo>
                <a:lnTo>
                  <a:pt x="23084" y="230113"/>
                </a:lnTo>
                <a:lnTo>
                  <a:pt x="27007" y="238143"/>
                </a:lnTo>
                <a:lnTo>
                  <a:pt x="31924" y="244887"/>
                </a:lnTo>
                <a:lnTo>
                  <a:pt x="37284" y="251060"/>
                </a:lnTo>
                <a:lnTo>
                  <a:pt x="41000" y="253087"/>
                </a:lnTo>
                <a:lnTo>
                  <a:pt x="50208" y="255339"/>
                </a:lnTo>
                <a:lnTo>
                  <a:pt x="58111" y="258880"/>
                </a:lnTo>
                <a:lnTo>
                  <a:pt x="61552" y="261157"/>
                </a:lnTo>
                <a:lnTo>
                  <a:pt x="70455" y="263688"/>
                </a:lnTo>
                <a:lnTo>
                  <a:pt x="75496" y="264363"/>
                </a:lnTo>
                <a:lnTo>
                  <a:pt x="80761" y="264813"/>
                </a:lnTo>
                <a:lnTo>
                  <a:pt x="86177" y="265113"/>
                </a:lnTo>
                <a:lnTo>
                  <a:pt x="97274" y="265446"/>
                </a:lnTo>
                <a:lnTo>
                  <a:pt x="132274" y="265690"/>
                </a:lnTo>
                <a:lnTo>
                  <a:pt x="147291" y="265703"/>
                </a:lnTo>
                <a:lnTo>
                  <a:pt x="154341" y="264754"/>
                </a:lnTo>
                <a:lnTo>
                  <a:pt x="160949" y="263168"/>
                </a:lnTo>
                <a:lnTo>
                  <a:pt x="167258" y="261159"/>
                </a:lnTo>
                <a:lnTo>
                  <a:pt x="174322" y="259820"/>
                </a:lnTo>
                <a:lnTo>
                  <a:pt x="181889" y="258927"/>
                </a:lnTo>
                <a:lnTo>
                  <a:pt x="189790" y="258331"/>
                </a:lnTo>
                <a:lnTo>
                  <a:pt x="196962" y="256982"/>
                </a:lnTo>
                <a:lnTo>
                  <a:pt x="203650" y="255130"/>
                </a:lnTo>
                <a:lnTo>
                  <a:pt x="210012" y="252942"/>
                </a:lnTo>
                <a:lnTo>
                  <a:pt x="216159" y="250532"/>
                </a:lnTo>
                <a:lnTo>
                  <a:pt x="222163" y="247972"/>
                </a:lnTo>
                <a:lnTo>
                  <a:pt x="233913" y="242588"/>
                </a:lnTo>
                <a:lnTo>
                  <a:pt x="245485" y="237020"/>
                </a:lnTo>
                <a:lnTo>
                  <a:pt x="254438" y="231371"/>
                </a:lnTo>
                <a:lnTo>
                  <a:pt x="262544" y="225685"/>
                </a:lnTo>
                <a:lnTo>
                  <a:pt x="267374" y="222835"/>
                </a:lnTo>
                <a:lnTo>
                  <a:pt x="276866" y="217129"/>
                </a:lnTo>
                <a:lnTo>
                  <a:pt x="284260" y="211418"/>
                </a:lnTo>
                <a:lnTo>
                  <a:pt x="290722" y="203164"/>
                </a:lnTo>
                <a:lnTo>
                  <a:pt x="293778" y="198296"/>
                </a:lnTo>
                <a:lnTo>
                  <a:pt x="299714" y="190348"/>
                </a:lnTo>
                <a:lnTo>
                  <a:pt x="302631" y="186894"/>
                </a:lnTo>
                <a:lnTo>
                  <a:pt x="304575" y="182687"/>
                </a:lnTo>
                <a:lnTo>
                  <a:pt x="305872" y="177978"/>
                </a:lnTo>
                <a:lnTo>
                  <a:pt x="306736" y="172933"/>
                </a:lnTo>
                <a:lnTo>
                  <a:pt x="307696" y="164787"/>
                </a:lnTo>
                <a:lnTo>
                  <a:pt x="308123" y="157992"/>
                </a:lnTo>
                <a:lnTo>
                  <a:pt x="308312" y="151797"/>
                </a:lnTo>
                <a:lnTo>
                  <a:pt x="308419" y="138403"/>
                </a:lnTo>
                <a:lnTo>
                  <a:pt x="307481" y="133215"/>
                </a:lnTo>
                <a:lnTo>
                  <a:pt x="305904" y="127851"/>
                </a:lnTo>
                <a:lnTo>
                  <a:pt x="303900" y="122370"/>
                </a:lnTo>
                <a:lnTo>
                  <a:pt x="302563" y="116811"/>
                </a:lnTo>
                <a:lnTo>
                  <a:pt x="301673" y="111200"/>
                </a:lnTo>
                <a:lnTo>
                  <a:pt x="301079" y="105554"/>
                </a:lnTo>
                <a:lnTo>
                  <a:pt x="299730" y="100838"/>
                </a:lnTo>
                <a:lnTo>
                  <a:pt x="295692" y="93058"/>
                </a:lnTo>
                <a:lnTo>
                  <a:pt x="290722" y="86425"/>
                </a:lnTo>
                <a:lnTo>
                  <a:pt x="288064" y="83323"/>
                </a:lnTo>
                <a:lnTo>
                  <a:pt x="286292" y="79349"/>
                </a:lnTo>
                <a:lnTo>
                  <a:pt x="285110" y="74796"/>
                </a:lnTo>
                <a:lnTo>
                  <a:pt x="284322" y="69855"/>
                </a:lnTo>
                <a:lnTo>
                  <a:pt x="281891" y="65608"/>
                </a:lnTo>
                <a:lnTo>
                  <a:pt x="274112" y="58350"/>
                </a:lnTo>
                <a:lnTo>
                  <a:pt x="266843" y="51949"/>
                </a:lnTo>
                <a:lnTo>
                  <a:pt x="263572" y="48909"/>
                </a:lnTo>
                <a:lnTo>
                  <a:pt x="260439" y="44977"/>
                </a:lnTo>
                <a:lnTo>
                  <a:pt x="257397" y="40451"/>
                </a:lnTo>
                <a:lnTo>
                  <a:pt x="254417" y="35528"/>
                </a:lnTo>
                <a:lnTo>
                  <a:pt x="248565" y="27519"/>
                </a:lnTo>
                <a:lnTo>
                  <a:pt x="245672" y="24049"/>
                </a:lnTo>
                <a:lnTo>
                  <a:pt x="241837" y="21736"/>
                </a:lnTo>
                <a:lnTo>
                  <a:pt x="232496" y="19166"/>
                </a:lnTo>
                <a:lnTo>
                  <a:pt x="227339" y="17529"/>
                </a:lnTo>
                <a:lnTo>
                  <a:pt x="221995" y="15484"/>
                </a:lnTo>
                <a:lnTo>
                  <a:pt x="216528" y="13169"/>
                </a:lnTo>
                <a:lnTo>
                  <a:pt x="210978" y="11625"/>
                </a:lnTo>
                <a:lnTo>
                  <a:pt x="205374" y="10596"/>
                </a:lnTo>
                <a:lnTo>
                  <a:pt x="199732" y="9910"/>
                </a:lnTo>
                <a:lnTo>
                  <a:pt x="193113" y="8500"/>
                </a:lnTo>
                <a:lnTo>
                  <a:pt x="185843" y="6608"/>
                </a:lnTo>
                <a:lnTo>
                  <a:pt x="178139" y="4394"/>
                </a:lnTo>
                <a:lnTo>
                  <a:pt x="172050" y="2918"/>
                </a:lnTo>
                <a:lnTo>
                  <a:pt x="162746" y="1278"/>
                </a:lnTo>
                <a:lnTo>
                  <a:pt x="157978" y="840"/>
                </a:lnTo>
                <a:lnTo>
                  <a:pt x="152896" y="549"/>
                </a:lnTo>
                <a:lnTo>
                  <a:pt x="143120" y="225"/>
                </a:lnTo>
                <a:lnTo>
                  <a:pt x="129083" y="17"/>
                </a:lnTo>
                <a:lnTo>
                  <a:pt x="126011" y="0"/>
                </a:lnTo>
                <a:lnTo>
                  <a:pt x="123011" y="941"/>
                </a:lnTo>
                <a:lnTo>
                  <a:pt x="113892" y="6755"/>
                </a:lnTo>
                <a:lnTo>
                  <a:pt x="111497" y="8698"/>
                </a:lnTo>
                <a:lnTo>
                  <a:pt x="102724" y="1711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PenAnnotation603"/>
          <p:cNvSpPr/>
          <p:nvPr/>
        </p:nvSpPr>
        <p:spPr>
          <a:xfrm>
            <a:off x="6835140" y="1471613"/>
            <a:ext cx="94298" cy="157163"/>
          </a:xfrm>
          <a:custGeom>
            <a:avLst/>
            <a:gdLst/>
            <a:ahLst/>
            <a:cxnLst/>
            <a:rect l="0" t="0" r="0" b="0"/>
            <a:pathLst>
              <a:path w="94298" h="188596">
                <a:moveTo>
                  <a:pt x="0" y="0"/>
                </a:moveTo>
                <a:lnTo>
                  <a:pt x="0" y="13018"/>
                </a:lnTo>
                <a:lnTo>
                  <a:pt x="952" y="15346"/>
                </a:lnTo>
                <a:lnTo>
                  <a:pt x="2540" y="17851"/>
                </a:lnTo>
                <a:lnTo>
                  <a:pt x="4551" y="20473"/>
                </a:lnTo>
                <a:lnTo>
                  <a:pt x="6785" y="25926"/>
                </a:lnTo>
                <a:lnTo>
                  <a:pt x="7381" y="28714"/>
                </a:lnTo>
                <a:lnTo>
                  <a:pt x="8730" y="31525"/>
                </a:lnTo>
                <a:lnTo>
                  <a:pt x="10583" y="34352"/>
                </a:lnTo>
                <a:lnTo>
                  <a:pt x="12770" y="37188"/>
                </a:lnTo>
                <a:lnTo>
                  <a:pt x="14228" y="40985"/>
                </a:lnTo>
                <a:lnTo>
                  <a:pt x="15200" y="45420"/>
                </a:lnTo>
                <a:lnTo>
                  <a:pt x="15848" y="50283"/>
                </a:lnTo>
                <a:lnTo>
                  <a:pt x="17233" y="54477"/>
                </a:lnTo>
                <a:lnTo>
                  <a:pt x="19109" y="58225"/>
                </a:lnTo>
                <a:lnTo>
                  <a:pt x="21312" y="61677"/>
                </a:lnTo>
                <a:lnTo>
                  <a:pt x="23732" y="65883"/>
                </a:lnTo>
                <a:lnTo>
                  <a:pt x="28962" y="75636"/>
                </a:lnTo>
                <a:lnTo>
                  <a:pt x="31691" y="81856"/>
                </a:lnTo>
                <a:lnTo>
                  <a:pt x="34462" y="88861"/>
                </a:lnTo>
                <a:lnTo>
                  <a:pt x="37262" y="96388"/>
                </a:lnTo>
                <a:lnTo>
                  <a:pt x="39129" y="103311"/>
                </a:lnTo>
                <a:lnTo>
                  <a:pt x="40373" y="109831"/>
                </a:lnTo>
                <a:lnTo>
                  <a:pt x="41203" y="116083"/>
                </a:lnTo>
                <a:lnTo>
                  <a:pt x="42709" y="121204"/>
                </a:lnTo>
                <a:lnTo>
                  <a:pt x="44664" y="125570"/>
                </a:lnTo>
                <a:lnTo>
                  <a:pt x="46921" y="129433"/>
                </a:lnTo>
                <a:lnTo>
                  <a:pt x="49378" y="133914"/>
                </a:lnTo>
                <a:lnTo>
                  <a:pt x="54648" y="143972"/>
                </a:lnTo>
                <a:lnTo>
                  <a:pt x="57387" y="148369"/>
                </a:lnTo>
                <a:lnTo>
                  <a:pt x="60166" y="152252"/>
                </a:lnTo>
                <a:lnTo>
                  <a:pt x="62970" y="155794"/>
                </a:lnTo>
                <a:lnTo>
                  <a:pt x="65793" y="159107"/>
                </a:lnTo>
                <a:lnTo>
                  <a:pt x="68626" y="162269"/>
                </a:lnTo>
                <a:lnTo>
                  <a:pt x="75468" y="169636"/>
                </a:lnTo>
                <a:lnTo>
                  <a:pt x="81204" y="175463"/>
                </a:lnTo>
                <a:lnTo>
                  <a:pt x="82711" y="177935"/>
                </a:lnTo>
                <a:lnTo>
                  <a:pt x="84385" y="183222"/>
                </a:lnTo>
                <a:lnTo>
                  <a:pt x="85784" y="185013"/>
                </a:lnTo>
                <a:lnTo>
                  <a:pt x="87669" y="186207"/>
                </a:lnTo>
                <a:lnTo>
                  <a:pt x="94297" y="18859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SMARTPenAnnotation604"/>
          <p:cNvSpPr/>
          <p:nvPr/>
        </p:nvSpPr>
        <p:spPr>
          <a:xfrm>
            <a:off x="6732269" y="1535906"/>
            <a:ext cx="222887" cy="35720"/>
          </a:xfrm>
          <a:custGeom>
            <a:avLst/>
            <a:gdLst/>
            <a:ahLst/>
            <a:cxnLst/>
            <a:rect l="0" t="0" r="0" b="0"/>
            <a:pathLst>
              <a:path w="222887" h="42864">
                <a:moveTo>
                  <a:pt x="0" y="42863"/>
                </a:moveTo>
                <a:lnTo>
                  <a:pt x="0" y="34643"/>
                </a:lnTo>
                <a:lnTo>
                  <a:pt x="4552" y="34395"/>
                </a:lnTo>
                <a:lnTo>
                  <a:pt x="7797" y="33407"/>
                </a:lnTo>
                <a:lnTo>
                  <a:pt x="11865" y="31797"/>
                </a:lnTo>
                <a:lnTo>
                  <a:pt x="16483" y="29770"/>
                </a:lnTo>
                <a:lnTo>
                  <a:pt x="20514" y="28419"/>
                </a:lnTo>
                <a:lnTo>
                  <a:pt x="24154" y="27519"/>
                </a:lnTo>
                <a:lnTo>
                  <a:pt x="27533" y="26918"/>
                </a:lnTo>
                <a:lnTo>
                  <a:pt x="31691" y="26518"/>
                </a:lnTo>
                <a:lnTo>
                  <a:pt x="36367" y="26251"/>
                </a:lnTo>
                <a:lnTo>
                  <a:pt x="41390" y="26073"/>
                </a:lnTo>
                <a:lnTo>
                  <a:pt x="46643" y="25002"/>
                </a:lnTo>
                <a:lnTo>
                  <a:pt x="52051" y="23336"/>
                </a:lnTo>
                <a:lnTo>
                  <a:pt x="57561" y="21272"/>
                </a:lnTo>
                <a:lnTo>
                  <a:pt x="63139" y="19896"/>
                </a:lnTo>
                <a:lnTo>
                  <a:pt x="68763" y="18979"/>
                </a:lnTo>
                <a:lnTo>
                  <a:pt x="74417" y="18368"/>
                </a:lnTo>
                <a:lnTo>
                  <a:pt x="80091" y="17960"/>
                </a:lnTo>
                <a:lnTo>
                  <a:pt x="85779" y="17688"/>
                </a:lnTo>
                <a:lnTo>
                  <a:pt x="97180" y="17387"/>
                </a:lnTo>
                <a:lnTo>
                  <a:pt x="125734" y="17177"/>
                </a:lnTo>
                <a:lnTo>
                  <a:pt x="131447" y="16214"/>
                </a:lnTo>
                <a:lnTo>
                  <a:pt x="137162" y="14619"/>
                </a:lnTo>
                <a:lnTo>
                  <a:pt x="142877" y="12603"/>
                </a:lnTo>
                <a:lnTo>
                  <a:pt x="148591" y="11260"/>
                </a:lnTo>
                <a:lnTo>
                  <a:pt x="154306" y="10364"/>
                </a:lnTo>
                <a:lnTo>
                  <a:pt x="160021" y="9767"/>
                </a:lnTo>
                <a:lnTo>
                  <a:pt x="165736" y="9369"/>
                </a:lnTo>
                <a:lnTo>
                  <a:pt x="171450" y="9104"/>
                </a:lnTo>
                <a:lnTo>
                  <a:pt x="182881" y="8809"/>
                </a:lnTo>
                <a:lnTo>
                  <a:pt x="194311" y="8677"/>
                </a:lnTo>
                <a:lnTo>
                  <a:pt x="199073" y="7690"/>
                </a:lnTo>
                <a:lnTo>
                  <a:pt x="203201" y="6079"/>
                </a:lnTo>
                <a:lnTo>
                  <a:pt x="206905" y="4053"/>
                </a:lnTo>
                <a:lnTo>
                  <a:pt x="210327" y="2702"/>
                </a:lnTo>
                <a:lnTo>
                  <a:pt x="213561" y="1801"/>
                </a:lnTo>
                <a:lnTo>
                  <a:pt x="222886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SMARTPenAnnotation605"/>
          <p:cNvSpPr/>
          <p:nvPr/>
        </p:nvSpPr>
        <p:spPr>
          <a:xfrm>
            <a:off x="7040880" y="1450181"/>
            <a:ext cx="162878" cy="78582"/>
          </a:xfrm>
          <a:custGeom>
            <a:avLst/>
            <a:gdLst/>
            <a:ahLst/>
            <a:cxnLst/>
            <a:rect l="0" t="0" r="0" b="0"/>
            <a:pathLst>
              <a:path w="162878" h="94298">
                <a:moveTo>
                  <a:pt x="0" y="0"/>
                </a:moveTo>
                <a:lnTo>
                  <a:pt x="4551" y="0"/>
                </a:lnTo>
                <a:lnTo>
                  <a:pt x="5891" y="953"/>
                </a:lnTo>
                <a:lnTo>
                  <a:pt x="6785" y="2540"/>
                </a:lnTo>
                <a:lnTo>
                  <a:pt x="7381" y="4551"/>
                </a:lnTo>
                <a:lnTo>
                  <a:pt x="7778" y="6844"/>
                </a:lnTo>
                <a:lnTo>
                  <a:pt x="8043" y="9325"/>
                </a:lnTo>
                <a:lnTo>
                  <a:pt x="8219" y="11932"/>
                </a:lnTo>
                <a:lnTo>
                  <a:pt x="8337" y="14622"/>
                </a:lnTo>
                <a:lnTo>
                  <a:pt x="8468" y="20151"/>
                </a:lnTo>
                <a:lnTo>
                  <a:pt x="8572" y="81202"/>
                </a:lnTo>
                <a:lnTo>
                  <a:pt x="9525" y="82709"/>
                </a:lnTo>
                <a:lnTo>
                  <a:pt x="11112" y="83715"/>
                </a:lnTo>
                <a:lnTo>
                  <a:pt x="13123" y="84385"/>
                </a:lnTo>
                <a:lnTo>
                  <a:pt x="14463" y="85784"/>
                </a:lnTo>
                <a:lnTo>
                  <a:pt x="15357" y="87669"/>
                </a:lnTo>
                <a:lnTo>
                  <a:pt x="15953" y="89879"/>
                </a:lnTo>
                <a:lnTo>
                  <a:pt x="17303" y="91352"/>
                </a:lnTo>
                <a:lnTo>
                  <a:pt x="19155" y="92334"/>
                </a:lnTo>
                <a:lnTo>
                  <a:pt x="21343" y="92988"/>
                </a:lnTo>
                <a:lnTo>
                  <a:pt x="24705" y="93425"/>
                </a:lnTo>
                <a:lnTo>
                  <a:pt x="28853" y="93716"/>
                </a:lnTo>
                <a:lnTo>
                  <a:pt x="37588" y="94039"/>
                </a:lnTo>
                <a:lnTo>
                  <a:pt x="47861" y="94221"/>
                </a:lnTo>
                <a:lnTo>
                  <a:pt x="92772" y="94297"/>
                </a:lnTo>
                <a:lnTo>
                  <a:pt x="98043" y="93344"/>
                </a:lnTo>
                <a:lnTo>
                  <a:pt x="103462" y="91757"/>
                </a:lnTo>
                <a:lnTo>
                  <a:pt x="108980" y="89747"/>
                </a:lnTo>
                <a:lnTo>
                  <a:pt x="113610" y="88406"/>
                </a:lnTo>
                <a:lnTo>
                  <a:pt x="117650" y="87512"/>
                </a:lnTo>
                <a:lnTo>
                  <a:pt x="121296" y="86917"/>
                </a:lnTo>
                <a:lnTo>
                  <a:pt x="124678" y="86519"/>
                </a:lnTo>
                <a:lnTo>
                  <a:pt x="127887" y="86255"/>
                </a:lnTo>
                <a:lnTo>
                  <a:pt x="130978" y="86078"/>
                </a:lnTo>
                <a:lnTo>
                  <a:pt x="133991" y="85008"/>
                </a:lnTo>
                <a:lnTo>
                  <a:pt x="136953" y="83342"/>
                </a:lnTo>
                <a:lnTo>
                  <a:pt x="139879" y="81279"/>
                </a:lnTo>
                <a:lnTo>
                  <a:pt x="142783" y="79903"/>
                </a:lnTo>
                <a:lnTo>
                  <a:pt x="145671" y="78986"/>
                </a:lnTo>
                <a:lnTo>
                  <a:pt x="148549" y="78375"/>
                </a:lnTo>
                <a:lnTo>
                  <a:pt x="151420" y="77015"/>
                </a:lnTo>
                <a:lnTo>
                  <a:pt x="154287" y="75156"/>
                </a:lnTo>
                <a:lnTo>
                  <a:pt x="162877" y="6858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SMARTPenAnnotation606"/>
          <p:cNvSpPr/>
          <p:nvPr/>
        </p:nvSpPr>
        <p:spPr>
          <a:xfrm>
            <a:off x="7178040" y="1443038"/>
            <a:ext cx="85726" cy="185738"/>
          </a:xfrm>
          <a:custGeom>
            <a:avLst/>
            <a:gdLst/>
            <a:ahLst/>
            <a:cxnLst/>
            <a:rect l="0" t="0" r="0" b="0"/>
            <a:pathLst>
              <a:path w="85726" h="222886">
                <a:moveTo>
                  <a:pt x="0" y="0"/>
                </a:moveTo>
                <a:lnTo>
                  <a:pt x="0" y="41711"/>
                </a:lnTo>
                <a:lnTo>
                  <a:pt x="952" y="45905"/>
                </a:lnTo>
                <a:lnTo>
                  <a:pt x="2540" y="49653"/>
                </a:lnTo>
                <a:lnTo>
                  <a:pt x="4551" y="53104"/>
                </a:lnTo>
                <a:lnTo>
                  <a:pt x="6843" y="57310"/>
                </a:lnTo>
                <a:lnTo>
                  <a:pt x="11931" y="67064"/>
                </a:lnTo>
                <a:lnTo>
                  <a:pt x="13669" y="72331"/>
                </a:lnTo>
                <a:lnTo>
                  <a:pt x="14827" y="77748"/>
                </a:lnTo>
                <a:lnTo>
                  <a:pt x="15600" y="83265"/>
                </a:lnTo>
                <a:lnTo>
                  <a:pt x="17067" y="88847"/>
                </a:lnTo>
                <a:lnTo>
                  <a:pt x="18998" y="94474"/>
                </a:lnTo>
                <a:lnTo>
                  <a:pt x="21238" y="100130"/>
                </a:lnTo>
                <a:lnTo>
                  <a:pt x="23683" y="105806"/>
                </a:lnTo>
                <a:lnTo>
                  <a:pt x="28941" y="117192"/>
                </a:lnTo>
                <a:lnTo>
                  <a:pt x="42910" y="145737"/>
                </a:lnTo>
                <a:lnTo>
                  <a:pt x="45752" y="151450"/>
                </a:lnTo>
                <a:lnTo>
                  <a:pt x="48599" y="156212"/>
                </a:lnTo>
                <a:lnTo>
                  <a:pt x="51449" y="160338"/>
                </a:lnTo>
                <a:lnTo>
                  <a:pt x="54301" y="164042"/>
                </a:lnTo>
                <a:lnTo>
                  <a:pt x="57156" y="168416"/>
                </a:lnTo>
                <a:lnTo>
                  <a:pt x="60011" y="173237"/>
                </a:lnTo>
                <a:lnTo>
                  <a:pt x="62867" y="178356"/>
                </a:lnTo>
                <a:lnTo>
                  <a:pt x="65724" y="182722"/>
                </a:lnTo>
                <a:lnTo>
                  <a:pt x="68581" y="186584"/>
                </a:lnTo>
                <a:lnTo>
                  <a:pt x="71439" y="190112"/>
                </a:lnTo>
                <a:lnTo>
                  <a:pt x="73343" y="194369"/>
                </a:lnTo>
                <a:lnTo>
                  <a:pt x="74613" y="199111"/>
                </a:lnTo>
                <a:lnTo>
                  <a:pt x="75459" y="204178"/>
                </a:lnTo>
                <a:lnTo>
                  <a:pt x="76976" y="208509"/>
                </a:lnTo>
                <a:lnTo>
                  <a:pt x="78940" y="212348"/>
                </a:lnTo>
                <a:lnTo>
                  <a:pt x="85725" y="22288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SMARTPenAnnotation607"/>
          <p:cNvSpPr/>
          <p:nvPr/>
        </p:nvSpPr>
        <p:spPr>
          <a:xfrm>
            <a:off x="7743825" y="1414463"/>
            <a:ext cx="94298" cy="185738"/>
          </a:xfrm>
          <a:custGeom>
            <a:avLst/>
            <a:gdLst/>
            <a:ahLst/>
            <a:cxnLst/>
            <a:rect l="0" t="0" r="0" b="0"/>
            <a:pathLst>
              <a:path w="94298" h="222885">
                <a:moveTo>
                  <a:pt x="0" y="0"/>
                </a:moveTo>
                <a:lnTo>
                  <a:pt x="0" y="12770"/>
                </a:lnTo>
                <a:lnTo>
                  <a:pt x="952" y="16133"/>
                </a:lnTo>
                <a:lnTo>
                  <a:pt x="2540" y="20280"/>
                </a:lnTo>
                <a:lnTo>
                  <a:pt x="4550" y="24950"/>
                </a:lnTo>
                <a:lnTo>
                  <a:pt x="6844" y="29016"/>
                </a:lnTo>
                <a:lnTo>
                  <a:pt x="9325" y="32679"/>
                </a:lnTo>
                <a:lnTo>
                  <a:pt x="11931" y="36073"/>
                </a:lnTo>
                <a:lnTo>
                  <a:pt x="14622" y="40241"/>
                </a:lnTo>
                <a:lnTo>
                  <a:pt x="17367" y="44925"/>
                </a:lnTo>
                <a:lnTo>
                  <a:pt x="20151" y="49952"/>
                </a:lnTo>
                <a:lnTo>
                  <a:pt x="25783" y="60618"/>
                </a:lnTo>
                <a:lnTo>
                  <a:pt x="37160" y="82988"/>
                </a:lnTo>
                <a:lnTo>
                  <a:pt x="39061" y="88663"/>
                </a:lnTo>
                <a:lnTo>
                  <a:pt x="40328" y="94351"/>
                </a:lnTo>
                <a:lnTo>
                  <a:pt x="41173" y="100048"/>
                </a:lnTo>
                <a:lnTo>
                  <a:pt x="42688" y="105751"/>
                </a:lnTo>
                <a:lnTo>
                  <a:pt x="44652" y="111458"/>
                </a:lnTo>
                <a:lnTo>
                  <a:pt x="46913" y="117168"/>
                </a:lnTo>
                <a:lnTo>
                  <a:pt x="49372" y="121927"/>
                </a:lnTo>
                <a:lnTo>
                  <a:pt x="51965" y="126052"/>
                </a:lnTo>
                <a:lnTo>
                  <a:pt x="54646" y="129754"/>
                </a:lnTo>
                <a:lnTo>
                  <a:pt x="57385" y="134128"/>
                </a:lnTo>
                <a:lnTo>
                  <a:pt x="60164" y="138948"/>
                </a:lnTo>
                <a:lnTo>
                  <a:pt x="62969" y="144067"/>
                </a:lnTo>
                <a:lnTo>
                  <a:pt x="65792" y="148432"/>
                </a:lnTo>
                <a:lnTo>
                  <a:pt x="68626" y="152295"/>
                </a:lnTo>
                <a:lnTo>
                  <a:pt x="71468" y="155822"/>
                </a:lnTo>
                <a:lnTo>
                  <a:pt x="73362" y="160079"/>
                </a:lnTo>
                <a:lnTo>
                  <a:pt x="74626" y="164822"/>
                </a:lnTo>
                <a:lnTo>
                  <a:pt x="75468" y="169888"/>
                </a:lnTo>
                <a:lnTo>
                  <a:pt x="76982" y="174219"/>
                </a:lnTo>
                <a:lnTo>
                  <a:pt x="78944" y="178058"/>
                </a:lnTo>
                <a:lnTo>
                  <a:pt x="81204" y="181570"/>
                </a:lnTo>
                <a:lnTo>
                  <a:pt x="83715" y="188013"/>
                </a:lnTo>
                <a:lnTo>
                  <a:pt x="84385" y="191064"/>
                </a:lnTo>
                <a:lnTo>
                  <a:pt x="85784" y="194051"/>
                </a:lnTo>
                <a:lnTo>
                  <a:pt x="87669" y="196995"/>
                </a:lnTo>
                <a:lnTo>
                  <a:pt x="89879" y="199910"/>
                </a:lnTo>
                <a:lnTo>
                  <a:pt x="92333" y="205689"/>
                </a:lnTo>
                <a:lnTo>
                  <a:pt x="93424" y="211432"/>
                </a:lnTo>
                <a:lnTo>
                  <a:pt x="93909" y="217159"/>
                </a:lnTo>
                <a:lnTo>
                  <a:pt x="94297" y="22288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SMARTPenAnnotation608"/>
          <p:cNvSpPr/>
          <p:nvPr/>
        </p:nvSpPr>
        <p:spPr>
          <a:xfrm>
            <a:off x="7649528" y="1493044"/>
            <a:ext cx="265749" cy="35719"/>
          </a:xfrm>
          <a:custGeom>
            <a:avLst/>
            <a:gdLst/>
            <a:ahLst/>
            <a:cxnLst/>
            <a:rect l="0" t="0" r="0" b="0"/>
            <a:pathLst>
              <a:path w="265749" h="42863">
                <a:moveTo>
                  <a:pt x="0" y="42862"/>
                </a:moveTo>
                <a:lnTo>
                  <a:pt x="0" y="34643"/>
                </a:lnTo>
                <a:lnTo>
                  <a:pt x="6845" y="34360"/>
                </a:lnTo>
                <a:lnTo>
                  <a:pt x="24702" y="34299"/>
                </a:lnTo>
                <a:lnTo>
                  <a:pt x="29803" y="33344"/>
                </a:lnTo>
                <a:lnTo>
                  <a:pt x="35109" y="31754"/>
                </a:lnTo>
                <a:lnTo>
                  <a:pt x="40551" y="29742"/>
                </a:lnTo>
                <a:lnTo>
                  <a:pt x="45132" y="28401"/>
                </a:lnTo>
                <a:lnTo>
                  <a:pt x="49137" y="27506"/>
                </a:lnTo>
                <a:lnTo>
                  <a:pt x="52761" y="26910"/>
                </a:lnTo>
                <a:lnTo>
                  <a:pt x="58034" y="26512"/>
                </a:lnTo>
                <a:lnTo>
                  <a:pt x="64407" y="26248"/>
                </a:lnTo>
                <a:lnTo>
                  <a:pt x="79108" y="25953"/>
                </a:lnTo>
                <a:lnTo>
                  <a:pt x="95167" y="25822"/>
                </a:lnTo>
                <a:lnTo>
                  <a:pt x="103450" y="24835"/>
                </a:lnTo>
                <a:lnTo>
                  <a:pt x="111829" y="23224"/>
                </a:lnTo>
                <a:lnTo>
                  <a:pt x="120273" y="21198"/>
                </a:lnTo>
                <a:lnTo>
                  <a:pt x="128759" y="19847"/>
                </a:lnTo>
                <a:lnTo>
                  <a:pt x="137275" y="18946"/>
                </a:lnTo>
                <a:lnTo>
                  <a:pt x="145809" y="18346"/>
                </a:lnTo>
                <a:lnTo>
                  <a:pt x="154356" y="16993"/>
                </a:lnTo>
                <a:lnTo>
                  <a:pt x="162912" y="15139"/>
                </a:lnTo>
                <a:lnTo>
                  <a:pt x="171473" y="12950"/>
                </a:lnTo>
                <a:lnTo>
                  <a:pt x="180038" y="11491"/>
                </a:lnTo>
                <a:lnTo>
                  <a:pt x="188606" y="10518"/>
                </a:lnTo>
                <a:lnTo>
                  <a:pt x="197174" y="9870"/>
                </a:lnTo>
                <a:lnTo>
                  <a:pt x="204792" y="9437"/>
                </a:lnTo>
                <a:lnTo>
                  <a:pt x="218336" y="8957"/>
                </a:lnTo>
                <a:lnTo>
                  <a:pt x="224615" y="7876"/>
                </a:lnTo>
                <a:lnTo>
                  <a:pt x="230706" y="6203"/>
                </a:lnTo>
                <a:lnTo>
                  <a:pt x="236672" y="4136"/>
                </a:lnTo>
                <a:lnTo>
                  <a:pt x="242554" y="2757"/>
                </a:lnTo>
                <a:lnTo>
                  <a:pt x="248380" y="1838"/>
                </a:lnTo>
                <a:lnTo>
                  <a:pt x="265748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SMARTPenAnnotation609"/>
          <p:cNvSpPr/>
          <p:nvPr/>
        </p:nvSpPr>
        <p:spPr>
          <a:xfrm>
            <a:off x="7978989" y="1407318"/>
            <a:ext cx="167745" cy="85725"/>
          </a:xfrm>
          <a:custGeom>
            <a:avLst/>
            <a:gdLst/>
            <a:ahLst/>
            <a:cxnLst/>
            <a:rect l="0" t="0" r="0" b="0"/>
            <a:pathLst>
              <a:path w="167745" h="102870">
                <a:moveTo>
                  <a:pt x="13439" y="0"/>
                </a:moveTo>
                <a:lnTo>
                  <a:pt x="21659" y="0"/>
                </a:lnTo>
                <a:lnTo>
                  <a:pt x="21855" y="2540"/>
                </a:lnTo>
                <a:lnTo>
                  <a:pt x="21907" y="4551"/>
                </a:lnTo>
                <a:lnTo>
                  <a:pt x="20989" y="6844"/>
                </a:lnTo>
                <a:lnTo>
                  <a:pt x="19425" y="9325"/>
                </a:lnTo>
                <a:lnTo>
                  <a:pt x="17429" y="11932"/>
                </a:lnTo>
                <a:lnTo>
                  <a:pt x="16099" y="14622"/>
                </a:lnTo>
                <a:lnTo>
                  <a:pt x="15213" y="17368"/>
                </a:lnTo>
                <a:lnTo>
                  <a:pt x="14621" y="20151"/>
                </a:lnTo>
                <a:lnTo>
                  <a:pt x="14227" y="22959"/>
                </a:lnTo>
                <a:lnTo>
                  <a:pt x="13965" y="25784"/>
                </a:lnTo>
                <a:lnTo>
                  <a:pt x="13790" y="28619"/>
                </a:lnTo>
                <a:lnTo>
                  <a:pt x="12720" y="31462"/>
                </a:lnTo>
                <a:lnTo>
                  <a:pt x="11056" y="34310"/>
                </a:lnTo>
                <a:lnTo>
                  <a:pt x="8993" y="37161"/>
                </a:lnTo>
                <a:lnTo>
                  <a:pt x="7616" y="40966"/>
                </a:lnTo>
                <a:lnTo>
                  <a:pt x="6700" y="45408"/>
                </a:lnTo>
                <a:lnTo>
                  <a:pt x="6088" y="50275"/>
                </a:lnTo>
                <a:lnTo>
                  <a:pt x="5681" y="54472"/>
                </a:lnTo>
                <a:lnTo>
                  <a:pt x="5409" y="58222"/>
                </a:lnTo>
                <a:lnTo>
                  <a:pt x="5229" y="61675"/>
                </a:lnTo>
                <a:lnTo>
                  <a:pt x="4156" y="64929"/>
                </a:lnTo>
                <a:lnTo>
                  <a:pt x="2488" y="68051"/>
                </a:lnTo>
                <a:lnTo>
                  <a:pt x="424" y="71085"/>
                </a:lnTo>
                <a:lnTo>
                  <a:pt x="0" y="73107"/>
                </a:lnTo>
                <a:lnTo>
                  <a:pt x="669" y="74456"/>
                </a:lnTo>
                <a:lnTo>
                  <a:pt x="2069" y="75355"/>
                </a:lnTo>
                <a:lnTo>
                  <a:pt x="3001" y="76906"/>
                </a:lnTo>
                <a:lnTo>
                  <a:pt x="3623" y="78894"/>
                </a:lnTo>
                <a:lnTo>
                  <a:pt x="4037" y="81171"/>
                </a:lnTo>
                <a:lnTo>
                  <a:pt x="5266" y="83641"/>
                </a:lnTo>
                <a:lnTo>
                  <a:pt x="7038" y="86241"/>
                </a:lnTo>
                <a:lnTo>
                  <a:pt x="9172" y="88926"/>
                </a:lnTo>
                <a:lnTo>
                  <a:pt x="11547" y="90717"/>
                </a:lnTo>
                <a:lnTo>
                  <a:pt x="14083" y="91910"/>
                </a:lnTo>
                <a:lnTo>
                  <a:pt x="16726" y="92706"/>
                </a:lnTo>
                <a:lnTo>
                  <a:pt x="18488" y="94189"/>
                </a:lnTo>
                <a:lnTo>
                  <a:pt x="19662" y="96130"/>
                </a:lnTo>
                <a:lnTo>
                  <a:pt x="20445" y="98377"/>
                </a:lnTo>
                <a:lnTo>
                  <a:pt x="22873" y="99875"/>
                </a:lnTo>
                <a:lnTo>
                  <a:pt x="26395" y="100873"/>
                </a:lnTo>
                <a:lnTo>
                  <a:pt x="30649" y="101539"/>
                </a:lnTo>
                <a:lnTo>
                  <a:pt x="34437" y="101982"/>
                </a:lnTo>
                <a:lnTo>
                  <a:pt x="37915" y="102278"/>
                </a:lnTo>
                <a:lnTo>
                  <a:pt x="41186" y="102476"/>
                </a:lnTo>
                <a:lnTo>
                  <a:pt x="49901" y="102695"/>
                </a:lnTo>
                <a:lnTo>
                  <a:pt x="114406" y="102869"/>
                </a:lnTo>
                <a:lnTo>
                  <a:pt x="119803" y="101917"/>
                </a:lnTo>
                <a:lnTo>
                  <a:pt x="125305" y="100330"/>
                </a:lnTo>
                <a:lnTo>
                  <a:pt x="130880" y="98319"/>
                </a:lnTo>
                <a:lnTo>
                  <a:pt x="135548" y="96978"/>
                </a:lnTo>
                <a:lnTo>
                  <a:pt x="139612" y="96085"/>
                </a:lnTo>
                <a:lnTo>
                  <a:pt x="143275" y="95489"/>
                </a:lnTo>
                <a:lnTo>
                  <a:pt x="146668" y="95092"/>
                </a:lnTo>
                <a:lnTo>
                  <a:pt x="149884" y="94827"/>
                </a:lnTo>
                <a:lnTo>
                  <a:pt x="157337" y="94402"/>
                </a:lnTo>
                <a:lnTo>
                  <a:pt x="160896" y="94344"/>
                </a:lnTo>
                <a:lnTo>
                  <a:pt x="167744" y="9429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SMARTPenAnnotation610"/>
          <p:cNvSpPr/>
          <p:nvPr/>
        </p:nvSpPr>
        <p:spPr>
          <a:xfrm>
            <a:off x="8086725" y="1400176"/>
            <a:ext cx="102870" cy="235744"/>
          </a:xfrm>
          <a:custGeom>
            <a:avLst/>
            <a:gdLst/>
            <a:ahLst/>
            <a:cxnLst/>
            <a:rect l="0" t="0" r="0" b="0"/>
            <a:pathLst>
              <a:path w="102870" h="282893">
                <a:moveTo>
                  <a:pt x="0" y="0"/>
                </a:moveTo>
                <a:lnTo>
                  <a:pt x="0" y="33169"/>
                </a:lnTo>
                <a:lnTo>
                  <a:pt x="952" y="38305"/>
                </a:lnTo>
                <a:lnTo>
                  <a:pt x="2539" y="43634"/>
                </a:lnTo>
                <a:lnTo>
                  <a:pt x="4550" y="49092"/>
                </a:lnTo>
                <a:lnTo>
                  <a:pt x="6843" y="54635"/>
                </a:lnTo>
                <a:lnTo>
                  <a:pt x="9325" y="60236"/>
                </a:lnTo>
                <a:lnTo>
                  <a:pt x="11931" y="65875"/>
                </a:lnTo>
                <a:lnTo>
                  <a:pt x="13669" y="71539"/>
                </a:lnTo>
                <a:lnTo>
                  <a:pt x="14828" y="77220"/>
                </a:lnTo>
                <a:lnTo>
                  <a:pt x="15600" y="82912"/>
                </a:lnTo>
                <a:lnTo>
                  <a:pt x="17067" y="88612"/>
                </a:lnTo>
                <a:lnTo>
                  <a:pt x="18998" y="94317"/>
                </a:lnTo>
                <a:lnTo>
                  <a:pt x="21239" y="100025"/>
                </a:lnTo>
                <a:lnTo>
                  <a:pt x="23684" y="105736"/>
                </a:lnTo>
                <a:lnTo>
                  <a:pt x="28941" y="117161"/>
                </a:lnTo>
                <a:lnTo>
                  <a:pt x="37255" y="134303"/>
                </a:lnTo>
                <a:lnTo>
                  <a:pt x="41030" y="140018"/>
                </a:lnTo>
                <a:lnTo>
                  <a:pt x="45450" y="145733"/>
                </a:lnTo>
                <a:lnTo>
                  <a:pt x="50303" y="151447"/>
                </a:lnTo>
                <a:lnTo>
                  <a:pt x="53538" y="156210"/>
                </a:lnTo>
                <a:lnTo>
                  <a:pt x="55695" y="160337"/>
                </a:lnTo>
                <a:lnTo>
                  <a:pt x="57132" y="164041"/>
                </a:lnTo>
                <a:lnTo>
                  <a:pt x="59042" y="168416"/>
                </a:lnTo>
                <a:lnTo>
                  <a:pt x="63706" y="178356"/>
                </a:lnTo>
                <a:lnTo>
                  <a:pt x="71687" y="194663"/>
                </a:lnTo>
                <a:lnTo>
                  <a:pt x="74461" y="199307"/>
                </a:lnTo>
                <a:lnTo>
                  <a:pt x="77263" y="203357"/>
                </a:lnTo>
                <a:lnTo>
                  <a:pt x="80083" y="207008"/>
                </a:lnTo>
                <a:lnTo>
                  <a:pt x="81963" y="211348"/>
                </a:lnTo>
                <a:lnTo>
                  <a:pt x="83217" y="216146"/>
                </a:lnTo>
                <a:lnTo>
                  <a:pt x="84053" y="221250"/>
                </a:lnTo>
                <a:lnTo>
                  <a:pt x="85563" y="225605"/>
                </a:lnTo>
                <a:lnTo>
                  <a:pt x="87522" y="229460"/>
                </a:lnTo>
                <a:lnTo>
                  <a:pt x="89781" y="232983"/>
                </a:lnTo>
                <a:lnTo>
                  <a:pt x="92290" y="239438"/>
                </a:lnTo>
                <a:lnTo>
                  <a:pt x="93405" y="245482"/>
                </a:lnTo>
                <a:lnTo>
                  <a:pt x="93901" y="251343"/>
                </a:lnTo>
                <a:lnTo>
                  <a:pt x="94986" y="254239"/>
                </a:lnTo>
                <a:lnTo>
                  <a:pt x="96661" y="257123"/>
                </a:lnTo>
                <a:lnTo>
                  <a:pt x="98731" y="259997"/>
                </a:lnTo>
                <a:lnTo>
                  <a:pt x="101030" y="265732"/>
                </a:lnTo>
                <a:lnTo>
                  <a:pt x="102324" y="274315"/>
                </a:lnTo>
                <a:lnTo>
                  <a:pt x="102869" y="28289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SMARTPenAnnotation611"/>
          <p:cNvSpPr/>
          <p:nvPr/>
        </p:nvSpPr>
        <p:spPr>
          <a:xfrm>
            <a:off x="6809422" y="1943100"/>
            <a:ext cx="300038" cy="142876"/>
          </a:xfrm>
          <a:custGeom>
            <a:avLst/>
            <a:gdLst/>
            <a:ahLst/>
            <a:cxnLst/>
            <a:rect l="0" t="0" r="0" b="0"/>
            <a:pathLst>
              <a:path w="300038" h="171451">
                <a:moveTo>
                  <a:pt x="0" y="0"/>
                </a:moveTo>
                <a:lnTo>
                  <a:pt x="11932" y="0"/>
                </a:lnTo>
                <a:lnTo>
                  <a:pt x="14622" y="952"/>
                </a:lnTo>
                <a:lnTo>
                  <a:pt x="20151" y="4550"/>
                </a:lnTo>
                <a:lnTo>
                  <a:pt x="25784" y="9325"/>
                </a:lnTo>
                <a:lnTo>
                  <a:pt x="32414" y="14622"/>
                </a:lnTo>
                <a:lnTo>
                  <a:pt x="36850" y="17368"/>
                </a:lnTo>
                <a:lnTo>
                  <a:pt x="41711" y="20151"/>
                </a:lnTo>
                <a:lnTo>
                  <a:pt x="45905" y="22959"/>
                </a:lnTo>
                <a:lnTo>
                  <a:pt x="49653" y="25783"/>
                </a:lnTo>
                <a:lnTo>
                  <a:pt x="53105" y="28619"/>
                </a:lnTo>
                <a:lnTo>
                  <a:pt x="57311" y="31462"/>
                </a:lnTo>
                <a:lnTo>
                  <a:pt x="62020" y="34309"/>
                </a:lnTo>
                <a:lnTo>
                  <a:pt x="67064" y="37160"/>
                </a:lnTo>
                <a:lnTo>
                  <a:pt x="72332" y="40966"/>
                </a:lnTo>
                <a:lnTo>
                  <a:pt x="77749" y="45408"/>
                </a:lnTo>
                <a:lnTo>
                  <a:pt x="83265" y="50274"/>
                </a:lnTo>
                <a:lnTo>
                  <a:pt x="88848" y="54471"/>
                </a:lnTo>
                <a:lnTo>
                  <a:pt x="94475" y="58222"/>
                </a:lnTo>
                <a:lnTo>
                  <a:pt x="100130" y="61674"/>
                </a:lnTo>
                <a:lnTo>
                  <a:pt x="105807" y="65881"/>
                </a:lnTo>
                <a:lnTo>
                  <a:pt x="111495" y="70591"/>
                </a:lnTo>
                <a:lnTo>
                  <a:pt x="117192" y="75635"/>
                </a:lnTo>
                <a:lnTo>
                  <a:pt x="123848" y="79951"/>
                </a:lnTo>
                <a:lnTo>
                  <a:pt x="131143" y="83780"/>
                </a:lnTo>
                <a:lnTo>
                  <a:pt x="145916" y="90575"/>
                </a:lnTo>
                <a:lnTo>
                  <a:pt x="170921" y="102699"/>
                </a:lnTo>
                <a:lnTo>
                  <a:pt x="228591" y="131442"/>
                </a:lnTo>
                <a:lnTo>
                  <a:pt x="233356" y="134300"/>
                </a:lnTo>
                <a:lnTo>
                  <a:pt x="237486" y="137158"/>
                </a:lnTo>
                <a:lnTo>
                  <a:pt x="241191" y="140016"/>
                </a:lnTo>
                <a:lnTo>
                  <a:pt x="245567" y="142874"/>
                </a:lnTo>
                <a:lnTo>
                  <a:pt x="250388" y="145732"/>
                </a:lnTo>
                <a:lnTo>
                  <a:pt x="255508" y="148589"/>
                </a:lnTo>
                <a:lnTo>
                  <a:pt x="263736" y="151765"/>
                </a:lnTo>
                <a:lnTo>
                  <a:pt x="271521" y="154128"/>
                </a:lnTo>
                <a:lnTo>
                  <a:pt x="276264" y="156092"/>
                </a:lnTo>
                <a:lnTo>
                  <a:pt x="288462" y="161537"/>
                </a:lnTo>
                <a:lnTo>
                  <a:pt x="292670" y="164821"/>
                </a:lnTo>
                <a:lnTo>
                  <a:pt x="300037" y="17145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SMARTPenAnnotation612"/>
          <p:cNvSpPr/>
          <p:nvPr/>
        </p:nvSpPr>
        <p:spPr>
          <a:xfrm>
            <a:off x="6886575" y="1943100"/>
            <a:ext cx="154306" cy="171451"/>
          </a:xfrm>
          <a:custGeom>
            <a:avLst/>
            <a:gdLst/>
            <a:ahLst/>
            <a:cxnLst/>
            <a:rect l="0" t="0" r="0" b="0"/>
            <a:pathLst>
              <a:path w="154306" h="205741">
                <a:moveTo>
                  <a:pt x="154305" y="0"/>
                </a:moveTo>
                <a:lnTo>
                  <a:pt x="133067" y="0"/>
                </a:lnTo>
                <a:lnTo>
                  <a:pt x="131573" y="952"/>
                </a:lnTo>
                <a:lnTo>
                  <a:pt x="130578" y="2540"/>
                </a:lnTo>
                <a:lnTo>
                  <a:pt x="129914" y="4550"/>
                </a:lnTo>
                <a:lnTo>
                  <a:pt x="126637" y="9325"/>
                </a:lnTo>
                <a:lnTo>
                  <a:pt x="122005" y="15574"/>
                </a:lnTo>
                <a:lnTo>
                  <a:pt x="119437" y="19908"/>
                </a:lnTo>
                <a:lnTo>
                  <a:pt x="116772" y="24702"/>
                </a:lnTo>
                <a:lnTo>
                  <a:pt x="113090" y="29803"/>
                </a:lnTo>
                <a:lnTo>
                  <a:pt x="108731" y="35108"/>
                </a:lnTo>
                <a:lnTo>
                  <a:pt x="103920" y="40550"/>
                </a:lnTo>
                <a:lnTo>
                  <a:pt x="99759" y="46084"/>
                </a:lnTo>
                <a:lnTo>
                  <a:pt x="96034" y="51677"/>
                </a:lnTo>
                <a:lnTo>
                  <a:pt x="92598" y="57311"/>
                </a:lnTo>
                <a:lnTo>
                  <a:pt x="88401" y="62972"/>
                </a:lnTo>
                <a:lnTo>
                  <a:pt x="83699" y="68651"/>
                </a:lnTo>
                <a:lnTo>
                  <a:pt x="78659" y="74343"/>
                </a:lnTo>
                <a:lnTo>
                  <a:pt x="74347" y="80994"/>
                </a:lnTo>
                <a:lnTo>
                  <a:pt x="70520" y="88286"/>
                </a:lnTo>
                <a:lnTo>
                  <a:pt x="67016" y="96005"/>
                </a:lnTo>
                <a:lnTo>
                  <a:pt x="62774" y="103055"/>
                </a:lnTo>
                <a:lnTo>
                  <a:pt x="58042" y="109661"/>
                </a:lnTo>
                <a:lnTo>
                  <a:pt x="52982" y="115970"/>
                </a:lnTo>
                <a:lnTo>
                  <a:pt x="48656" y="123033"/>
                </a:lnTo>
                <a:lnTo>
                  <a:pt x="44820" y="130599"/>
                </a:lnTo>
                <a:lnTo>
                  <a:pt x="38017" y="145674"/>
                </a:lnTo>
                <a:lnTo>
                  <a:pt x="31818" y="158724"/>
                </a:lnTo>
                <a:lnTo>
                  <a:pt x="27880" y="163918"/>
                </a:lnTo>
                <a:lnTo>
                  <a:pt x="23349" y="168334"/>
                </a:lnTo>
                <a:lnTo>
                  <a:pt x="18423" y="172230"/>
                </a:lnTo>
                <a:lnTo>
                  <a:pt x="14187" y="176732"/>
                </a:lnTo>
                <a:lnTo>
                  <a:pt x="10410" y="181639"/>
                </a:lnTo>
                <a:lnTo>
                  <a:pt x="6940" y="186815"/>
                </a:lnTo>
                <a:lnTo>
                  <a:pt x="4626" y="191218"/>
                </a:lnTo>
                <a:lnTo>
                  <a:pt x="3085" y="195106"/>
                </a:lnTo>
                <a:lnTo>
                  <a:pt x="0" y="20574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SMARTPenAnnotation613"/>
          <p:cNvSpPr/>
          <p:nvPr/>
        </p:nvSpPr>
        <p:spPr>
          <a:xfrm>
            <a:off x="7100888" y="1843409"/>
            <a:ext cx="205741" cy="106832"/>
          </a:xfrm>
          <a:custGeom>
            <a:avLst/>
            <a:gdLst/>
            <a:ahLst/>
            <a:cxnLst/>
            <a:rect l="0" t="0" r="0" b="0"/>
            <a:pathLst>
              <a:path w="205741" h="128198">
                <a:moveTo>
                  <a:pt x="0" y="25331"/>
                </a:moveTo>
                <a:lnTo>
                  <a:pt x="12771" y="12561"/>
                </a:lnTo>
                <a:lnTo>
                  <a:pt x="16134" y="11102"/>
                </a:lnTo>
                <a:lnTo>
                  <a:pt x="20281" y="10130"/>
                </a:lnTo>
                <a:lnTo>
                  <a:pt x="24950" y="9482"/>
                </a:lnTo>
                <a:lnTo>
                  <a:pt x="29016" y="8098"/>
                </a:lnTo>
                <a:lnTo>
                  <a:pt x="32679" y="6222"/>
                </a:lnTo>
                <a:lnTo>
                  <a:pt x="36074" y="4019"/>
                </a:lnTo>
                <a:lnTo>
                  <a:pt x="42385" y="1572"/>
                </a:lnTo>
                <a:lnTo>
                  <a:pt x="45402" y="919"/>
                </a:lnTo>
                <a:lnTo>
                  <a:pt x="49318" y="484"/>
                </a:lnTo>
                <a:lnTo>
                  <a:pt x="53834" y="194"/>
                </a:lnTo>
                <a:lnTo>
                  <a:pt x="58749" y="0"/>
                </a:lnTo>
                <a:lnTo>
                  <a:pt x="62979" y="824"/>
                </a:lnTo>
                <a:lnTo>
                  <a:pt x="66751" y="2325"/>
                </a:lnTo>
                <a:lnTo>
                  <a:pt x="70218" y="4279"/>
                </a:lnTo>
                <a:lnTo>
                  <a:pt x="76611" y="6450"/>
                </a:lnTo>
                <a:lnTo>
                  <a:pt x="79649" y="7028"/>
                </a:lnTo>
                <a:lnTo>
                  <a:pt x="81674" y="8367"/>
                </a:lnTo>
                <a:lnTo>
                  <a:pt x="83024" y="10212"/>
                </a:lnTo>
                <a:lnTo>
                  <a:pt x="83925" y="12394"/>
                </a:lnTo>
                <a:lnTo>
                  <a:pt x="85478" y="14801"/>
                </a:lnTo>
                <a:lnTo>
                  <a:pt x="87465" y="17359"/>
                </a:lnTo>
                <a:lnTo>
                  <a:pt x="89743" y="20016"/>
                </a:lnTo>
                <a:lnTo>
                  <a:pt x="91261" y="22740"/>
                </a:lnTo>
                <a:lnTo>
                  <a:pt x="92273" y="25509"/>
                </a:lnTo>
                <a:lnTo>
                  <a:pt x="92948" y="28307"/>
                </a:lnTo>
                <a:lnTo>
                  <a:pt x="92446" y="32078"/>
                </a:lnTo>
                <a:lnTo>
                  <a:pt x="91158" y="36496"/>
                </a:lnTo>
                <a:lnTo>
                  <a:pt x="89347" y="41347"/>
                </a:lnTo>
                <a:lnTo>
                  <a:pt x="87188" y="46486"/>
                </a:lnTo>
                <a:lnTo>
                  <a:pt x="84795" y="51817"/>
                </a:lnTo>
                <a:lnTo>
                  <a:pt x="82248" y="57276"/>
                </a:lnTo>
                <a:lnTo>
                  <a:pt x="79597" y="61868"/>
                </a:lnTo>
                <a:lnTo>
                  <a:pt x="76877" y="65881"/>
                </a:lnTo>
                <a:lnTo>
                  <a:pt x="74112" y="69510"/>
                </a:lnTo>
                <a:lnTo>
                  <a:pt x="70362" y="73833"/>
                </a:lnTo>
                <a:lnTo>
                  <a:pt x="65959" y="78621"/>
                </a:lnTo>
                <a:lnTo>
                  <a:pt x="53198" y="91921"/>
                </a:lnTo>
                <a:lnTo>
                  <a:pt x="40353" y="104948"/>
                </a:lnTo>
                <a:lnTo>
                  <a:pt x="38333" y="107937"/>
                </a:lnTo>
                <a:lnTo>
                  <a:pt x="36985" y="110881"/>
                </a:lnTo>
                <a:lnTo>
                  <a:pt x="36087" y="113797"/>
                </a:lnTo>
                <a:lnTo>
                  <a:pt x="35488" y="116693"/>
                </a:lnTo>
                <a:lnTo>
                  <a:pt x="35089" y="119577"/>
                </a:lnTo>
                <a:lnTo>
                  <a:pt x="34448" y="126498"/>
                </a:lnTo>
                <a:lnTo>
                  <a:pt x="35347" y="127065"/>
                </a:lnTo>
                <a:lnTo>
                  <a:pt x="41685" y="128051"/>
                </a:lnTo>
                <a:lnTo>
                  <a:pt x="47065" y="128157"/>
                </a:lnTo>
                <a:lnTo>
                  <a:pt x="67534" y="128197"/>
                </a:lnTo>
                <a:lnTo>
                  <a:pt x="71693" y="127246"/>
                </a:lnTo>
                <a:lnTo>
                  <a:pt x="75418" y="125659"/>
                </a:lnTo>
                <a:lnTo>
                  <a:pt x="78853" y="123649"/>
                </a:lnTo>
                <a:lnTo>
                  <a:pt x="84002" y="122309"/>
                </a:lnTo>
                <a:lnTo>
                  <a:pt x="90291" y="121415"/>
                </a:lnTo>
                <a:lnTo>
                  <a:pt x="97341" y="120820"/>
                </a:lnTo>
                <a:lnTo>
                  <a:pt x="103947" y="119470"/>
                </a:lnTo>
                <a:lnTo>
                  <a:pt x="110256" y="117618"/>
                </a:lnTo>
                <a:lnTo>
                  <a:pt x="116366" y="115431"/>
                </a:lnTo>
                <a:lnTo>
                  <a:pt x="123298" y="113973"/>
                </a:lnTo>
                <a:lnTo>
                  <a:pt x="130777" y="113000"/>
                </a:lnTo>
                <a:lnTo>
                  <a:pt x="138619" y="112352"/>
                </a:lnTo>
                <a:lnTo>
                  <a:pt x="146705" y="110968"/>
                </a:lnTo>
                <a:lnTo>
                  <a:pt x="154954" y="109092"/>
                </a:lnTo>
                <a:lnTo>
                  <a:pt x="163309" y="106889"/>
                </a:lnTo>
                <a:lnTo>
                  <a:pt x="170786" y="105421"/>
                </a:lnTo>
                <a:lnTo>
                  <a:pt x="177675" y="104442"/>
                </a:lnTo>
                <a:lnTo>
                  <a:pt x="184172" y="103789"/>
                </a:lnTo>
                <a:lnTo>
                  <a:pt x="189457" y="103354"/>
                </a:lnTo>
                <a:lnTo>
                  <a:pt x="193932" y="103064"/>
                </a:lnTo>
                <a:lnTo>
                  <a:pt x="205740" y="10248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SMARTPenAnnotation614"/>
          <p:cNvSpPr/>
          <p:nvPr/>
        </p:nvSpPr>
        <p:spPr>
          <a:xfrm>
            <a:off x="7443787" y="1935984"/>
            <a:ext cx="248604" cy="35692"/>
          </a:xfrm>
          <a:custGeom>
            <a:avLst/>
            <a:gdLst/>
            <a:ahLst/>
            <a:cxnLst/>
            <a:rect l="0" t="0" r="0" b="0"/>
            <a:pathLst>
              <a:path w="248604" h="42830">
                <a:moveTo>
                  <a:pt x="0" y="42829"/>
                </a:moveTo>
                <a:lnTo>
                  <a:pt x="11932" y="42829"/>
                </a:lnTo>
                <a:lnTo>
                  <a:pt x="15574" y="41876"/>
                </a:lnTo>
                <a:lnTo>
                  <a:pt x="19908" y="40289"/>
                </a:lnTo>
                <a:lnTo>
                  <a:pt x="24702" y="38278"/>
                </a:lnTo>
                <a:lnTo>
                  <a:pt x="29803" y="36937"/>
                </a:lnTo>
                <a:lnTo>
                  <a:pt x="35109" y="36043"/>
                </a:lnTo>
                <a:lnTo>
                  <a:pt x="40551" y="35448"/>
                </a:lnTo>
                <a:lnTo>
                  <a:pt x="46084" y="34098"/>
                </a:lnTo>
                <a:lnTo>
                  <a:pt x="51677" y="32245"/>
                </a:lnTo>
                <a:lnTo>
                  <a:pt x="57312" y="30058"/>
                </a:lnTo>
                <a:lnTo>
                  <a:pt x="71192" y="25088"/>
                </a:lnTo>
                <a:lnTo>
                  <a:pt x="78894" y="22429"/>
                </a:lnTo>
                <a:lnTo>
                  <a:pt x="85934" y="20656"/>
                </a:lnTo>
                <a:lnTo>
                  <a:pt x="92532" y="19475"/>
                </a:lnTo>
                <a:lnTo>
                  <a:pt x="98835" y="18687"/>
                </a:lnTo>
                <a:lnTo>
                  <a:pt x="106848" y="17209"/>
                </a:lnTo>
                <a:lnTo>
                  <a:pt x="125911" y="13027"/>
                </a:lnTo>
                <a:lnTo>
                  <a:pt x="134423" y="11531"/>
                </a:lnTo>
                <a:lnTo>
                  <a:pt x="142003" y="10534"/>
                </a:lnTo>
                <a:lnTo>
                  <a:pt x="148961" y="9869"/>
                </a:lnTo>
                <a:lnTo>
                  <a:pt x="156458" y="8473"/>
                </a:lnTo>
                <a:lnTo>
                  <a:pt x="164312" y="6590"/>
                </a:lnTo>
                <a:lnTo>
                  <a:pt x="172407" y="4382"/>
                </a:lnTo>
                <a:lnTo>
                  <a:pt x="179708" y="2910"/>
                </a:lnTo>
                <a:lnTo>
                  <a:pt x="186480" y="1929"/>
                </a:lnTo>
                <a:lnTo>
                  <a:pt x="192901" y="1274"/>
                </a:lnTo>
                <a:lnTo>
                  <a:pt x="199086" y="838"/>
                </a:lnTo>
                <a:lnTo>
                  <a:pt x="205114" y="548"/>
                </a:lnTo>
                <a:lnTo>
                  <a:pt x="216892" y="225"/>
                </a:lnTo>
                <a:lnTo>
                  <a:pt x="241157" y="0"/>
                </a:lnTo>
                <a:lnTo>
                  <a:pt x="243639" y="941"/>
                </a:lnTo>
                <a:lnTo>
                  <a:pt x="245294" y="2521"/>
                </a:lnTo>
                <a:lnTo>
                  <a:pt x="248603" y="853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SMARTPenAnnotation615"/>
          <p:cNvSpPr/>
          <p:nvPr/>
        </p:nvSpPr>
        <p:spPr>
          <a:xfrm>
            <a:off x="7520940" y="2000250"/>
            <a:ext cx="222886" cy="21432"/>
          </a:xfrm>
          <a:custGeom>
            <a:avLst/>
            <a:gdLst/>
            <a:ahLst/>
            <a:cxnLst/>
            <a:rect l="0" t="0" r="0" b="0"/>
            <a:pathLst>
              <a:path w="222886" h="25718">
                <a:moveTo>
                  <a:pt x="0" y="25717"/>
                </a:moveTo>
                <a:lnTo>
                  <a:pt x="24701" y="25717"/>
                </a:lnTo>
                <a:lnTo>
                  <a:pt x="29802" y="24764"/>
                </a:lnTo>
                <a:lnTo>
                  <a:pt x="35108" y="23177"/>
                </a:lnTo>
                <a:lnTo>
                  <a:pt x="40551" y="21166"/>
                </a:lnTo>
                <a:lnTo>
                  <a:pt x="46084" y="19826"/>
                </a:lnTo>
                <a:lnTo>
                  <a:pt x="51677" y="18932"/>
                </a:lnTo>
                <a:lnTo>
                  <a:pt x="57312" y="18336"/>
                </a:lnTo>
                <a:lnTo>
                  <a:pt x="63925" y="17939"/>
                </a:lnTo>
                <a:lnTo>
                  <a:pt x="78893" y="17497"/>
                </a:lnTo>
                <a:lnTo>
                  <a:pt x="86886" y="16427"/>
                </a:lnTo>
                <a:lnTo>
                  <a:pt x="95071" y="14762"/>
                </a:lnTo>
                <a:lnTo>
                  <a:pt x="103386" y="12699"/>
                </a:lnTo>
                <a:lnTo>
                  <a:pt x="110833" y="11323"/>
                </a:lnTo>
                <a:lnTo>
                  <a:pt x="117704" y="10406"/>
                </a:lnTo>
                <a:lnTo>
                  <a:pt x="124189" y="9795"/>
                </a:lnTo>
                <a:lnTo>
                  <a:pt x="130418" y="9387"/>
                </a:lnTo>
                <a:lnTo>
                  <a:pt x="136475" y="9115"/>
                </a:lnTo>
                <a:lnTo>
                  <a:pt x="149238" y="8813"/>
                </a:lnTo>
                <a:lnTo>
                  <a:pt x="164435" y="8680"/>
                </a:lnTo>
                <a:lnTo>
                  <a:pt x="171536" y="7691"/>
                </a:lnTo>
                <a:lnTo>
                  <a:pt x="178175" y="6080"/>
                </a:lnTo>
                <a:lnTo>
                  <a:pt x="184505" y="4053"/>
                </a:lnTo>
                <a:lnTo>
                  <a:pt x="190631" y="2702"/>
                </a:lnTo>
                <a:lnTo>
                  <a:pt x="196619" y="1801"/>
                </a:lnTo>
                <a:lnTo>
                  <a:pt x="202518" y="1201"/>
                </a:lnTo>
                <a:lnTo>
                  <a:pt x="207401" y="800"/>
                </a:lnTo>
                <a:lnTo>
                  <a:pt x="211610" y="533"/>
                </a:ln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SMARTPenAnnotation616"/>
          <p:cNvSpPr/>
          <p:nvPr/>
        </p:nvSpPr>
        <p:spPr>
          <a:xfrm>
            <a:off x="7915276" y="1850321"/>
            <a:ext cx="205741" cy="98920"/>
          </a:xfrm>
          <a:custGeom>
            <a:avLst/>
            <a:gdLst/>
            <a:ahLst/>
            <a:cxnLst/>
            <a:rect l="0" t="0" r="0" b="0"/>
            <a:pathLst>
              <a:path w="205741" h="118704">
                <a:moveTo>
                  <a:pt x="0" y="17037"/>
                </a:moveTo>
                <a:lnTo>
                  <a:pt x="0" y="9656"/>
                </a:lnTo>
                <a:lnTo>
                  <a:pt x="952" y="9259"/>
                </a:lnTo>
                <a:lnTo>
                  <a:pt x="4550" y="8817"/>
                </a:lnTo>
                <a:lnTo>
                  <a:pt x="5891" y="7747"/>
                </a:lnTo>
                <a:lnTo>
                  <a:pt x="6784" y="6082"/>
                </a:lnTo>
                <a:lnTo>
                  <a:pt x="7381" y="4018"/>
                </a:lnTo>
                <a:lnTo>
                  <a:pt x="8730" y="2643"/>
                </a:lnTo>
                <a:lnTo>
                  <a:pt x="10583" y="1726"/>
                </a:lnTo>
                <a:lnTo>
                  <a:pt x="16760" y="0"/>
                </a:lnTo>
                <a:lnTo>
                  <a:pt x="16974" y="2480"/>
                </a:lnTo>
                <a:lnTo>
                  <a:pt x="17111" y="7283"/>
                </a:lnTo>
                <a:lnTo>
                  <a:pt x="14590" y="10479"/>
                </a:lnTo>
                <a:lnTo>
                  <a:pt x="12584" y="12665"/>
                </a:lnTo>
                <a:lnTo>
                  <a:pt x="11247" y="15075"/>
                </a:lnTo>
                <a:lnTo>
                  <a:pt x="10355" y="17634"/>
                </a:lnTo>
                <a:lnTo>
                  <a:pt x="9761" y="20292"/>
                </a:lnTo>
                <a:lnTo>
                  <a:pt x="9364" y="23970"/>
                </a:lnTo>
                <a:lnTo>
                  <a:pt x="9100" y="28326"/>
                </a:lnTo>
                <a:lnTo>
                  <a:pt x="8925" y="33136"/>
                </a:lnTo>
                <a:lnTo>
                  <a:pt x="7854" y="37295"/>
                </a:lnTo>
                <a:lnTo>
                  <a:pt x="6188" y="41019"/>
                </a:lnTo>
                <a:lnTo>
                  <a:pt x="4126" y="44455"/>
                </a:lnTo>
                <a:lnTo>
                  <a:pt x="2750" y="47699"/>
                </a:lnTo>
                <a:lnTo>
                  <a:pt x="1834" y="50813"/>
                </a:lnTo>
                <a:lnTo>
                  <a:pt x="1223" y="53842"/>
                </a:lnTo>
                <a:lnTo>
                  <a:pt x="815" y="56813"/>
                </a:lnTo>
                <a:lnTo>
                  <a:pt x="544" y="59747"/>
                </a:lnTo>
                <a:lnTo>
                  <a:pt x="361" y="62656"/>
                </a:lnTo>
                <a:lnTo>
                  <a:pt x="161" y="68427"/>
                </a:lnTo>
                <a:lnTo>
                  <a:pt x="9" y="83921"/>
                </a:lnTo>
                <a:lnTo>
                  <a:pt x="2544" y="87403"/>
                </a:lnTo>
                <a:lnTo>
                  <a:pt x="7381" y="92849"/>
                </a:lnTo>
                <a:lnTo>
                  <a:pt x="12770" y="98343"/>
                </a:lnTo>
                <a:lnTo>
                  <a:pt x="20400" y="106004"/>
                </a:lnTo>
                <a:lnTo>
                  <a:pt x="23125" y="107781"/>
                </a:lnTo>
                <a:lnTo>
                  <a:pt x="28692" y="109755"/>
                </a:lnTo>
                <a:lnTo>
                  <a:pt x="34342" y="110633"/>
                </a:lnTo>
                <a:lnTo>
                  <a:pt x="40028" y="111022"/>
                </a:lnTo>
                <a:lnTo>
                  <a:pt x="45730" y="111196"/>
                </a:lnTo>
                <a:lnTo>
                  <a:pt x="49536" y="112195"/>
                </a:lnTo>
                <a:lnTo>
                  <a:pt x="53979" y="113813"/>
                </a:lnTo>
                <a:lnTo>
                  <a:pt x="58846" y="115844"/>
                </a:lnTo>
                <a:lnTo>
                  <a:pt x="63996" y="117199"/>
                </a:lnTo>
                <a:lnTo>
                  <a:pt x="69334" y="118101"/>
                </a:lnTo>
                <a:lnTo>
                  <a:pt x="74797" y="118703"/>
                </a:lnTo>
                <a:lnTo>
                  <a:pt x="79392" y="118152"/>
                </a:lnTo>
                <a:lnTo>
                  <a:pt x="83408" y="116832"/>
                </a:lnTo>
                <a:lnTo>
                  <a:pt x="87038" y="115000"/>
                </a:lnTo>
                <a:lnTo>
                  <a:pt x="91363" y="113778"/>
                </a:lnTo>
                <a:lnTo>
                  <a:pt x="96151" y="112964"/>
                </a:lnTo>
                <a:lnTo>
                  <a:pt x="101248" y="112421"/>
                </a:lnTo>
                <a:lnTo>
                  <a:pt x="106551" y="112058"/>
                </a:lnTo>
                <a:lnTo>
                  <a:pt x="111991" y="111817"/>
                </a:lnTo>
                <a:lnTo>
                  <a:pt x="123116" y="111549"/>
                </a:lnTo>
                <a:lnTo>
                  <a:pt x="134411" y="111430"/>
                </a:lnTo>
                <a:lnTo>
                  <a:pt x="140089" y="110446"/>
                </a:lnTo>
                <a:lnTo>
                  <a:pt x="145781" y="108837"/>
                </a:lnTo>
                <a:lnTo>
                  <a:pt x="151479" y="106812"/>
                </a:lnTo>
                <a:lnTo>
                  <a:pt x="156231" y="105462"/>
                </a:lnTo>
                <a:lnTo>
                  <a:pt x="160352" y="104562"/>
                </a:lnTo>
                <a:lnTo>
                  <a:pt x="164052" y="103962"/>
                </a:lnTo>
                <a:lnTo>
                  <a:pt x="167470" y="102610"/>
                </a:lnTo>
                <a:lnTo>
                  <a:pt x="170701" y="100756"/>
                </a:lnTo>
                <a:lnTo>
                  <a:pt x="173808" y="98567"/>
                </a:lnTo>
                <a:lnTo>
                  <a:pt x="179800" y="96135"/>
                </a:lnTo>
                <a:lnTo>
                  <a:pt x="185639" y="95054"/>
                </a:lnTo>
                <a:lnTo>
                  <a:pt x="191409" y="94574"/>
                </a:lnTo>
                <a:lnTo>
                  <a:pt x="194281" y="93493"/>
                </a:lnTo>
                <a:lnTo>
                  <a:pt x="197148" y="91820"/>
                </a:lnTo>
                <a:lnTo>
                  <a:pt x="205740" y="8561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SMARTPenAnnotation617"/>
          <p:cNvSpPr/>
          <p:nvPr/>
        </p:nvSpPr>
        <p:spPr>
          <a:xfrm>
            <a:off x="8052434" y="1821656"/>
            <a:ext cx="85726" cy="271463"/>
          </a:xfrm>
          <a:custGeom>
            <a:avLst/>
            <a:gdLst/>
            <a:ahLst/>
            <a:cxnLst/>
            <a:rect l="0" t="0" r="0" b="0"/>
            <a:pathLst>
              <a:path w="85726" h="325756">
                <a:moveTo>
                  <a:pt x="0" y="0"/>
                </a:moveTo>
                <a:lnTo>
                  <a:pt x="0" y="49121"/>
                </a:lnTo>
                <a:lnTo>
                  <a:pt x="953" y="54655"/>
                </a:lnTo>
                <a:lnTo>
                  <a:pt x="2541" y="60249"/>
                </a:lnTo>
                <a:lnTo>
                  <a:pt x="4551" y="65884"/>
                </a:lnTo>
                <a:lnTo>
                  <a:pt x="6844" y="71545"/>
                </a:lnTo>
                <a:lnTo>
                  <a:pt x="9325" y="77224"/>
                </a:lnTo>
                <a:lnTo>
                  <a:pt x="11932" y="82915"/>
                </a:lnTo>
                <a:lnTo>
                  <a:pt x="13670" y="88614"/>
                </a:lnTo>
                <a:lnTo>
                  <a:pt x="14829" y="94319"/>
                </a:lnTo>
                <a:lnTo>
                  <a:pt x="15601" y="100027"/>
                </a:lnTo>
                <a:lnTo>
                  <a:pt x="17068" y="105737"/>
                </a:lnTo>
                <a:lnTo>
                  <a:pt x="18998" y="111449"/>
                </a:lnTo>
                <a:lnTo>
                  <a:pt x="21239" y="117162"/>
                </a:lnTo>
                <a:lnTo>
                  <a:pt x="26268" y="131129"/>
                </a:lnTo>
                <a:lnTo>
                  <a:pt x="28942" y="138855"/>
                </a:lnTo>
                <a:lnTo>
                  <a:pt x="31677" y="145910"/>
                </a:lnTo>
                <a:lnTo>
                  <a:pt x="34454" y="152518"/>
                </a:lnTo>
                <a:lnTo>
                  <a:pt x="37256" y="158829"/>
                </a:lnTo>
                <a:lnTo>
                  <a:pt x="40079" y="165893"/>
                </a:lnTo>
                <a:lnTo>
                  <a:pt x="45753" y="181363"/>
                </a:lnTo>
                <a:lnTo>
                  <a:pt x="48600" y="188536"/>
                </a:lnTo>
                <a:lnTo>
                  <a:pt x="51450" y="195223"/>
                </a:lnTo>
                <a:lnTo>
                  <a:pt x="54302" y="201586"/>
                </a:lnTo>
                <a:lnTo>
                  <a:pt x="57157" y="208686"/>
                </a:lnTo>
                <a:lnTo>
                  <a:pt x="62869" y="224194"/>
                </a:lnTo>
                <a:lnTo>
                  <a:pt x="64772" y="231378"/>
                </a:lnTo>
                <a:lnTo>
                  <a:pt x="66042" y="238072"/>
                </a:lnTo>
                <a:lnTo>
                  <a:pt x="66889" y="244440"/>
                </a:lnTo>
                <a:lnTo>
                  <a:pt x="67453" y="250590"/>
                </a:lnTo>
                <a:lnTo>
                  <a:pt x="67828" y="256595"/>
                </a:lnTo>
                <a:lnTo>
                  <a:pt x="68079" y="262503"/>
                </a:lnTo>
                <a:lnTo>
                  <a:pt x="69199" y="267395"/>
                </a:lnTo>
                <a:lnTo>
                  <a:pt x="70898" y="271608"/>
                </a:lnTo>
                <a:lnTo>
                  <a:pt x="72983" y="275370"/>
                </a:lnTo>
                <a:lnTo>
                  <a:pt x="75300" y="284629"/>
                </a:lnTo>
                <a:lnTo>
                  <a:pt x="76330" y="294142"/>
                </a:lnTo>
                <a:lnTo>
                  <a:pt x="76909" y="303900"/>
                </a:lnTo>
                <a:lnTo>
                  <a:pt x="77120" y="312541"/>
                </a:lnTo>
                <a:lnTo>
                  <a:pt x="78085" y="314088"/>
                </a:lnTo>
                <a:lnTo>
                  <a:pt x="79679" y="315120"/>
                </a:lnTo>
                <a:lnTo>
                  <a:pt x="81695" y="315807"/>
                </a:lnTo>
                <a:lnTo>
                  <a:pt x="83038" y="317218"/>
                </a:lnTo>
                <a:lnTo>
                  <a:pt x="83934" y="319111"/>
                </a:lnTo>
                <a:lnTo>
                  <a:pt x="85725" y="32575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SMARTPenAnnotation618"/>
          <p:cNvSpPr/>
          <p:nvPr/>
        </p:nvSpPr>
        <p:spPr>
          <a:xfrm>
            <a:off x="6577965" y="2371726"/>
            <a:ext cx="257176" cy="150019"/>
          </a:xfrm>
          <a:custGeom>
            <a:avLst/>
            <a:gdLst/>
            <a:ahLst/>
            <a:cxnLst/>
            <a:rect l="0" t="0" r="0" b="0"/>
            <a:pathLst>
              <a:path w="257176" h="180023">
                <a:moveTo>
                  <a:pt x="0" y="0"/>
                </a:moveTo>
                <a:lnTo>
                  <a:pt x="7381" y="0"/>
                </a:lnTo>
                <a:lnTo>
                  <a:pt x="12770" y="4550"/>
                </a:lnTo>
                <a:lnTo>
                  <a:pt x="14228" y="6844"/>
                </a:lnTo>
                <a:lnTo>
                  <a:pt x="15848" y="11931"/>
                </a:lnTo>
                <a:lnTo>
                  <a:pt x="19109" y="17368"/>
                </a:lnTo>
                <a:lnTo>
                  <a:pt x="23732" y="22959"/>
                </a:lnTo>
                <a:lnTo>
                  <a:pt x="26299" y="25783"/>
                </a:lnTo>
                <a:lnTo>
                  <a:pt x="28962" y="28619"/>
                </a:lnTo>
                <a:lnTo>
                  <a:pt x="31691" y="30509"/>
                </a:lnTo>
                <a:lnTo>
                  <a:pt x="37262" y="32609"/>
                </a:lnTo>
                <a:lnTo>
                  <a:pt x="40081" y="35074"/>
                </a:lnTo>
                <a:lnTo>
                  <a:pt x="42913" y="38623"/>
                </a:lnTo>
                <a:lnTo>
                  <a:pt x="45754" y="42893"/>
                </a:lnTo>
                <a:lnTo>
                  <a:pt x="48600" y="46693"/>
                </a:lnTo>
                <a:lnTo>
                  <a:pt x="51450" y="50178"/>
                </a:lnTo>
                <a:lnTo>
                  <a:pt x="54303" y="53455"/>
                </a:lnTo>
                <a:lnTo>
                  <a:pt x="58109" y="56591"/>
                </a:lnTo>
                <a:lnTo>
                  <a:pt x="62552" y="59635"/>
                </a:lnTo>
                <a:lnTo>
                  <a:pt x="67419" y="62617"/>
                </a:lnTo>
                <a:lnTo>
                  <a:pt x="71615" y="65557"/>
                </a:lnTo>
                <a:lnTo>
                  <a:pt x="75366" y="68469"/>
                </a:lnTo>
                <a:lnTo>
                  <a:pt x="78819" y="71364"/>
                </a:lnTo>
                <a:lnTo>
                  <a:pt x="82074" y="74246"/>
                </a:lnTo>
                <a:lnTo>
                  <a:pt x="88229" y="79988"/>
                </a:lnTo>
                <a:lnTo>
                  <a:pt x="92157" y="82853"/>
                </a:lnTo>
                <a:lnTo>
                  <a:pt x="96681" y="85715"/>
                </a:lnTo>
                <a:lnTo>
                  <a:pt x="101600" y="88576"/>
                </a:lnTo>
                <a:lnTo>
                  <a:pt x="112149" y="94294"/>
                </a:lnTo>
                <a:lnTo>
                  <a:pt x="134441" y="105727"/>
                </a:lnTo>
                <a:lnTo>
                  <a:pt x="139158" y="108584"/>
                </a:lnTo>
                <a:lnTo>
                  <a:pt x="143254" y="111442"/>
                </a:lnTo>
                <a:lnTo>
                  <a:pt x="146937" y="114299"/>
                </a:lnTo>
                <a:lnTo>
                  <a:pt x="151298" y="117157"/>
                </a:lnTo>
                <a:lnTo>
                  <a:pt x="156110" y="120015"/>
                </a:lnTo>
                <a:lnTo>
                  <a:pt x="161224" y="122872"/>
                </a:lnTo>
                <a:lnTo>
                  <a:pt x="166537" y="124777"/>
                </a:lnTo>
                <a:lnTo>
                  <a:pt x="171985" y="126047"/>
                </a:lnTo>
                <a:lnTo>
                  <a:pt x="177521" y="126894"/>
                </a:lnTo>
                <a:lnTo>
                  <a:pt x="183117" y="128411"/>
                </a:lnTo>
                <a:lnTo>
                  <a:pt x="188753" y="130374"/>
                </a:lnTo>
                <a:lnTo>
                  <a:pt x="194416" y="132636"/>
                </a:lnTo>
                <a:lnTo>
                  <a:pt x="199143" y="135097"/>
                </a:lnTo>
                <a:lnTo>
                  <a:pt x="206935" y="140370"/>
                </a:lnTo>
                <a:lnTo>
                  <a:pt x="213573" y="145889"/>
                </a:lnTo>
                <a:lnTo>
                  <a:pt x="216677" y="148694"/>
                </a:lnTo>
                <a:lnTo>
                  <a:pt x="218746" y="151517"/>
                </a:lnTo>
                <a:lnTo>
                  <a:pt x="220126" y="154351"/>
                </a:lnTo>
                <a:lnTo>
                  <a:pt x="221045" y="157193"/>
                </a:lnTo>
                <a:lnTo>
                  <a:pt x="222611" y="159088"/>
                </a:lnTo>
                <a:lnTo>
                  <a:pt x="224607" y="160351"/>
                </a:lnTo>
                <a:lnTo>
                  <a:pt x="226890" y="161193"/>
                </a:lnTo>
                <a:lnTo>
                  <a:pt x="231968" y="164669"/>
                </a:lnTo>
                <a:lnTo>
                  <a:pt x="234655" y="166929"/>
                </a:lnTo>
                <a:lnTo>
                  <a:pt x="237399" y="168436"/>
                </a:lnTo>
                <a:lnTo>
                  <a:pt x="242988" y="170110"/>
                </a:lnTo>
                <a:lnTo>
                  <a:pt x="244859" y="171509"/>
                </a:lnTo>
                <a:lnTo>
                  <a:pt x="246107" y="173394"/>
                </a:lnTo>
                <a:lnTo>
                  <a:pt x="248109" y="178713"/>
                </a:lnTo>
                <a:lnTo>
                  <a:pt x="249226" y="179149"/>
                </a:lnTo>
                <a:lnTo>
                  <a:pt x="257175" y="18002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SMARTPenAnnotation619"/>
          <p:cNvSpPr/>
          <p:nvPr/>
        </p:nvSpPr>
        <p:spPr>
          <a:xfrm>
            <a:off x="6586537" y="2321719"/>
            <a:ext cx="214314" cy="207169"/>
          </a:xfrm>
          <a:custGeom>
            <a:avLst/>
            <a:gdLst/>
            <a:ahLst/>
            <a:cxnLst/>
            <a:rect l="0" t="0" r="0" b="0"/>
            <a:pathLst>
              <a:path w="214314" h="248603">
                <a:moveTo>
                  <a:pt x="214313" y="0"/>
                </a:moveTo>
                <a:lnTo>
                  <a:pt x="214313" y="4551"/>
                </a:lnTo>
                <a:lnTo>
                  <a:pt x="213361" y="5892"/>
                </a:lnTo>
                <a:lnTo>
                  <a:pt x="211773" y="6785"/>
                </a:lnTo>
                <a:lnTo>
                  <a:pt x="209762" y="7381"/>
                </a:lnTo>
                <a:lnTo>
                  <a:pt x="208421" y="8731"/>
                </a:lnTo>
                <a:lnTo>
                  <a:pt x="207528" y="10583"/>
                </a:lnTo>
                <a:lnTo>
                  <a:pt x="206932" y="12770"/>
                </a:lnTo>
                <a:lnTo>
                  <a:pt x="201189" y="20281"/>
                </a:lnTo>
                <a:lnTo>
                  <a:pt x="196992" y="24950"/>
                </a:lnTo>
                <a:lnTo>
                  <a:pt x="187247" y="35219"/>
                </a:lnTo>
                <a:lnTo>
                  <a:pt x="165468" y="57334"/>
                </a:lnTo>
                <a:lnTo>
                  <a:pt x="159842" y="63940"/>
                </a:lnTo>
                <a:lnTo>
                  <a:pt x="154187" y="71202"/>
                </a:lnTo>
                <a:lnTo>
                  <a:pt x="148511" y="78900"/>
                </a:lnTo>
                <a:lnTo>
                  <a:pt x="141870" y="85938"/>
                </a:lnTo>
                <a:lnTo>
                  <a:pt x="134586" y="92534"/>
                </a:lnTo>
                <a:lnTo>
                  <a:pt x="126871" y="98837"/>
                </a:lnTo>
                <a:lnTo>
                  <a:pt x="119823" y="105896"/>
                </a:lnTo>
                <a:lnTo>
                  <a:pt x="113220" y="113460"/>
                </a:lnTo>
                <a:lnTo>
                  <a:pt x="106912" y="121360"/>
                </a:lnTo>
                <a:lnTo>
                  <a:pt x="100802" y="128532"/>
                </a:lnTo>
                <a:lnTo>
                  <a:pt x="94824" y="135218"/>
                </a:lnTo>
                <a:lnTo>
                  <a:pt x="83102" y="147727"/>
                </a:lnTo>
                <a:lnTo>
                  <a:pt x="60054" y="171279"/>
                </a:lnTo>
                <a:lnTo>
                  <a:pt x="54324" y="177051"/>
                </a:lnTo>
                <a:lnTo>
                  <a:pt x="49551" y="182804"/>
                </a:lnTo>
                <a:lnTo>
                  <a:pt x="45417" y="188544"/>
                </a:lnTo>
                <a:lnTo>
                  <a:pt x="41708" y="194277"/>
                </a:lnTo>
                <a:lnTo>
                  <a:pt x="38283" y="199050"/>
                </a:lnTo>
                <a:lnTo>
                  <a:pt x="35047" y="203185"/>
                </a:lnTo>
                <a:lnTo>
                  <a:pt x="31937" y="206894"/>
                </a:lnTo>
                <a:lnTo>
                  <a:pt x="27959" y="210320"/>
                </a:lnTo>
                <a:lnTo>
                  <a:pt x="23402" y="213555"/>
                </a:lnTo>
                <a:lnTo>
                  <a:pt x="18459" y="216665"/>
                </a:lnTo>
                <a:lnTo>
                  <a:pt x="14211" y="220644"/>
                </a:lnTo>
                <a:lnTo>
                  <a:pt x="10426" y="225201"/>
                </a:lnTo>
                <a:lnTo>
                  <a:pt x="2060" y="237101"/>
                </a:lnTo>
                <a:lnTo>
                  <a:pt x="915" y="241268"/>
                </a:lnTo>
                <a:lnTo>
                  <a:pt x="0" y="24860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SMARTPenAnnotation620"/>
          <p:cNvSpPr/>
          <p:nvPr/>
        </p:nvSpPr>
        <p:spPr>
          <a:xfrm>
            <a:off x="6878002" y="2336006"/>
            <a:ext cx="231458" cy="42863"/>
          </a:xfrm>
          <a:custGeom>
            <a:avLst/>
            <a:gdLst/>
            <a:ahLst/>
            <a:cxnLst/>
            <a:rect l="0" t="0" r="0" b="0"/>
            <a:pathLst>
              <a:path w="231458" h="51436">
                <a:moveTo>
                  <a:pt x="0" y="51435"/>
                </a:moveTo>
                <a:lnTo>
                  <a:pt x="4551" y="51435"/>
                </a:lnTo>
                <a:lnTo>
                  <a:pt x="5891" y="50482"/>
                </a:lnTo>
                <a:lnTo>
                  <a:pt x="6785" y="48895"/>
                </a:lnTo>
                <a:lnTo>
                  <a:pt x="8219" y="44054"/>
                </a:lnTo>
                <a:lnTo>
                  <a:pt x="13495" y="43392"/>
                </a:lnTo>
                <a:lnTo>
                  <a:pt x="17570" y="43215"/>
                </a:lnTo>
                <a:lnTo>
                  <a:pt x="22191" y="42146"/>
                </a:lnTo>
                <a:lnTo>
                  <a:pt x="27176" y="40480"/>
                </a:lnTo>
                <a:lnTo>
                  <a:pt x="32405" y="38417"/>
                </a:lnTo>
                <a:lnTo>
                  <a:pt x="36844" y="37041"/>
                </a:lnTo>
                <a:lnTo>
                  <a:pt x="40755" y="36124"/>
                </a:lnTo>
                <a:lnTo>
                  <a:pt x="44315" y="35513"/>
                </a:lnTo>
                <a:lnTo>
                  <a:pt x="48593" y="35105"/>
                </a:lnTo>
                <a:lnTo>
                  <a:pt x="53350" y="34833"/>
                </a:lnTo>
                <a:lnTo>
                  <a:pt x="63716" y="34531"/>
                </a:lnTo>
                <a:lnTo>
                  <a:pt x="74673" y="34398"/>
                </a:lnTo>
                <a:lnTo>
                  <a:pt x="80262" y="33409"/>
                </a:lnTo>
                <a:lnTo>
                  <a:pt x="85893" y="31798"/>
                </a:lnTo>
                <a:lnTo>
                  <a:pt x="91552" y="29771"/>
                </a:lnTo>
                <a:lnTo>
                  <a:pt x="97230" y="28420"/>
                </a:lnTo>
                <a:lnTo>
                  <a:pt x="102920" y="27519"/>
                </a:lnTo>
                <a:lnTo>
                  <a:pt x="108618" y="26919"/>
                </a:lnTo>
                <a:lnTo>
                  <a:pt x="114323" y="25566"/>
                </a:lnTo>
                <a:lnTo>
                  <a:pt x="120030" y="23711"/>
                </a:lnTo>
                <a:lnTo>
                  <a:pt x="125740" y="21523"/>
                </a:lnTo>
                <a:lnTo>
                  <a:pt x="131452" y="20063"/>
                </a:lnTo>
                <a:lnTo>
                  <a:pt x="137165" y="19091"/>
                </a:lnTo>
                <a:lnTo>
                  <a:pt x="142878" y="18442"/>
                </a:lnTo>
                <a:lnTo>
                  <a:pt x="148592" y="17057"/>
                </a:lnTo>
                <a:lnTo>
                  <a:pt x="154306" y="15182"/>
                </a:lnTo>
                <a:lnTo>
                  <a:pt x="160021" y="12979"/>
                </a:lnTo>
                <a:lnTo>
                  <a:pt x="165736" y="11510"/>
                </a:lnTo>
                <a:lnTo>
                  <a:pt x="171450" y="10531"/>
                </a:lnTo>
                <a:lnTo>
                  <a:pt x="177166" y="9878"/>
                </a:lnTo>
                <a:lnTo>
                  <a:pt x="182880" y="8490"/>
                </a:lnTo>
                <a:lnTo>
                  <a:pt x="188596" y="6613"/>
                </a:lnTo>
                <a:lnTo>
                  <a:pt x="194310" y="4409"/>
                </a:lnTo>
                <a:lnTo>
                  <a:pt x="199073" y="2939"/>
                </a:lnTo>
                <a:lnTo>
                  <a:pt x="203200" y="1959"/>
                </a:lnTo>
                <a:lnTo>
                  <a:pt x="210326" y="871"/>
                </a:lnTo>
                <a:lnTo>
                  <a:pt x="216668" y="387"/>
                </a:lnTo>
                <a:lnTo>
                  <a:pt x="222662" y="172"/>
                </a:lnTo>
                <a:lnTo>
                  <a:pt x="231457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SMARTPenAnnotation621"/>
          <p:cNvSpPr/>
          <p:nvPr/>
        </p:nvSpPr>
        <p:spPr>
          <a:xfrm>
            <a:off x="6955155" y="2407444"/>
            <a:ext cx="188596" cy="21433"/>
          </a:xfrm>
          <a:custGeom>
            <a:avLst/>
            <a:gdLst/>
            <a:ahLst/>
            <a:cxnLst/>
            <a:rect l="0" t="0" r="0" b="0"/>
            <a:pathLst>
              <a:path w="188596" h="25719">
                <a:moveTo>
                  <a:pt x="0" y="25718"/>
                </a:moveTo>
                <a:lnTo>
                  <a:pt x="33170" y="25718"/>
                </a:lnTo>
                <a:lnTo>
                  <a:pt x="38305" y="24765"/>
                </a:lnTo>
                <a:lnTo>
                  <a:pt x="43634" y="23178"/>
                </a:lnTo>
                <a:lnTo>
                  <a:pt x="49091" y="21167"/>
                </a:lnTo>
                <a:lnTo>
                  <a:pt x="54635" y="19826"/>
                </a:lnTo>
                <a:lnTo>
                  <a:pt x="60236" y="18932"/>
                </a:lnTo>
                <a:lnTo>
                  <a:pt x="65874" y="18337"/>
                </a:lnTo>
                <a:lnTo>
                  <a:pt x="72492" y="17939"/>
                </a:lnTo>
                <a:lnTo>
                  <a:pt x="87463" y="17498"/>
                </a:lnTo>
                <a:lnTo>
                  <a:pt x="93551" y="16428"/>
                </a:lnTo>
                <a:lnTo>
                  <a:pt x="98562" y="14762"/>
                </a:lnTo>
                <a:lnTo>
                  <a:pt x="102856" y="12699"/>
                </a:lnTo>
                <a:lnTo>
                  <a:pt x="107623" y="11323"/>
                </a:lnTo>
                <a:lnTo>
                  <a:pt x="112706" y="10406"/>
                </a:lnTo>
                <a:lnTo>
                  <a:pt x="118000" y="9795"/>
                </a:lnTo>
                <a:lnTo>
                  <a:pt x="123434" y="9388"/>
                </a:lnTo>
                <a:lnTo>
                  <a:pt x="128962" y="9116"/>
                </a:lnTo>
                <a:lnTo>
                  <a:pt x="134552" y="8935"/>
                </a:lnTo>
                <a:lnTo>
                  <a:pt x="141136" y="7861"/>
                </a:lnTo>
                <a:lnTo>
                  <a:pt x="148383" y="6194"/>
                </a:lnTo>
                <a:lnTo>
                  <a:pt x="156072" y="4129"/>
                </a:lnTo>
                <a:lnTo>
                  <a:pt x="163103" y="2753"/>
                </a:lnTo>
                <a:lnTo>
                  <a:pt x="169695" y="1835"/>
                </a:lnTo>
                <a:lnTo>
                  <a:pt x="188595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SMARTPenAnnotation622"/>
          <p:cNvSpPr/>
          <p:nvPr/>
        </p:nvSpPr>
        <p:spPr>
          <a:xfrm>
            <a:off x="7332344" y="2260530"/>
            <a:ext cx="257176" cy="204056"/>
          </a:xfrm>
          <a:custGeom>
            <a:avLst/>
            <a:gdLst/>
            <a:ahLst/>
            <a:cxnLst/>
            <a:rect l="0" t="0" r="0" b="0"/>
            <a:pathLst>
              <a:path w="257176" h="244867">
                <a:moveTo>
                  <a:pt x="0" y="47709"/>
                </a:moveTo>
                <a:lnTo>
                  <a:pt x="7382" y="40328"/>
                </a:lnTo>
                <a:lnTo>
                  <a:pt x="13123" y="39665"/>
                </a:lnTo>
                <a:lnTo>
                  <a:pt x="17322" y="39489"/>
                </a:lnTo>
                <a:lnTo>
                  <a:pt x="20121" y="38419"/>
                </a:lnTo>
                <a:lnTo>
                  <a:pt x="21986" y="36753"/>
                </a:lnTo>
                <a:lnTo>
                  <a:pt x="25012" y="32362"/>
                </a:lnTo>
                <a:lnTo>
                  <a:pt x="29532" y="27235"/>
                </a:lnTo>
                <a:lnTo>
                  <a:pt x="33023" y="25487"/>
                </a:lnTo>
                <a:lnTo>
                  <a:pt x="37255" y="24322"/>
                </a:lnTo>
                <a:lnTo>
                  <a:pt x="41982" y="23545"/>
                </a:lnTo>
                <a:lnTo>
                  <a:pt x="47038" y="22074"/>
                </a:lnTo>
                <a:lnTo>
                  <a:pt x="52315" y="20142"/>
                </a:lnTo>
                <a:lnTo>
                  <a:pt x="57737" y="17901"/>
                </a:lnTo>
                <a:lnTo>
                  <a:pt x="63256" y="15454"/>
                </a:lnTo>
                <a:lnTo>
                  <a:pt x="74469" y="10196"/>
                </a:lnTo>
                <a:lnTo>
                  <a:pt x="80126" y="8413"/>
                </a:lnTo>
                <a:lnTo>
                  <a:pt x="85803" y="7224"/>
                </a:lnTo>
                <a:lnTo>
                  <a:pt x="91492" y="6431"/>
                </a:lnTo>
                <a:lnTo>
                  <a:pt x="96238" y="5903"/>
                </a:lnTo>
                <a:lnTo>
                  <a:pt x="104050" y="5316"/>
                </a:lnTo>
                <a:lnTo>
                  <a:pt x="109372" y="4207"/>
                </a:lnTo>
                <a:lnTo>
                  <a:pt x="115778" y="2515"/>
                </a:lnTo>
                <a:lnTo>
                  <a:pt x="122905" y="435"/>
                </a:lnTo>
                <a:lnTo>
                  <a:pt x="129562" y="0"/>
                </a:lnTo>
                <a:lnTo>
                  <a:pt x="135905" y="663"/>
                </a:lnTo>
                <a:lnTo>
                  <a:pt x="142039" y="2057"/>
                </a:lnTo>
                <a:lnTo>
                  <a:pt x="147080" y="2987"/>
                </a:lnTo>
                <a:lnTo>
                  <a:pt x="151394" y="3607"/>
                </a:lnTo>
                <a:lnTo>
                  <a:pt x="155222" y="4020"/>
                </a:lnTo>
                <a:lnTo>
                  <a:pt x="159679" y="4295"/>
                </a:lnTo>
                <a:lnTo>
                  <a:pt x="169712" y="4601"/>
                </a:lnTo>
                <a:lnTo>
                  <a:pt x="173149" y="5635"/>
                </a:lnTo>
                <a:lnTo>
                  <a:pt x="175440" y="7277"/>
                </a:lnTo>
                <a:lnTo>
                  <a:pt x="176968" y="9324"/>
                </a:lnTo>
                <a:lnTo>
                  <a:pt x="177986" y="11642"/>
                </a:lnTo>
                <a:lnTo>
                  <a:pt x="179118" y="16756"/>
                </a:lnTo>
                <a:lnTo>
                  <a:pt x="179621" y="22205"/>
                </a:lnTo>
                <a:lnTo>
                  <a:pt x="179844" y="28754"/>
                </a:lnTo>
                <a:lnTo>
                  <a:pt x="179943" y="38014"/>
                </a:lnTo>
                <a:lnTo>
                  <a:pt x="179018" y="43151"/>
                </a:lnTo>
                <a:lnTo>
                  <a:pt x="177447" y="48480"/>
                </a:lnTo>
                <a:lnTo>
                  <a:pt x="175448" y="53938"/>
                </a:lnTo>
                <a:lnTo>
                  <a:pt x="172211" y="59481"/>
                </a:lnTo>
                <a:lnTo>
                  <a:pt x="168147" y="65082"/>
                </a:lnTo>
                <a:lnTo>
                  <a:pt x="163534" y="70721"/>
                </a:lnTo>
                <a:lnTo>
                  <a:pt x="159505" y="76385"/>
                </a:lnTo>
                <a:lnTo>
                  <a:pt x="155867" y="82066"/>
                </a:lnTo>
                <a:lnTo>
                  <a:pt x="152489" y="87759"/>
                </a:lnTo>
                <a:lnTo>
                  <a:pt x="148332" y="93459"/>
                </a:lnTo>
                <a:lnTo>
                  <a:pt x="143656" y="99164"/>
                </a:lnTo>
                <a:lnTo>
                  <a:pt x="138634" y="104872"/>
                </a:lnTo>
                <a:lnTo>
                  <a:pt x="133380" y="110582"/>
                </a:lnTo>
                <a:lnTo>
                  <a:pt x="122462" y="122008"/>
                </a:lnTo>
                <a:lnTo>
                  <a:pt x="117837" y="127721"/>
                </a:lnTo>
                <a:lnTo>
                  <a:pt x="113801" y="133435"/>
                </a:lnTo>
                <a:lnTo>
                  <a:pt x="101030" y="153119"/>
                </a:lnTo>
                <a:lnTo>
                  <a:pt x="95928" y="160845"/>
                </a:lnTo>
                <a:lnTo>
                  <a:pt x="91575" y="166948"/>
                </a:lnTo>
                <a:lnTo>
                  <a:pt x="87720" y="171969"/>
                </a:lnTo>
                <a:lnTo>
                  <a:pt x="84197" y="176269"/>
                </a:lnTo>
                <a:lnTo>
                  <a:pt x="80897" y="181040"/>
                </a:lnTo>
                <a:lnTo>
                  <a:pt x="77744" y="186126"/>
                </a:lnTo>
                <a:lnTo>
                  <a:pt x="74689" y="191422"/>
                </a:lnTo>
                <a:lnTo>
                  <a:pt x="70749" y="195905"/>
                </a:lnTo>
                <a:lnTo>
                  <a:pt x="66216" y="199846"/>
                </a:lnTo>
                <a:lnTo>
                  <a:pt x="61289" y="203426"/>
                </a:lnTo>
                <a:lnTo>
                  <a:pt x="58004" y="206765"/>
                </a:lnTo>
                <a:lnTo>
                  <a:pt x="55815" y="209944"/>
                </a:lnTo>
                <a:lnTo>
                  <a:pt x="53382" y="216016"/>
                </a:lnTo>
                <a:lnTo>
                  <a:pt x="52300" y="221889"/>
                </a:lnTo>
                <a:lnTo>
                  <a:pt x="51820" y="227675"/>
                </a:lnTo>
                <a:lnTo>
                  <a:pt x="51512" y="234599"/>
                </a:lnTo>
                <a:lnTo>
                  <a:pt x="54009" y="238086"/>
                </a:lnTo>
                <a:lnTo>
                  <a:pt x="56009" y="240349"/>
                </a:lnTo>
                <a:lnTo>
                  <a:pt x="58294" y="241858"/>
                </a:lnTo>
                <a:lnTo>
                  <a:pt x="63374" y="243535"/>
                </a:lnTo>
                <a:lnTo>
                  <a:pt x="68807" y="244280"/>
                </a:lnTo>
                <a:lnTo>
                  <a:pt x="74396" y="244611"/>
                </a:lnTo>
                <a:lnTo>
                  <a:pt x="80055" y="244758"/>
                </a:lnTo>
                <a:lnTo>
                  <a:pt x="104540" y="244866"/>
                </a:lnTo>
                <a:lnTo>
                  <a:pt x="108746" y="243917"/>
                </a:lnTo>
                <a:lnTo>
                  <a:pt x="113455" y="242331"/>
                </a:lnTo>
                <a:lnTo>
                  <a:pt x="118499" y="240322"/>
                </a:lnTo>
                <a:lnTo>
                  <a:pt x="123767" y="238983"/>
                </a:lnTo>
                <a:lnTo>
                  <a:pt x="129185" y="238090"/>
                </a:lnTo>
                <a:lnTo>
                  <a:pt x="134700" y="237494"/>
                </a:lnTo>
                <a:lnTo>
                  <a:pt x="140283" y="237098"/>
                </a:lnTo>
                <a:lnTo>
                  <a:pt x="145910" y="236833"/>
                </a:lnTo>
                <a:lnTo>
                  <a:pt x="157242" y="236539"/>
                </a:lnTo>
                <a:lnTo>
                  <a:pt x="168628" y="236408"/>
                </a:lnTo>
                <a:lnTo>
                  <a:pt x="174331" y="235421"/>
                </a:lnTo>
                <a:lnTo>
                  <a:pt x="180039" y="233810"/>
                </a:lnTo>
                <a:lnTo>
                  <a:pt x="185749" y="231784"/>
                </a:lnTo>
                <a:lnTo>
                  <a:pt x="191460" y="230433"/>
                </a:lnTo>
                <a:lnTo>
                  <a:pt x="197173" y="229532"/>
                </a:lnTo>
                <a:lnTo>
                  <a:pt x="202886" y="228932"/>
                </a:lnTo>
                <a:lnTo>
                  <a:pt x="208600" y="228532"/>
                </a:lnTo>
                <a:lnTo>
                  <a:pt x="214314" y="228265"/>
                </a:lnTo>
                <a:lnTo>
                  <a:pt x="225744" y="227968"/>
                </a:lnTo>
                <a:lnTo>
                  <a:pt x="257175" y="22773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SMARTPenAnnotation623"/>
          <p:cNvSpPr/>
          <p:nvPr/>
        </p:nvSpPr>
        <p:spPr>
          <a:xfrm>
            <a:off x="7683817" y="2421731"/>
            <a:ext cx="51042" cy="121445"/>
          </a:xfrm>
          <a:custGeom>
            <a:avLst/>
            <a:gdLst/>
            <a:ahLst/>
            <a:cxnLst/>
            <a:rect l="0" t="0" r="0" b="0"/>
            <a:pathLst>
              <a:path w="51042" h="145734">
                <a:moveTo>
                  <a:pt x="8573" y="0"/>
                </a:moveTo>
                <a:lnTo>
                  <a:pt x="8573" y="4551"/>
                </a:lnTo>
                <a:lnTo>
                  <a:pt x="9525" y="5891"/>
                </a:lnTo>
                <a:lnTo>
                  <a:pt x="11113" y="6785"/>
                </a:lnTo>
                <a:lnTo>
                  <a:pt x="15954" y="8220"/>
                </a:lnTo>
                <a:lnTo>
                  <a:pt x="17304" y="9290"/>
                </a:lnTo>
                <a:lnTo>
                  <a:pt x="19156" y="10955"/>
                </a:lnTo>
                <a:lnTo>
                  <a:pt x="24421" y="15923"/>
                </a:lnTo>
                <a:lnTo>
                  <a:pt x="37535" y="28969"/>
                </a:lnTo>
                <a:lnTo>
                  <a:pt x="39311" y="31695"/>
                </a:lnTo>
                <a:lnTo>
                  <a:pt x="40495" y="34465"/>
                </a:lnTo>
                <a:lnTo>
                  <a:pt x="41285" y="37265"/>
                </a:lnTo>
                <a:lnTo>
                  <a:pt x="42763" y="41035"/>
                </a:lnTo>
                <a:lnTo>
                  <a:pt x="44701" y="45455"/>
                </a:lnTo>
                <a:lnTo>
                  <a:pt x="46946" y="50305"/>
                </a:lnTo>
                <a:lnTo>
                  <a:pt x="48442" y="54492"/>
                </a:lnTo>
                <a:lnTo>
                  <a:pt x="49440" y="58236"/>
                </a:lnTo>
                <a:lnTo>
                  <a:pt x="50105" y="61684"/>
                </a:lnTo>
                <a:lnTo>
                  <a:pt x="50548" y="65888"/>
                </a:lnTo>
                <a:lnTo>
                  <a:pt x="50844" y="70595"/>
                </a:lnTo>
                <a:lnTo>
                  <a:pt x="51041" y="75638"/>
                </a:lnTo>
                <a:lnTo>
                  <a:pt x="50220" y="79953"/>
                </a:lnTo>
                <a:lnTo>
                  <a:pt x="48720" y="83782"/>
                </a:lnTo>
                <a:lnTo>
                  <a:pt x="46767" y="87287"/>
                </a:lnTo>
                <a:lnTo>
                  <a:pt x="42058" y="96262"/>
                </a:lnTo>
                <a:lnTo>
                  <a:pt x="39469" y="101322"/>
                </a:lnTo>
                <a:lnTo>
                  <a:pt x="36790" y="105648"/>
                </a:lnTo>
                <a:lnTo>
                  <a:pt x="34052" y="109485"/>
                </a:lnTo>
                <a:lnTo>
                  <a:pt x="31274" y="112995"/>
                </a:lnTo>
                <a:lnTo>
                  <a:pt x="28469" y="116287"/>
                </a:lnTo>
                <a:lnTo>
                  <a:pt x="25647" y="119435"/>
                </a:lnTo>
                <a:lnTo>
                  <a:pt x="19971" y="125472"/>
                </a:lnTo>
                <a:lnTo>
                  <a:pt x="14274" y="131331"/>
                </a:lnTo>
                <a:lnTo>
                  <a:pt x="12374" y="134226"/>
                </a:lnTo>
                <a:lnTo>
                  <a:pt x="11107" y="137109"/>
                </a:lnTo>
                <a:lnTo>
                  <a:pt x="10262" y="139984"/>
                </a:lnTo>
                <a:lnTo>
                  <a:pt x="8746" y="141900"/>
                </a:lnTo>
                <a:lnTo>
                  <a:pt x="6784" y="143177"/>
                </a:lnTo>
                <a:lnTo>
                  <a:pt x="0" y="14573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SMARTPenAnnotation624"/>
          <p:cNvSpPr/>
          <p:nvPr/>
        </p:nvSpPr>
        <p:spPr>
          <a:xfrm>
            <a:off x="7855267" y="2357438"/>
            <a:ext cx="222886" cy="7144"/>
          </a:xfrm>
          <a:custGeom>
            <a:avLst/>
            <a:gdLst/>
            <a:ahLst/>
            <a:cxnLst/>
            <a:rect l="0" t="0" r="0" b="0"/>
            <a:pathLst>
              <a:path w="222886" h="8573">
                <a:moveTo>
                  <a:pt x="0" y="0"/>
                </a:moveTo>
                <a:lnTo>
                  <a:pt x="13114" y="0"/>
                </a:lnTo>
                <a:lnTo>
                  <a:pt x="15410" y="952"/>
                </a:lnTo>
                <a:lnTo>
                  <a:pt x="17893" y="2539"/>
                </a:lnTo>
                <a:lnTo>
                  <a:pt x="20502" y="4551"/>
                </a:lnTo>
                <a:lnTo>
                  <a:pt x="23193" y="5891"/>
                </a:lnTo>
                <a:lnTo>
                  <a:pt x="25939" y="6785"/>
                </a:lnTo>
                <a:lnTo>
                  <a:pt x="28723" y="7380"/>
                </a:lnTo>
                <a:lnTo>
                  <a:pt x="32484" y="7778"/>
                </a:lnTo>
                <a:lnTo>
                  <a:pt x="36896" y="8043"/>
                </a:lnTo>
                <a:lnTo>
                  <a:pt x="45925" y="8337"/>
                </a:lnTo>
                <a:lnTo>
                  <a:pt x="53115" y="8467"/>
                </a:lnTo>
                <a:lnTo>
                  <a:pt x="71618" y="8541"/>
                </a:lnTo>
                <a:lnTo>
                  <a:pt x="78225" y="7599"/>
                </a:lnTo>
                <a:lnTo>
                  <a:pt x="84535" y="6018"/>
                </a:lnTo>
                <a:lnTo>
                  <a:pt x="90647" y="4012"/>
                </a:lnTo>
                <a:lnTo>
                  <a:pt x="96626" y="2675"/>
                </a:lnTo>
                <a:lnTo>
                  <a:pt x="102517" y="1783"/>
                </a:lnTo>
                <a:lnTo>
                  <a:pt x="108350" y="1189"/>
                </a:lnTo>
                <a:lnTo>
                  <a:pt x="114144" y="792"/>
                </a:lnTo>
                <a:lnTo>
                  <a:pt x="119910" y="528"/>
                </a:lnTo>
                <a:lnTo>
                  <a:pt x="131398" y="235"/>
                </a:lnTo>
                <a:lnTo>
                  <a:pt x="208584" y="0"/>
                </a:lnTo>
                <a:lnTo>
                  <a:pt x="211446" y="952"/>
                </a:lnTo>
                <a:lnTo>
                  <a:pt x="214307" y="2539"/>
                </a:lnTo>
                <a:lnTo>
                  <a:pt x="222885" y="857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SMARTPenAnnotation625"/>
          <p:cNvSpPr/>
          <p:nvPr/>
        </p:nvSpPr>
        <p:spPr>
          <a:xfrm>
            <a:off x="8146732" y="2243530"/>
            <a:ext cx="317184" cy="206774"/>
          </a:xfrm>
          <a:custGeom>
            <a:avLst/>
            <a:gdLst/>
            <a:ahLst/>
            <a:cxnLst/>
            <a:rect l="0" t="0" r="0" b="0"/>
            <a:pathLst>
              <a:path w="317184" h="248129">
                <a:moveTo>
                  <a:pt x="0" y="68110"/>
                </a:moveTo>
                <a:lnTo>
                  <a:pt x="0" y="56178"/>
                </a:lnTo>
                <a:lnTo>
                  <a:pt x="952" y="54440"/>
                </a:lnTo>
                <a:lnTo>
                  <a:pt x="2540" y="53282"/>
                </a:lnTo>
                <a:lnTo>
                  <a:pt x="4551" y="52509"/>
                </a:lnTo>
                <a:lnTo>
                  <a:pt x="11932" y="46871"/>
                </a:lnTo>
                <a:lnTo>
                  <a:pt x="20151" y="39169"/>
                </a:lnTo>
                <a:lnTo>
                  <a:pt x="28324" y="33657"/>
                </a:lnTo>
                <a:lnTo>
                  <a:pt x="33171" y="30854"/>
                </a:lnTo>
                <a:lnTo>
                  <a:pt x="43635" y="25199"/>
                </a:lnTo>
                <a:lnTo>
                  <a:pt x="49092" y="22358"/>
                </a:lnTo>
                <a:lnTo>
                  <a:pt x="57696" y="19200"/>
                </a:lnTo>
                <a:lnTo>
                  <a:pt x="65648" y="16845"/>
                </a:lnTo>
                <a:lnTo>
                  <a:pt x="75532" y="12622"/>
                </a:lnTo>
                <a:lnTo>
                  <a:pt x="81787" y="10163"/>
                </a:lnTo>
                <a:lnTo>
                  <a:pt x="96358" y="4891"/>
                </a:lnTo>
                <a:lnTo>
                  <a:pt x="102338" y="3104"/>
                </a:lnTo>
                <a:lnTo>
                  <a:pt x="111524" y="1118"/>
                </a:lnTo>
                <a:lnTo>
                  <a:pt x="121321" y="236"/>
                </a:lnTo>
                <a:lnTo>
                  <a:pt x="126600" y="0"/>
                </a:lnTo>
                <a:lnTo>
                  <a:pt x="131073" y="796"/>
                </a:lnTo>
                <a:lnTo>
                  <a:pt x="138582" y="4220"/>
                </a:lnTo>
                <a:lnTo>
                  <a:pt x="148164" y="11503"/>
                </a:lnTo>
                <a:lnTo>
                  <a:pt x="152117" y="13226"/>
                </a:lnTo>
                <a:lnTo>
                  <a:pt x="161588" y="15142"/>
                </a:lnTo>
                <a:lnTo>
                  <a:pt x="169606" y="18534"/>
                </a:lnTo>
                <a:lnTo>
                  <a:pt x="179476" y="25798"/>
                </a:lnTo>
                <a:lnTo>
                  <a:pt x="185495" y="31207"/>
                </a:lnTo>
                <a:lnTo>
                  <a:pt x="191345" y="36786"/>
                </a:lnTo>
                <a:lnTo>
                  <a:pt x="193286" y="40560"/>
                </a:lnTo>
                <a:lnTo>
                  <a:pt x="194579" y="44980"/>
                </a:lnTo>
                <a:lnTo>
                  <a:pt x="195442" y="49833"/>
                </a:lnTo>
                <a:lnTo>
                  <a:pt x="196970" y="54972"/>
                </a:lnTo>
                <a:lnTo>
                  <a:pt x="198941" y="60304"/>
                </a:lnTo>
                <a:lnTo>
                  <a:pt x="201207" y="65763"/>
                </a:lnTo>
                <a:lnTo>
                  <a:pt x="202718" y="71308"/>
                </a:lnTo>
                <a:lnTo>
                  <a:pt x="203725" y="76909"/>
                </a:lnTo>
                <a:lnTo>
                  <a:pt x="204397" y="82548"/>
                </a:lnTo>
                <a:lnTo>
                  <a:pt x="204845" y="88213"/>
                </a:lnTo>
                <a:lnTo>
                  <a:pt x="205144" y="93894"/>
                </a:lnTo>
                <a:lnTo>
                  <a:pt x="205342" y="99587"/>
                </a:lnTo>
                <a:lnTo>
                  <a:pt x="204522" y="105287"/>
                </a:lnTo>
                <a:lnTo>
                  <a:pt x="203024" y="110992"/>
                </a:lnTo>
                <a:lnTo>
                  <a:pt x="201071" y="116700"/>
                </a:lnTo>
                <a:lnTo>
                  <a:pt x="198818" y="122411"/>
                </a:lnTo>
                <a:lnTo>
                  <a:pt x="196363" y="128123"/>
                </a:lnTo>
                <a:lnTo>
                  <a:pt x="191095" y="139550"/>
                </a:lnTo>
                <a:lnTo>
                  <a:pt x="177118" y="168122"/>
                </a:lnTo>
                <a:lnTo>
                  <a:pt x="173323" y="173837"/>
                </a:lnTo>
                <a:lnTo>
                  <a:pt x="168889" y="179552"/>
                </a:lnTo>
                <a:lnTo>
                  <a:pt x="164028" y="185267"/>
                </a:lnTo>
                <a:lnTo>
                  <a:pt x="159834" y="190030"/>
                </a:lnTo>
                <a:lnTo>
                  <a:pt x="152635" y="197861"/>
                </a:lnTo>
                <a:lnTo>
                  <a:pt x="149381" y="202236"/>
                </a:lnTo>
                <a:lnTo>
                  <a:pt x="146260" y="207057"/>
                </a:lnTo>
                <a:lnTo>
                  <a:pt x="143227" y="212176"/>
                </a:lnTo>
                <a:lnTo>
                  <a:pt x="139300" y="216542"/>
                </a:lnTo>
                <a:lnTo>
                  <a:pt x="129856" y="223932"/>
                </a:lnTo>
                <a:lnTo>
                  <a:pt x="121848" y="230391"/>
                </a:lnTo>
                <a:lnTo>
                  <a:pt x="114162" y="236437"/>
                </a:lnTo>
                <a:lnTo>
                  <a:pt x="104396" y="242299"/>
                </a:lnTo>
                <a:lnTo>
                  <a:pt x="99125" y="244244"/>
                </a:lnTo>
                <a:lnTo>
                  <a:pt x="93706" y="245540"/>
                </a:lnTo>
                <a:lnTo>
                  <a:pt x="88188" y="246404"/>
                </a:lnTo>
                <a:lnTo>
                  <a:pt x="79517" y="247364"/>
                </a:lnTo>
                <a:lnTo>
                  <a:pt x="71536" y="247791"/>
                </a:lnTo>
                <a:lnTo>
                  <a:pt x="57285" y="248031"/>
                </a:lnTo>
                <a:lnTo>
                  <a:pt x="31550" y="248128"/>
                </a:lnTo>
                <a:lnTo>
                  <a:pt x="28653" y="247177"/>
                </a:lnTo>
                <a:lnTo>
                  <a:pt x="22895" y="243580"/>
                </a:lnTo>
                <a:lnTo>
                  <a:pt x="20978" y="241288"/>
                </a:lnTo>
                <a:lnTo>
                  <a:pt x="19701" y="238806"/>
                </a:lnTo>
                <a:lnTo>
                  <a:pt x="18849" y="236200"/>
                </a:lnTo>
                <a:lnTo>
                  <a:pt x="17328" y="234462"/>
                </a:lnTo>
                <a:lnTo>
                  <a:pt x="15362" y="233304"/>
                </a:lnTo>
                <a:lnTo>
                  <a:pt x="13098" y="232532"/>
                </a:lnTo>
                <a:lnTo>
                  <a:pt x="12543" y="231064"/>
                </a:lnTo>
                <a:lnTo>
                  <a:pt x="13124" y="229133"/>
                </a:lnTo>
                <a:lnTo>
                  <a:pt x="16351" y="223742"/>
                </a:lnTo>
                <a:lnTo>
                  <a:pt x="21460" y="218257"/>
                </a:lnTo>
                <a:lnTo>
                  <a:pt x="29007" y="210599"/>
                </a:lnTo>
                <a:lnTo>
                  <a:pt x="31721" y="208823"/>
                </a:lnTo>
                <a:lnTo>
                  <a:pt x="37276" y="206849"/>
                </a:lnTo>
                <a:lnTo>
                  <a:pt x="45460" y="205972"/>
                </a:lnTo>
                <a:lnTo>
                  <a:pt x="50309" y="205738"/>
                </a:lnTo>
                <a:lnTo>
                  <a:pt x="60777" y="205478"/>
                </a:lnTo>
                <a:lnTo>
                  <a:pt x="214317" y="205270"/>
                </a:lnTo>
                <a:lnTo>
                  <a:pt x="221936" y="206222"/>
                </a:lnTo>
                <a:lnTo>
                  <a:pt x="228920" y="207810"/>
                </a:lnTo>
                <a:lnTo>
                  <a:pt x="235480" y="209821"/>
                </a:lnTo>
                <a:lnTo>
                  <a:pt x="241760" y="211161"/>
                </a:lnTo>
                <a:lnTo>
                  <a:pt x="247850" y="212055"/>
                </a:lnTo>
                <a:lnTo>
                  <a:pt x="253816" y="212650"/>
                </a:lnTo>
                <a:lnTo>
                  <a:pt x="262985" y="215852"/>
                </a:lnTo>
                <a:lnTo>
                  <a:pt x="270234" y="219498"/>
                </a:lnTo>
                <a:lnTo>
                  <a:pt x="276632" y="221118"/>
                </a:lnTo>
                <a:lnTo>
                  <a:pt x="285191" y="224379"/>
                </a:lnTo>
                <a:lnTo>
                  <a:pt x="294391" y="228050"/>
                </a:lnTo>
                <a:lnTo>
                  <a:pt x="301656" y="229682"/>
                </a:lnTo>
                <a:lnTo>
                  <a:pt x="303973" y="231069"/>
                </a:lnTo>
                <a:lnTo>
                  <a:pt x="305519" y="232947"/>
                </a:lnTo>
                <a:lnTo>
                  <a:pt x="306550" y="235151"/>
                </a:lnTo>
                <a:lnTo>
                  <a:pt x="308189" y="236621"/>
                </a:lnTo>
                <a:lnTo>
                  <a:pt x="310234" y="237600"/>
                </a:lnTo>
                <a:lnTo>
                  <a:pt x="317183" y="23956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SMARTPenAnnotation626"/>
          <p:cNvSpPr/>
          <p:nvPr/>
        </p:nvSpPr>
        <p:spPr>
          <a:xfrm>
            <a:off x="6372234" y="2171997"/>
            <a:ext cx="2297295" cy="455914"/>
          </a:xfrm>
          <a:custGeom>
            <a:avLst/>
            <a:gdLst/>
            <a:ahLst/>
            <a:cxnLst/>
            <a:rect l="0" t="0" r="0" b="0"/>
            <a:pathLst>
              <a:path w="2297295" h="547097">
                <a:moveTo>
                  <a:pt x="8563" y="76796"/>
                </a:moveTo>
                <a:lnTo>
                  <a:pt x="22" y="68255"/>
                </a:lnTo>
                <a:lnTo>
                  <a:pt x="0" y="72784"/>
                </a:lnTo>
                <a:lnTo>
                  <a:pt x="949" y="75074"/>
                </a:lnTo>
                <a:lnTo>
                  <a:pt x="10574" y="89763"/>
                </a:lnTo>
                <a:lnTo>
                  <a:pt x="21302" y="110869"/>
                </a:lnTo>
                <a:lnTo>
                  <a:pt x="31682" y="125719"/>
                </a:lnTo>
                <a:lnTo>
                  <a:pt x="37253" y="135370"/>
                </a:lnTo>
                <a:lnTo>
                  <a:pt x="40364" y="146009"/>
                </a:lnTo>
                <a:lnTo>
                  <a:pt x="42700" y="158040"/>
                </a:lnTo>
                <a:lnTo>
                  <a:pt x="46912" y="172912"/>
                </a:lnTo>
                <a:lnTo>
                  <a:pt x="49420" y="186507"/>
                </a:lnTo>
                <a:lnTo>
                  <a:pt x="51487" y="199852"/>
                </a:lnTo>
                <a:lnTo>
                  <a:pt x="55581" y="215307"/>
                </a:lnTo>
                <a:lnTo>
                  <a:pt x="58035" y="229162"/>
                </a:lnTo>
                <a:lnTo>
                  <a:pt x="59125" y="242622"/>
                </a:lnTo>
                <a:lnTo>
                  <a:pt x="59610" y="258129"/>
                </a:lnTo>
                <a:lnTo>
                  <a:pt x="59964" y="303818"/>
                </a:lnTo>
                <a:lnTo>
                  <a:pt x="59995" y="351479"/>
                </a:lnTo>
                <a:lnTo>
                  <a:pt x="62537" y="365883"/>
                </a:lnTo>
                <a:lnTo>
                  <a:pt x="66841" y="378634"/>
                </a:lnTo>
                <a:lnTo>
                  <a:pt x="71930" y="390651"/>
                </a:lnTo>
                <a:lnTo>
                  <a:pt x="77366" y="402342"/>
                </a:lnTo>
                <a:lnTo>
                  <a:pt x="82005" y="413888"/>
                </a:lnTo>
                <a:lnTo>
                  <a:pt x="84066" y="425370"/>
                </a:lnTo>
                <a:lnTo>
                  <a:pt x="87523" y="436823"/>
                </a:lnTo>
                <a:lnTo>
                  <a:pt x="92234" y="448263"/>
                </a:lnTo>
                <a:lnTo>
                  <a:pt x="99288" y="464461"/>
                </a:lnTo>
                <a:lnTo>
                  <a:pt x="104695" y="481491"/>
                </a:lnTo>
                <a:lnTo>
                  <a:pt x="106941" y="486610"/>
                </a:lnTo>
                <a:lnTo>
                  <a:pt x="110343" y="490975"/>
                </a:lnTo>
                <a:lnTo>
                  <a:pt x="119204" y="498366"/>
                </a:lnTo>
                <a:lnTo>
                  <a:pt x="145994" y="513817"/>
                </a:lnTo>
                <a:lnTo>
                  <a:pt x="157273" y="518678"/>
                </a:lnTo>
                <a:lnTo>
                  <a:pt x="224888" y="533082"/>
                </a:lnTo>
                <a:lnTo>
                  <a:pt x="246649" y="537747"/>
                </a:lnTo>
                <a:lnTo>
                  <a:pt x="316637" y="539634"/>
                </a:lnTo>
                <a:lnTo>
                  <a:pt x="386475" y="542247"/>
                </a:lnTo>
                <a:lnTo>
                  <a:pt x="436167" y="547091"/>
                </a:lnTo>
                <a:lnTo>
                  <a:pt x="490891" y="547096"/>
                </a:lnTo>
                <a:lnTo>
                  <a:pt x="555585" y="540871"/>
                </a:lnTo>
                <a:lnTo>
                  <a:pt x="625946" y="539864"/>
                </a:lnTo>
                <a:lnTo>
                  <a:pt x="824292" y="539712"/>
                </a:lnTo>
                <a:lnTo>
                  <a:pt x="908852" y="532926"/>
                </a:lnTo>
                <a:lnTo>
                  <a:pt x="977290" y="531492"/>
                </a:lnTo>
                <a:lnTo>
                  <a:pt x="1062985" y="524400"/>
                </a:lnTo>
                <a:lnTo>
                  <a:pt x="1131562" y="518377"/>
                </a:lnTo>
                <a:lnTo>
                  <a:pt x="1187547" y="510742"/>
                </a:lnTo>
                <a:lnTo>
                  <a:pt x="1259354" y="505520"/>
                </a:lnTo>
                <a:lnTo>
                  <a:pt x="1331112" y="496304"/>
                </a:lnTo>
                <a:lnTo>
                  <a:pt x="1386902" y="490655"/>
                </a:lnTo>
                <a:lnTo>
                  <a:pt x="1456954" y="484195"/>
                </a:lnTo>
                <a:lnTo>
                  <a:pt x="1513195" y="481034"/>
                </a:lnTo>
                <a:lnTo>
                  <a:pt x="1572086" y="480098"/>
                </a:lnTo>
                <a:lnTo>
                  <a:pt x="1627211" y="475269"/>
                </a:lnTo>
                <a:lnTo>
                  <a:pt x="1696087" y="471949"/>
                </a:lnTo>
                <a:lnTo>
                  <a:pt x="1759080" y="468752"/>
                </a:lnTo>
                <a:lnTo>
                  <a:pt x="1821724" y="463782"/>
                </a:lnTo>
                <a:lnTo>
                  <a:pt x="1891795" y="462720"/>
                </a:lnTo>
                <a:lnTo>
                  <a:pt x="1986296" y="462568"/>
                </a:lnTo>
                <a:lnTo>
                  <a:pt x="2048110" y="455775"/>
                </a:lnTo>
                <a:lnTo>
                  <a:pt x="2080358" y="451976"/>
                </a:lnTo>
                <a:lnTo>
                  <a:pt x="2110551" y="447358"/>
                </a:lnTo>
                <a:lnTo>
                  <a:pt x="2141086" y="443450"/>
                </a:lnTo>
                <a:lnTo>
                  <a:pt x="2172454" y="433596"/>
                </a:lnTo>
                <a:lnTo>
                  <a:pt x="2185048" y="425556"/>
                </a:lnTo>
                <a:lnTo>
                  <a:pt x="2197946" y="416585"/>
                </a:lnTo>
                <a:lnTo>
                  <a:pt x="2219369" y="405228"/>
                </a:lnTo>
                <a:lnTo>
                  <a:pt x="2233549" y="390221"/>
                </a:lnTo>
                <a:lnTo>
                  <a:pt x="2248439" y="373709"/>
                </a:lnTo>
                <a:lnTo>
                  <a:pt x="2259307" y="356752"/>
                </a:lnTo>
                <a:lnTo>
                  <a:pt x="2269512" y="339663"/>
                </a:lnTo>
                <a:lnTo>
                  <a:pt x="2278984" y="328246"/>
                </a:lnTo>
                <a:lnTo>
                  <a:pt x="2282272" y="321582"/>
                </a:lnTo>
                <a:lnTo>
                  <a:pt x="2285925" y="306557"/>
                </a:lnTo>
                <a:lnTo>
                  <a:pt x="2290089" y="290355"/>
                </a:lnTo>
                <a:lnTo>
                  <a:pt x="2294162" y="273628"/>
                </a:lnTo>
                <a:lnTo>
                  <a:pt x="2295972" y="256670"/>
                </a:lnTo>
                <a:lnTo>
                  <a:pt x="2296777" y="242147"/>
                </a:lnTo>
                <a:lnTo>
                  <a:pt x="2297135" y="228391"/>
                </a:lnTo>
                <a:lnTo>
                  <a:pt x="2297294" y="212751"/>
                </a:lnTo>
                <a:lnTo>
                  <a:pt x="2294824" y="198816"/>
                </a:lnTo>
                <a:lnTo>
                  <a:pt x="2288079" y="177720"/>
                </a:lnTo>
                <a:lnTo>
                  <a:pt x="2283743" y="162609"/>
                </a:lnTo>
                <a:lnTo>
                  <a:pt x="2281817" y="149542"/>
                </a:lnTo>
                <a:lnTo>
                  <a:pt x="2278421" y="137385"/>
                </a:lnTo>
                <a:lnTo>
                  <a:pt x="2273736" y="125632"/>
                </a:lnTo>
                <a:lnTo>
                  <a:pt x="2268479" y="114059"/>
                </a:lnTo>
                <a:lnTo>
                  <a:pt x="2257343" y="91106"/>
                </a:lnTo>
                <a:lnTo>
                  <a:pt x="2251669" y="79664"/>
                </a:lnTo>
                <a:lnTo>
                  <a:pt x="2247869" y="74898"/>
                </a:lnTo>
                <a:lnTo>
                  <a:pt x="2234373" y="62687"/>
                </a:lnTo>
                <a:lnTo>
                  <a:pt x="2227172" y="52745"/>
                </a:lnTo>
                <a:lnTo>
                  <a:pt x="2222014" y="48380"/>
                </a:lnTo>
                <a:lnTo>
                  <a:pt x="2208662" y="40989"/>
                </a:lnTo>
                <a:lnTo>
                  <a:pt x="2195743" y="37069"/>
                </a:lnTo>
                <a:lnTo>
                  <a:pt x="2134256" y="20387"/>
                </a:lnTo>
                <a:lnTo>
                  <a:pt x="2067733" y="14459"/>
                </a:lnTo>
                <a:lnTo>
                  <a:pt x="2038230" y="10066"/>
                </a:lnTo>
                <a:lnTo>
                  <a:pt x="1971489" y="8379"/>
                </a:lnTo>
                <a:lnTo>
                  <a:pt x="1907648" y="2346"/>
                </a:lnTo>
                <a:lnTo>
                  <a:pt x="1841763" y="0"/>
                </a:lnTo>
                <a:lnTo>
                  <a:pt x="1773949" y="2230"/>
                </a:lnTo>
                <a:lnTo>
                  <a:pt x="1702988" y="7428"/>
                </a:lnTo>
                <a:lnTo>
                  <a:pt x="1631614" y="8112"/>
                </a:lnTo>
                <a:lnTo>
                  <a:pt x="1557645" y="14988"/>
                </a:lnTo>
                <a:lnTo>
                  <a:pt x="1495654" y="16433"/>
                </a:lnTo>
                <a:lnTo>
                  <a:pt x="1057266" y="16789"/>
                </a:lnTo>
                <a:lnTo>
                  <a:pt x="981583" y="10003"/>
                </a:lnTo>
                <a:lnTo>
                  <a:pt x="913832" y="8451"/>
                </a:lnTo>
                <a:lnTo>
                  <a:pt x="757222" y="8219"/>
                </a:lnTo>
                <a:lnTo>
                  <a:pt x="685790" y="15001"/>
                </a:lnTo>
                <a:lnTo>
                  <a:pt x="614353" y="17506"/>
                </a:lnTo>
                <a:lnTo>
                  <a:pt x="542916" y="24138"/>
                </a:lnTo>
                <a:lnTo>
                  <a:pt x="471478" y="27740"/>
                </a:lnTo>
                <a:lnTo>
                  <a:pt x="388293" y="35930"/>
                </a:lnTo>
                <a:lnTo>
                  <a:pt x="323046" y="41640"/>
                </a:lnTo>
                <a:lnTo>
                  <a:pt x="274906" y="44875"/>
                </a:lnTo>
                <a:lnTo>
                  <a:pt x="217239" y="50262"/>
                </a:lnTo>
                <a:lnTo>
                  <a:pt x="173996" y="53457"/>
                </a:lnTo>
                <a:lnTo>
                  <a:pt x="142207" y="58427"/>
                </a:lnTo>
                <a:lnTo>
                  <a:pt x="85716" y="5965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SMARTPenAnnotation627"/>
          <p:cNvSpPr/>
          <p:nvPr/>
        </p:nvSpPr>
        <p:spPr>
          <a:xfrm>
            <a:off x="6449378" y="2221706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xmlns:mc="http://schemas.openxmlformats.org/markup-compatibility/2006" xmlns:a14="http://schemas.microsoft.com/office/drawing/2010/main" val="FF0000" mc:Ignorable="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SMARTPenAnnotation628"/>
          <p:cNvSpPr/>
          <p:nvPr/>
        </p:nvSpPr>
        <p:spPr>
          <a:xfrm>
            <a:off x="405764" y="2307431"/>
            <a:ext cx="282894" cy="307183"/>
          </a:xfrm>
          <a:custGeom>
            <a:avLst/>
            <a:gdLst/>
            <a:ahLst/>
            <a:cxnLst/>
            <a:rect l="0" t="0" r="0" b="0"/>
            <a:pathLst>
              <a:path w="282894" h="368619">
                <a:moveTo>
                  <a:pt x="0" y="0"/>
                </a:moveTo>
                <a:lnTo>
                  <a:pt x="0" y="12770"/>
                </a:lnTo>
                <a:lnTo>
                  <a:pt x="953" y="15181"/>
                </a:lnTo>
                <a:lnTo>
                  <a:pt x="5892" y="23125"/>
                </a:lnTo>
                <a:lnTo>
                  <a:pt x="8731" y="31511"/>
                </a:lnTo>
                <a:lnTo>
                  <a:pt x="15181" y="40981"/>
                </a:lnTo>
                <a:lnTo>
                  <a:pt x="20400" y="50281"/>
                </a:lnTo>
                <a:lnTo>
                  <a:pt x="23125" y="56381"/>
                </a:lnTo>
                <a:lnTo>
                  <a:pt x="25894" y="63305"/>
                </a:lnTo>
                <a:lnTo>
                  <a:pt x="28693" y="70778"/>
                </a:lnTo>
                <a:lnTo>
                  <a:pt x="30559" y="77666"/>
                </a:lnTo>
                <a:lnTo>
                  <a:pt x="31803" y="84162"/>
                </a:lnTo>
                <a:lnTo>
                  <a:pt x="32632" y="90398"/>
                </a:lnTo>
                <a:lnTo>
                  <a:pt x="34137" y="97413"/>
                </a:lnTo>
                <a:lnTo>
                  <a:pt x="36093" y="104947"/>
                </a:lnTo>
                <a:lnTo>
                  <a:pt x="38350" y="112827"/>
                </a:lnTo>
                <a:lnTo>
                  <a:pt x="40807" y="119985"/>
                </a:lnTo>
                <a:lnTo>
                  <a:pt x="43397" y="126663"/>
                </a:lnTo>
                <a:lnTo>
                  <a:pt x="46077" y="133020"/>
                </a:lnTo>
                <a:lnTo>
                  <a:pt x="47863" y="140115"/>
                </a:lnTo>
                <a:lnTo>
                  <a:pt x="49054" y="147703"/>
                </a:lnTo>
                <a:lnTo>
                  <a:pt x="49848" y="155618"/>
                </a:lnTo>
                <a:lnTo>
                  <a:pt x="51329" y="163753"/>
                </a:lnTo>
                <a:lnTo>
                  <a:pt x="53270" y="172034"/>
                </a:lnTo>
                <a:lnTo>
                  <a:pt x="55516" y="180412"/>
                </a:lnTo>
                <a:lnTo>
                  <a:pt x="57013" y="188854"/>
                </a:lnTo>
                <a:lnTo>
                  <a:pt x="58011" y="197340"/>
                </a:lnTo>
                <a:lnTo>
                  <a:pt x="58677" y="205855"/>
                </a:lnTo>
                <a:lnTo>
                  <a:pt x="60073" y="213437"/>
                </a:lnTo>
                <a:lnTo>
                  <a:pt x="61956" y="220396"/>
                </a:lnTo>
                <a:lnTo>
                  <a:pt x="64164" y="226941"/>
                </a:lnTo>
                <a:lnTo>
                  <a:pt x="65636" y="234162"/>
                </a:lnTo>
                <a:lnTo>
                  <a:pt x="66618" y="241833"/>
                </a:lnTo>
                <a:lnTo>
                  <a:pt x="67272" y="249804"/>
                </a:lnTo>
                <a:lnTo>
                  <a:pt x="67708" y="257024"/>
                </a:lnTo>
                <a:lnTo>
                  <a:pt x="68193" y="270125"/>
                </a:lnTo>
                <a:lnTo>
                  <a:pt x="69274" y="276286"/>
                </a:lnTo>
                <a:lnTo>
                  <a:pt x="70948" y="282298"/>
                </a:lnTo>
                <a:lnTo>
                  <a:pt x="73016" y="288211"/>
                </a:lnTo>
                <a:lnTo>
                  <a:pt x="74395" y="294058"/>
                </a:lnTo>
                <a:lnTo>
                  <a:pt x="75314" y="299861"/>
                </a:lnTo>
                <a:lnTo>
                  <a:pt x="75927" y="305635"/>
                </a:lnTo>
                <a:lnTo>
                  <a:pt x="76608" y="317131"/>
                </a:lnTo>
                <a:lnTo>
                  <a:pt x="76790" y="322863"/>
                </a:lnTo>
                <a:lnTo>
                  <a:pt x="77863" y="327637"/>
                </a:lnTo>
                <a:lnTo>
                  <a:pt x="82973" y="338907"/>
                </a:lnTo>
                <a:lnTo>
                  <a:pt x="84910" y="348278"/>
                </a:lnTo>
                <a:lnTo>
                  <a:pt x="85704" y="359702"/>
                </a:lnTo>
                <a:lnTo>
                  <a:pt x="85716" y="359892"/>
                </a:lnTo>
                <a:lnTo>
                  <a:pt x="85725" y="342720"/>
                </a:lnTo>
                <a:lnTo>
                  <a:pt x="88265" y="332978"/>
                </a:lnTo>
                <a:lnTo>
                  <a:pt x="91617" y="322297"/>
                </a:lnTo>
                <a:lnTo>
                  <a:pt x="93106" y="311201"/>
                </a:lnTo>
                <a:lnTo>
                  <a:pt x="96308" y="299919"/>
                </a:lnTo>
                <a:lnTo>
                  <a:pt x="99954" y="288555"/>
                </a:lnTo>
                <a:lnTo>
                  <a:pt x="101574" y="277154"/>
                </a:lnTo>
                <a:lnTo>
                  <a:pt x="102959" y="270494"/>
                </a:lnTo>
                <a:lnTo>
                  <a:pt x="104834" y="263197"/>
                </a:lnTo>
                <a:lnTo>
                  <a:pt x="107037" y="255475"/>
                </a:lnTo>
                <a:lnTo>
                  <a:pt x="109458" y="248422"/>
                </a:lnTo>
                <a:lnTo>
                  <a:pt x="112025" y="241814"/>
                </a:lnTo>
                <a:lnTo>
                  <a:pt x="114688" y="235505"/>
                </a:lnTo>
                <a:lnTo>
                  <a:pt x="120188" y="223414"/>
                </a:lnTo>
                <a:lnTo>
                  <a:pt x="131479" y="200130"/>
                </a:lnTo>
                <a:lnTo>
                  <a:pt x="135278" y="195332"/>
                </a:lnTo>
                <a:lnTo>
                  <a:pt x="139716" y="191182"/>
                </a:lnTo>
                <a:lnTo>
                  <a:pt x="144579" y="187462"/>
                </a:lnTo>
                <a:lnTo>
                  <a:pt x="149726" y="183077"/>
                </a:lnTo>
                <a:lnTo>
                  <a:pt x="155063" y="178249"/>
                </a:lnTo>
                <a:lnTo>
                  <a:pt x="160525" y="173125"/>
                </a:lnTo>
                <a:lnTo>
                  <a:pt x="169135" y="167432"/>
                </a:lnTo>
                <a:lnTo>
                  <a:pt x="177089" y="163949"/>
                </a:lnTo>
                <a:lnTo>
                  <a:pt x="186974" y="159226"/>
                </a:lnTo>
                <a:lnTo>
                  <a:pt x="195177" y="156492"/>
                </a:lnTo>
                <a:lnTo>
                  <a:pt x="198698" y="155763"/>
                </a:lnTo>
                <a:lnTo>
                  <a:pt x="201998" y="156230"/>
                </a:lnTo>
                <a:lnTo>
                  <a:pt x="205151" y="157493"/>
                </a:lnTo>
                <a:lnTo>
                  <a:pt x="211193" y="161437"/>
                </a:lnTo>
                <a:lnTo>
                  <a:pt x="219950" y="169012"/>
                </a:lnTo>
                <a:lnTo>
                  <a:pt x="225708" y="174494"/>
                </a:lnTo>
                <a:lnTo>
                  <a:pt x="231443" y="182646"/>
                </a:lnTo>
                <a:lnTo>
                  <a:pt x="237166" y="192618"/>
                </a:lnTo>
                <a:lnTo>
                  <a:pt x="242885" y="203401"/>
                </a:lnTo>
                <a:lnTo>
                  <a:pt x="246062" y="214543"/>
                </a:lnTo>
                <a:lnTo>
                  <a:pt x="248426" y="225845"/>
                </a:lnTo>
                <a:lnTo>
                  <a:pt x="252652" y="237218"/>
                </a:lnTo>
                <a:lnTo>
                  <a:pt x="257705" y="248623"/>
                </a:lnTo>
                <a:lnTo>
                  <a:pt x="262173" y="260042"/>
                </a:lnTo>
                <a:lnTo>
                  <a:pt x="264159" y="271467"/>
                </a:lnTo>
                <a:lnTo>
                  <a:pt x="265042" y="282894"/>
                </a:lnTo>
                <a:lnTo>
                  <a:pt x="265434" y="294323"/>
                </a:lnTo>
                <a:lnTo>
                  <a:pt x="265686" y="317183"/>
                </a:lnTo>
                <a:lnTo>
                  <a:pt x="265748" y="366776"/>
                </a:lnTo>
                <a:lnTo>
                  <a:pt x="266700" y="367390"/>
                </a:lnTo>
                <a:lnTo>
                  <a:pt x="273129" y="368456"/>
                </a:lnTo>
                <a:lnTo>
                  <a:pt x="276331" y="368546"/>
                </a:lnTo>
                <a:lnTo>
                  <a:pt x="282893" y="36861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SMARTPenAnnotation629"/>
          <p:cNvSpPr/>
          <p:nvPr/>
        </p:nvSpPr>
        <p:spPr>
          <a:xfrm>
            <a:off x="786594" y="2436056"/>
            <a:ext cx="150546" cy="171082"/>
          </a:xfrm>
          <a:custGeom>
            <a:avLst/>
            <a:gdLst/>
            <a:ahLst/>
            <a:cxnLst/>
            <a:rect l="0" t="0" r="0" b="0"/>
            <a:pathLst>
              <a:path w="150546" h="205298">
                <a:moveTo>
                  <a:pt x="13505" y="42818"/>
                </a:moveTo>
                <a:lnTo>
                  <a:pt x="13505" y="34254"/>
                </a:lnTo>
                <a:lnTo>
                  <a:pt x="13505" y="38799"/>
                </a:lnTo>
                <a:lnTo>
                  <a:pt x="12553" y="41091"/>
                </a:lnTo>
                <a:lnTo>
                  <a:pt x="8955" y="46178"/>
                </a:lnTo>
                <a:lnTo>
                  <a:pt x="7614" y="48868"/>
                </a:lnTo>
                <a:lnTo>
                  <a:pt x="6125" y="54396"/>
                </a:lnTo>
                <a:lnTo>
                  <a:pt x="5727" y="58157"/>
                </a:lnTo>
                <a:lnTo>
                  <a:pt x="5463" y="62569"/>
                </a:lnTo>
                <a:lnTo>
                  <a:pt x="5168" y="72551"/>
                </a:lnTo>
                <a:lnTo>
                  <a:pt x="4964" y="100120"/>
                </a:lnTo>
                <a:lnTo>
                  <a:pt x="4001" y="105784"/>
                </a:lnTo>
                <a:lnTo>
                  <a:pt x="2407" y="111465"/>
                </a:lnTo>
                <a:lnTo>
                  <a:pt x="391" y="117158"/>
                </a:lnTo>
                <a:lnTo>
                  <a:pt x="0" y="122858"/>
                </a:lnTo>
                <a:lnTo>
                  <a:pt x="692" y="128563"/>
                </a:lnTo>
                <a:lnTo>
                  <a:pt x="2106" y="134271"/>
                </a:lnTo>
                <a:lnTo>
                  <a:pt x="3048" y="139029"/>
                </a:lnTo>
                <a:lnTo>
                  <a:pt x="3676" y="143154"/>
                </a:lnTo>
                <a:lnTo>
                  <a:pt x="4095" y="146856"/>
                </a:lnTo>
                <a:lnTo>
                  <a:pt x="4375" y="151229"/>
                </a:lnTo>
                <a:lnTo>
                  <a:pt x="4561" y="156049"/>
                </a:lnTo>
                <a:lnTo>
                  <a:pt x="4685" y="161168"/>
                </a:lnTo>
                <a:lnTo>
                  <a:pt x="5720" y="165533"/>
                </a:lnTo>
                <a:lnTo>
                  <a:pt x="7363" y="169395"/>
                </a:lnTo>
                <a:lnTo>
                  <a:pt x="9410" y="172923"/>
                </a:lnTo>
                <a:lnTo>
                  <a:pt x="11728" y="176227"/>
                </a:lnTo>
                <a:lnTo>
                  <a:pt x="14225" y="179382"/>
                </a:lnTo>
                <a:lnTo>
                  <a:pt x="16843" y="182438"/>
                </a:lnTo>
                <a:lnTo>
                  <a:pt x="18588" y="185428"/>
                </a:lnTo>
                <a:lnTo>
                  <a:pt x="20527" y="191290"/>
                </a:lnTo>
                <a:lnTo>
                  <a:pt x="21996" y="193234"/>
                </a:lnTo>
                <a:lnTo>
                  <a:pt x="23929" y="194530"/>
                </a:lnTo>
                <a:lnTo>
                  <a:pt x="26169" y="195394"/>
                </a:lnTo>
                <a:lnTo>
                  <a:pt x="29568" y="196923"/>
                </a:lnTo>
                <a:lnTo>
                  <a:pt x="38424" y="201161"/>
                </a:lnTo>
                <a:lnTo>
                  <a:pt x="42501" y="202673"/>
                </a:lnTo>
                <a:lnTo>
                  <a:pt x="46171" y="203680"/>
                </a:lnTo>
                <a:lnTo>
                  <a:pt x="49570" y="204352"/>
                </a:lnTo>
                <a:lnTo>
                  <a:pt x="53741" y="204800"/>
                </a:lnTo>
                <a:lnTo>
                  <a:pt x="58426" y="205098"/>
                </a:lnTo>
                <a:lnTo>
                  <a:pt x="63455" y="205297"/>
                </a:lnTo>
                <a:lnTo>
                  <a:pt x="67760" y="204477"/>
                </a:lnTo>
                <a:lnTo>
                  <a:pt x="71583" y="202978"/>
                </a:lnTo>
                <a:lnTo>
                  <a:pt x="75084" y="201026"/>
                </a:lnTo>
                <a:lnTo>
                  <a:pt x="84054" y="196318"/>
                </a:lnTo>
                <a:lnTo>
                  <a:pt x="89113" y="193728"/>
                </a:lnTo>
                <a:lnTo>
                  <a:pt x="93438" y="191050"/>
                </a:lnTo>
                <a:lnTo>
                  <a:pt x="97274" y="188311"/>
                </a:lnTo>
                <a:lnTo>
                  <a:pt x="100783" y="185533"/>
                </a:lnTo>
                <a:lnTo>
                  <a:pt x="104076" y="181777"/>
                </a:lnTo>
                <a:lnTo>
                  <a:pt x="107223" y="177367"/>
                </a:lnTo>
                <a:lnTo>
                  <a:pt x="110274" y="172522"/>
                </a:lnTo>
                <a:lnTo>
                  <a:pt x="114213" y="167387"/>
                </a:lnTo>
                <a:lnTo>
                  <a:pt x="118744" y="162059"/>
                </a:lnTo>
                <a:lnTo>
                  <a:pt x="123669" y="156602"/>
                </a:lnTo>
                <a:lnTo>
                  <a:pt x="127905" y="151059"/>
                </a:lnTo>
                <a:lnTo>
                  <a:pt x="131682" y="145458"/>
                </a:lnTo>
                <a:lnTo>
                  <a:pt x="135152" y="139820"/>
                </a:lnTo>
                <a:lnTo>
                  <a:pt x="137466" y="134156"/>
                </a:lnTo>
                <a:lnTo>
                  <a:pt x="139008" y="128475"/>
                </a:lnTo>
                <a:lnTo>
                  <a:pt x="140037" y="122782"/>
                </a:lnTo>
                <a:lnTo>
                  <a:pt x="141674" y="117082"/>
                </a:lnTo>
                <a:lnTo>
                  <a:pt x="143719" y="111378"/>
                </a:lnTo>
                <a:lnTo>
                  <a:pt x="146035" y="105669"/>
                </a:lnTo>
                <a:lnTo>
                  <a:pt x="147578" y="99959"/>
                </a:lnTo>
                <a:lnTo>
                  <a:pt x="148607" y="94247"/>
                </a:lnTo>
                <a:lnTo>
                  <a:pt x="149293" y="88534"/>
                </a:lnTo>
                <a:lnTo>
                  <a:pt x="149751" y="82820"/>
                </a:lnTo>
                <a:lnTo>
                  <a:pt x="150056" y="77106"/>
                </a:lnTo>
                <a:lnTo>
                  <a:pt x="150394" y="65677"/>
                </a:lnTo>
                <a:lnTo>
                  <a:pt x="150545" y="54247"/>
                </a:lnTo>
                <a:lnTo>
                  <a:pt x="149633" y="48533"/>
                </a:lnTo>
                <a:lnTo>
                  <a:pt x="148072" y="42818"/>
                </a:lnTo>
                <a:lnTo>
                  <a:pt x="146079" y="37103"/>
                </a:lnTo>
                <a:lnTo>
                  <a:pt x="143798" y="32340"/>
                </a:lnTo>
                <a:lnTo>
                  <a:pt x="141324" y="28213"/>
                </a:lnTo>
                <a:lnTo>
                  <a:pt x="138723" y="24508"/>
                </a:lnTo>
                <a:lnTo>
                  <a:pt x="136036" y="21087"/>
                </a:lnTo>
                <a:lnTo>
                  <a:pt x="133293" y="17853"/>
                </a:lnTo>
                <a:lnTo>
                  <a:pt x="130511" y="14744"/>
                </a:lnTo>
                <a:lnTo>
                  <a:pt x="124881" y="8751"/>
                </a:lnTo>
                <a:lnTo>
                  <a:pt x="122045" y="5819"/>
                </a:lnTo>
                <a:lnTo>
                  <a:pt x="118250" y="3864"/>
                </a:lnTo>
                <a:lnTo>
                  <a:pt x="113815" y="2561"/>
                </a:lnTo>
                <a:lnTo>
                  <a:pt x="108954" y="1692"/>
                </a:lnTo>
                <a:lnTo>
                  <a:pt x="104760" y="1113"/>
                </a:lnTo>
                <a:lnTo>
                  <a:pt x="101012" y="727"/>
                </a:lnTo>
                <a:lnTo>
                  <a:pt x="97561" y="470"/>
                </a:lnTo>
                <a:lnTo>
                  <a:pt x="93355" y="298"/>
                </a:lnTo>
                <a:lnTo>
                  <a:pt x="83602" y="108"/>
                </a:lnTo>
                <a:lnTo>
                  <a:pt x="67400" y="0"/>
                </a:lnTo>
                <a:lnTo>
                  <a:pt x="63723" y="938"/>
                </a:lnTo>
                <a:lnTo>
                  <a:pt x="61271" y="2515"/>
                </a:lnTo>
                <a:lnTo>
                  <a:pt x="59637" y="4519"/>
                </a:lnTo>
                <a:lnTo>
                  <a:pt x="57595" y="5855"/>
                </a:lnTo>
                <a:lnTo>
                  <a:pt x="55281" y="6746"/>
                </a:lnTo>
                <a:lnTo>
                  <a:pt x="52786" y="7340"/>
                </a:lnTo>
                <a:lnTo>
                  <a:pt x="52075" y="8688"/>
                </a:lnTo>
                <a:lnTo>
                  <a:pt x="52553" y="10540"/>
                </a:lnTo>
                <a:lnTo>
                  <a:pt x="56368" y="1710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SMARTPenAnnotation630"/>
          <p:cNvSpPr/>
          <p:nvPr/>
        </p:nvSpPr>
        <p:spPr>
          <a:xfrm>
            <a:off x="980122" y="2421954"/>
            <a:ext cx="257176" cy="192561"/>
          </a:xfrm>
          <a:custGeom>
            <a:avLst/>
            <a:gdLst/>
            <a:ahLst/>
            <a:cxnLst/>
            <a:rect l="0" t="0" r="0" b="0"/>
            <a:pathLst>
              <a:path w="257176" h="231073">
                <a:moveTo>
                  <a:pt x="0" y="16878"/>
                </a:moveTo>
                <a:lnTo>
                  <a:pt x="8219" y="16878"/>
                </a:lnTo>
                <a:lnTo>
                  <a:pt x="15347" y="23722"/>
                </a:lnTo>
                <a:lnTo>
                  <a:pt x="20473" y="28810"/>
                </a:lnTo>
                <a:lnTo>
                  <a:pt x="22221" y="31500"/>
                </a:lnTo>
                <a:lnTo>
                  <a:pt x="24164" y="37029"/>
                </a:lnTo>
                <a:lnTo>
                  <a:pt x="27567" y="42662"/>
                </a:lnTo>
                <a:lnTo>
                  <a:pt x="32254" y="49293"/>
                </a:lnTo>
                <a:lnTo>
                  <a:pt x="34838" y="53728"/>
                </a:lnTo>
                <a:lnTo>
                  <a:pt x="37513" y="58589"/>
                </a:lnTo>
                <a:lnTo>
                  <a:pt x="39296" y="63736"/>
                </a:lnTo>
                <a:lnTo>
                  <a:pt x="40485" y="69072"/>
                </a:lnTo>
                <a:lnTo>
                  <a:pt x="41277" y="74534"/>
                </a:lnTo>
                <a:lnTo>
                  <a:pt x="41806" y="80080"/>
                </a:lnTo>
                <a:lnTo>
                  <a:pt x="42158" y="85683"/>
                </a:lnTo>
                <a:lnTo>
                  <a:pt x="42393" y="91323"/>
                </a:lnTo>
                <a:lnTo>
                  <a:pt x="43502" y="96988"/>
                </a:lnTo>
                <a:lnTo>
                  <a:pt x="45194" y="102670"/>
                </a:lnTo>
                <a:lnTo>
                  <a:pt x="47274" y="108362"/>
                </a:lnTo>
                <a:lnTo>
                  <a:pt x="49614" y="114063"/>
                </a:lnTo>
                <a:lnTo>
                  <a:pt x="52126" y="119768"/>
                </a:lnTo>
                <a:lnTo>
                  <a:pt x="54753" y="125476"/>
                </a:lnTo>
                <a:lnTo>
                  <a:pt x="56504" y="132139"/>
                </a:lnTo>
                <a:lnTo>
                  <a:pt x="57672" y="139439"/>
                </a:lnTo>
                <a:lnTo>
                  <a:pt x="58451" y="147163"/>
                </a:lnTo>
                <a:lnTo>
                  <a:pt x="59922" y="153264"/>
                </a:lnTo>
                <a:lnTo>
                  <a:pt x="61856" y="158285"/>
                </a:lnTo>
                <a:lnTo>
                  <a:pt x="71803" y="177737"/>
                </a:lnTo>
                <a:lnTo>
                  <a:pt x="73586" y="183172"/>
                </a:lnTo>
                <a:lnTo>
                  <a:pt x="74775" y="188701"/>
                </a:lnTo>
                <a:lnTo>
                  <a:pt x="75567" y="194291"/>
                </a:lnTo>
                <a:lnTo>
                  <a:pt x="76096" y="198971"/>
                </a:lnTo>
                <a:lnTo>
                  <a:pt x="76448" y="203043"/>
                </a:lnTo>
                <a:lnTo>
                  <a:pt x="76839" y="210108"/>
                </a:lnTo>
                <a:lnTo>
                  <a:pt x="77111" y="220783"/>
                </a:lnTo>
                <a:lnTo>
                  <a:pt x="79674" y="224342"/>
                </a:lnTo>
                <a:lnTo>
                  <a:pt x="81691" y="226625"/>
                </a:lnTo>
                <a:lnTo>
                  <a:pt x="82083" y="228147"/>
                </a:lnTo>
                <a:lnTo>
                  <a:pt x="81392" y="229161"/>
                </a:lnTo>
                <a:lnTo>
                  <a:pt x="77401" y="231072"/>
                </a:lnTo>
                <a:lnTo>
                  <a:pt x="77201" y="224323"/>
                </a:lnTo>
                <a:lnTo>
                  <a:pt x="77174" y="219248"/>
                </a:lnTo>
                <a:lnTo>
                  <a:pt x="76215" y="216561"/>
                </a:lnTo>
                <a:lnTo>
                  <a:pt x="72608" y="211036"/>
                </a:lnTo>
                <a:lnTo>
                  <a:pt x="71265" y="207277"/>
                </a:lnTo>
                <a:lnTo>
                  <a:pt x="70370" y="202866"/>
                </a:lnTo>
                <a:lnTo>
                  <a:pt x="69773" y="198020"/>
                </a:lnTo>
                <a:lnTo>
                  <a:pt x="69376" y="192884"/>
                </a:lnTo>
                <a:lnTo>
                  <a:pt x="69110" y="187556"/>
                </a:lnTo>
                <a:lnTo>
                  <a:pt x="68816" y="176555"/>
                </a:lnTo>
                <a:lnTo>
                  <a:pt x="68611" y="143727"/>
                </a:lnTo>
                <a:lnTo>
                  <a:pt x="69553" y="135734"/>
                </a:lnTo>
                <a:lnTo>
                  <a:pt x="71134" y="127548"/>
                </a:lnTo>
                <a:lnTo>
                  <a:pt x="73140" y="119233"/>
                </a:lnTo>
                <a:lnTo>
                  <a:pt x="74477" y="110832"/>
                </a:lnTo>
                <a:lnTo>
                  <a:pt x="75369" y="102374"/>
                </a:lnTo>
                <a:lnTo>
                  <a:pt x="75964" y="93878"/>
                </a:lnTo>
                <a:lnTo>
                  <a:pt x="78265" y="86309"/>
                </a:lnTo>
                <a:lnTo>
                  <a:pt x="81704" y="79358"/>
                </a:lnTo>
                <a:lnTo>
                  <a:pt x="85902" y="72819"/>
                </a:lnTo>
                <a:lnTo>
                  <a:pt x="90605" y="66554"/>
                </a:lnTo>
                <a:lnTo>
                  <a:pt x="95646" y="60473"/>
                </a:lnTo>
                <a:lnTo>
                  <a:pt x="100912" y="54514"/>
                </a:lnTo>
                <a:lnTo>
                  <a:pt x="105374" y="48636"/>
                </a:lnTo>
                <a:lnTo>
                  <a:pt x="109302" y="42813"/>
                </a:lnTo>
                <a:lnTo>
                  <a:pt x="112873" y="37025"/>
                </a:lnTo>
                <a:lnTo>
                  <a:pt x="117159" y="32215"/>
                </a:lnTo>
                <a:lnTo>
                  <a:pt x="121921" y="28055"/>
                </a:lnTo>
                <a:lnTo>
                  <a:pt x="127001" y="24329"/>
                </a:lnTo>
                <a:lnTo>
                  <a:pt x="132292" y="19940"/>
                </a:lnTo>
                <a:lnTo>
                  <a:pt x="137725" y="15110"/>
                </a:lnTo>
                <a:lnTo>
                  <a:pt x="143252" y="9984"/>
                </a:lnTo>
                <a:lnTo>
                  <a:pt x="148841" y="6567"/>
                </a:lnTo>
                <a:lnTo>
                  <a:pt x="154472" y="4289"/>
                </a:lnTo>
                <a:lnTo>
                  <a:pt x="160132" y="2770"/>
                </a:lnTo>
                <a:lnTo>
                  <a:pt x="164857" y="1758"/>
                </a:lnTo>
                <a:lnTo>
                  <a:pt x="172647" y="633"/>
                </a:lnTo>
                <a:lnTo>
                  <a:pt x="177011" y="333"/>
                </a:lnTo>
                <a:lnTo>
                  <a:pt x="181825" y="133"/>
                </a:lnTo>
                <a:lnTo>
                  <a:pt x="186939" y="0"/>
                </a:lnTo>
                <a:lnTo>
                  <a:pt x="191301" y="863"/>
                </a:lnTo>
                <a:lnTo>
                  <a:pt x="198688" y="4363"/>
                </a:lnTo>
                <a:lnTo>
                  <a:pt x="207686" y="9093"/>
                </a:lnTo>
                <a:lnTo>
                  <a:pt x="212752" y="11688"/>
                </a:lnTo>
                <a:lnTo>
                  <a:pt x="217082" y="13418"/>
                </a:lnTo>
                <a:lnTo>
                  <a:pt x="224434" y="15340"/>
                </a:lnTo>
                <a:lnTo>
                  <a:pt x="228680" y="17758"/>
                </a:lnTo>
                <a:lnTo>
                  <a:pt x="233416" y="21275"/>
                </a:lnTo>
                <a:lnTo>
                  <a:pt x="238478" y="25524"/>
                </a:lnTo>
                <a:lnTo>
                  <a:pt x="242805" y="29310"/>
                </a:lnTo>
                <a:lnTo>
                  <a:pt x="257175" y="4259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SMARTPenAnnotation631"/>
          <p:cNvSpPr/>
          <p:nvPr/>
        </p:nvSpPr>
        <p:spPr>
          <a:xfrm>
            <a:off x="1391708" y="2436018"/>
            <a:ext cx="59903" cy="178595"/>
          </a:xfrm>
          <a:custGeom>
            <a:avLst/>
            <a:gdLst/>
            <a:ahLst/>
            <a:cxnLst/>
            <a:rect l="0" t="0" r="0" b="0"/>
            <a:pathLst>
              <a:path w="59903" h="214314">
                <a:moveTo>
                  <a:pt x="17040" y="0"/>
                </a:moveTo>
                <a:lnTo>
                  <a:pt x="0" y="0"/>
                </a:lnTo>
                <a:lnTo>
                  <a:pt x="8467" y="0"/>
                </a:lnTo>
                <a:lnTo>
                  <a:pt x="1087" y="0"/>
                </a:lnTo>
                <a:lnTo>
                  <a:pt x="8467" y="0"/>
                </a:lnTo>
                <a:lnTo>
                  <a:pt x="8467" y="7381"/>
                </a:lnTo>
                <a:lnTo>
                  <a:pt x="9420" y="8731"/>
                </a:lnTo>
                <a:lnTo>
                  <a:pt x="11007" y="10583"/>
                </a:lnTo>
                <a:lnTo>
                  <a:pt x="13018" y="12770"/>
                </a:lnTo>
                <a:lnTo>
                  <a:pt x="14359" y="15181"/>
                </a:lnTo>
                <a:lnTo>
                  <a:pt x="15848" y="20400"/>
                </a:lnTo>
                <a:lnTo>
                  <a:pt x="16510" y="25894"/>
                </a:lnTo>
                <a:lnTo>
                  <a:pt x="16687" y="28693"/>
                </a:lnTo>
                <a:lnTo>
                  <a:pt x="17757" y="32464"/>
                </a:lnTo>
                <a:lnTo>
                  <a:pt x="19423" y="36882"/>
                </a:lnTo>
                <a:lnTo>
                  <a:pt x="21486" y="41733"/>
                </a:lnTo>
                <a:lnTo>
                  <a:pt x="22862" y="46872"/>
                </a:lnTo>
                <a:lnTo>
                  <a:pt x="23778" y="52203"/>
                </a:lnTo>
                <a:lnTo>
                  <a:pt x="24390" y="57662"/>
                </a:lnTo>
                <a:lnTo>
                  <a:pt x="24798" y="63206"/>
                </a:lnTo>
                <a:lnTo>
                  <a:pt x="25069" y="68808"/>
                </a:lnTo>
                <a:lnTo>
                  <a:pt x="25250" y="74447"/>
                </a:lnTo>
                <a:lnTo>
                  <a:pt x="26323" y="80111"/>
                </a:lnTo>
                <a:lnTo>
                  <a:pt x="27992" y="85792"/>
                </a:lnTo>
                <a:lnTo>
                  <a:pt x="30056" y="91485"/>
                </a:lnTo>
                <a:lnTo>
                  <a:pt x="30480" y="97185"/>
                </a:lnTo>
                <a:lnTo>
                  <a:pt x="29810" y="102890"/>
                </a:lnTo>
                <a:lnTo>
                  <a:pt x="28411" y="108598"/>
                </a:lnTo>
                <a:lnTo>
                  <a:pt x="28431" y="114309"/>
                </a:lnTo>
                <a:lnTo>
                  <a:pt x="29396" y="120021"/>
                </a:lnTo>
                <a:lnTo>
                  <a:pt x="30992" y="125734"/>
                </a:lnTo>
                <a:lnTo>
                  <a:pt x="33009" y="130495"/>
                </a:lnTo>
                <a:lnTo>
                  <a:pt x="35306" y="134622"/>
                </a:lnTo>
                <a:lnTo>
                  <a:pt x="37790" y="138326"/>
                </a:lnTo>
                <a:lnTo>
                  <a:pt x="39446" y="142699"/>
                </a:lnTo>
                <a:lnTo>
                  <a:pt x="40550" y="147520"/>
                </a:lnTo>
                <a:lnTo>
                  <a:pt x="41286" y="152640"/>
                </a:lnTo>
                <a:lnTo>
                  <a:pt x="42729" y="157005"/>
                </a:lnTo>
                <a:lnTo>
                  <a:pt x="44643" y="160867"/>
                </a:lnTo>
                <a:lnTo>
                  <a:pt x="46872" y="164395"/>
                </a:lnTo>
                <a:lnTo>
                  <a:pt x="48358" y="167699"/>
                </a:lnTo>
                <a:lnTo>
                  <a:pt x="50009" y="173911"/>
                </a:lnTo>
                <a:lnTo>
                  <a:pt x="50743" y="179846"/>
                </a:lnTo>
                <a:lnTo>
                  <a:pt x="50939" y="182762"/>
                </a:lnTo>
                <a:lnTo>
                  <a:pt x="52022" y="185659"/>
                </a:lnTo>
                <a:lnTo>
                  <a:pt x="53696" y="188543"/>
                </a:lnTo>
                <a:lnTo>
                  <a:pt x="55765" y="191418"/>
                </a:lnTo>
                <a:lnTo>
                  <a:pt x="57144" y="194287"/>
                </a:lnTo>
                <a:lnTo>
                  <a:pt x="58677" y="200015"/>
                </a:lnTo>
                <a:lnTo>
                  <a:pt x="59660" y="205562"/>
                </a:lnTo>
                <a:lnTo>
                  <a:pt x="59741" y="207526"/>
                </a:lnTo>
                <a:lnTo>
                  <a:pt x="59902" y="21431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SMARTPenAnnotation632"/>
          <p:cNvSpPr/>
          <p:nvPr/>
        </p:nvSpPr>
        <p:spPr>
          <a:xfrm>
            <a:off x="1374457" y="2357438"/>
            <a:ext cx="17146" cy="7144"/>
          </a:xfrm>
          <a:custGeom>
            <a:avLst/>
            <a:gdLst/>
            <a:ahLst/>
            <a:cxnLst/>
            <a:rect l="0" t="0" r="0" b="0"/>
            <a:pathLst>
              <a:path w="17146" h="8573">
                <a:moveTo>
                  <a:pt x="17145" y="8572"/>
                </a:moveTo>
                <a:lnTo>
                  <a:pt x="12594" y="8572"/>
                </a:lnTo>
                <a:lnTo>
                  <a:pt x="10301" y="7620"/>
                </a:lnTo>
                <a:lnTo>
                  <a:pt x="7820" y="6032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SMARTPenAnnotation633"/>
          <p:cNvSpPr/>
          <p:nvPr/>
        </p:nvSpPr>
        <p:spPr>
          <a:xfrm>
            <a:off x="1589961" y="2407472"/>
            <a:ext cx="213122" cy="185702"/>
          </a:xfrm>
          <a:custGeom>
            <a:avLst/>
            <a:gdLst/>
            <a:ahLst/>
            <a:cxnLst/>
            <a:rect l="0" t="0" r="0" b="0"/>
            <a:pathLst>
              <a:path w="213122" h="222842">
                <a:moveTo>
                  <a:pt x="7381" y="25684"/>
                </a:moveTo>
                <a:lnTo>
                  <a:pt x="0" y="25684"/>
                </a:lnTo>
                <a:lnTo>
                  <a:pt x="555" y="24731"/>
                </a:lnTo>
                <a:lnTo>
                  <a:pt x="3712" y="21133"/>
                </a:lnTo>
                <a:lnTo>
                  <a:pt x="5888" y="19792"/>
                </a:lnTo>
                <a:lnTo>
                  <a:pt x="10845" y="18303"/>
                </a:lnTo>
                <a:lnTo>
                  <a:pt x="16223" y="17641"/>
                </a:lnTo>
                <a:lnTo>
                  <a:pt x="18991" y="17464"/>
                </a:lnTo>
                <a:lnTo>
                  <a:pt x="22741" y="16394"/>
                </a:lnTo>
                <a:lnTo>
                  <a:pt x="27146" y="14728"/>
                </a:lnTo>
                <a:lnTo>
                  <a:pt x="31988" y="12665"/>
                </a:lnTo>
                <a:lnTo>
                  <a:pt x="37120" y="11289"/>
                </a:lnTo>
                <a:lnTo>
                  <a:pt x="42447" y="10372"/>
                </a:lnTo>
                <a:lnTo>
                  <a:pt x="47903" y="9761"/>
                </a:lnTo>
                <a:lnTo>
                  <a:pt x="53446" y="8401"/>
                </a:lnTo>
                <a:lnTo>
                  <a:pt x="59046" y="6542"/>
                </a:lnTo>
                <a:lnTo>
                  <a:pt x="64684" y="4350"/>
                </a:lnTo>
                <a:lnTo>
                  <a:pt x="70348" y="2889"/>
                </a:lnTo>
                <a:lnTo>
                  <a:pt x="76029" y="1915"/>
                </a:lnTo>
                <a:lnTo>
                  <a:pt x="81721" y="1265"/>
                </a:lnTo>
                <a:lnTo>
                  <a:pt x="87421" y="832"/>
                </a:lnTo>
                <a:lnTo>
                  <a:pt x="93126" y="543"/>
                </a:lnTo>
                <a:lnTo>
                  <a:pt x="107717" y="137"/>
                </a:lnTo>
                <a:lnTo>
                  <a:pt x="125731" y="0"/>
                </a:lnTo>
                <a:lnTo>
                  <a:pt x="129144" y="941"/>
                </a:lnTo>
                <a:lnTo>
                  <a:pt x="131419" y="2521"/>
                </a:lnTo>
                <a:lnTo>
                  <a:pt x="132935" y="4527"/>
                </a:lnTo>
                <a:lnTo>
                  <a:pt x="134899" y="5864"/>
                </a:lnTo>
                <a:lnTo>
                  <a:pt x="139621" y="7350"/>
                </a:lnTo>
                <a:lnTo>
                  <a:pt x="144894" y="10550"/>
                </a:lnTo>
                <a:lnTo>
                  <a:pt x="147634" y="12737"/>
                </a:lnTo>
                <a:lnTo>
                  <a:pt x="149461" y="15148"/>
                </a:lnTo>
                <a:lnTo>
                  <a:pt x="150678" y="17707"/>
                </a:lnTo>
                <a:lnTo>
                  <a:pt x="151490" y="20366"/>
                </a:lnTo>
                <a:lnTo>
                  <a:pt x="151079" y="23091"/>
                </a:lnTo>
                <a:lnTo>
                  <a:pt x="148082" y="28659"/>
                </a:lnTo>
                <a:lnTo>
                  <a:pt x="145949" y="32430"/>
                </a:lnTo>
                <a:lnTo>
                  <a:pt x="141039" y="41699"/>
                </a:lnTo>
                <a:lnTo>
                  <a:pt x="132920" y="57628"/>
                </a:lnTo>
                <a:lnTo>
                  <a:pt x="129174" y="63172"/>
                </a:lnTo>
                <a:lnTo>
                  <a:pt x="124771" y="68774"/>
                </a:lnTo>
                <a:lnTo>
                  <a:pt x="119931" y="74413"/>
                </a:lnTo>
                <a:lnTo>
                  <a:pt x="115752" y="80077"/>
                </a:lnTo>
                <a:lnTo>
                  <a:pt x="112013" y="85759"/>
                </a:lnTo>
                <a:lnTo>
                  <a:pt x="108568" y="91451"/>
                </a:lnTo>
                <a:lnTo>
                  <a:pt x="104367" y="96198"/>
                </a:lnTo>
                <a:lnTo>
                  <a:pt x="99661" y="100316"/>
                </a:lnTo>
                <a:lnTo>
                  <a:pt x="94618" y="104014"/>
                </a:lnTo>
                <a:lnTo>
                  <a:pt x="90304" y="108383"/>
                </a:lnTo>
                <a:lnTo>
                  <a:pt x="86476" y="113202"/>
                </a:lnTo>
                <a:lnTo>
                  <a:pt x="82971" y="118319"/>
                </a:lnTo>
                <a:lnTo>
                  <a:pt x="79682" y="123635"/>
                </a:lnTo>
                <a:lnTo>
                  <a:pt x="76536" y="129085"/>
                </a:lnTo>
                <a:lnTo>
                  <a:pt x="70502" y="140220"/>
                </a:lnTo>
                <a:lnTo>
                  <a:pt x="64645" y="151519"/>
                </a:lnTo>
                <a:lnTo>
                  <a:pt x="62702" y="157199"/>
                </a:lnTo>
                <a:lnTo>
                  <a:pt x="61406" y="162890"/>
                </a:lnTo>
                <a:lnTo>
                  <a:pt x="60543" y="168590"/>
                </a:lnTo>
                <a:lnTo>
                  <a:pt x="59015" y="173342"/>
                </a:lnTo>
                <a:lnTo>
                  <a:pt x="57044" y="177462"/>
                </a:lnTo>
                <a:lnTo>
                  <a:pt x="54777" y="181162"/>
                </a:lnTo>
                <a:lnTo>
                  <a:pt x="52258" y="187813"/>
                </a:lnTo>
                <a:lnTo>
                  <a:pt x="51139" y="193943"/>
                </a:lnTo>
                <a:lnTo>
                  <a:pt x="50641" y="199843"/>
                </a:lnTo>
                <a:lnTo>
                  <a:pt x="50322" y="205500"/>
                </a:lnTo>
                <a:lnTo>
                  <a:pt x="50254" y="212934"/>
                </a:lnTo>
                <a:lnTo>
                  <a:pt x="54797" y="218431"/>
                </a:lnTo>
                <a:lnTo>
                  <a:pt x="57625" y="221542"/>
                </a:lnTo>
                <a:lnTo>
                  <a:pt x="58975" y="221978"/>
                </a:lnTo>
                <a:lnTo>
                  <a:pt x="65425" y="222592"/>
                </a:lnTo>
                <a:lnTo>
                  <a:pt x="70643" y="222736"/>
                </a:lnTo>
                <a:lnTo>
                  <a:pt x="99357" y="222841"/>
                </a:lnTo>
                <a:lnTo>
                  <a:pt x="104894" y="221892"/>
                </a:lnTo>
                <a:lnTo>
                  <a:pt x="110490" y="220307"/>
                </a:lnTo>
                <a:lnTo>
                  <a:pt x="116125" y="218297"/>
                </a:lnTo>
                <a:lnTo>
                  <a:pt x="121787" y="216958"/>
                </a:lnTo>
                <a:lnTo>
                  <a:pt x="127467" y="216065"/>
                </a:lnTo>
                <a:lnTo>
                  <a:pt x="133158" y="215469"/>
                </a:lnTo>
                <a:lnTo>
                  <a:pt x="137905" y="215073"/>
                </a:lnTo>
                <a:lnTo>
                  <a:pt x="142022" y="214808"/>
                </a:lnTo>
                <a:lnTo>
                  <a:pt x="145719" y="214631"/>
                </a:lnTo>
                <a:lnTo>
                  <a:pt x="154907" y="214436"/>
                </a:lnTo>
                <a:lnTo>
                  <a:pt x="213121" y="21427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SMARTPenAnnotation634"/>
          <p:cNvSpPr/>
          <p:nvPr/>
        </p:nvSpPr>
        <p:spPr>
          <a:xfrm>
            <a:off x="1880619" y="2436313"/>
            <a:ext cx="162446" cy="178166"/>
          </a:xfrm>
          <a:custGeom>
            <a:avLst/>
            <a:gdLst/>
            <a:ahLst/>
            <a:cxnLst/>
            <a:rect l="0" t="0" r="0" b="0"/>
            <a:pathLst>
              <a:path w="162446" h="213799">
                <a:moveTo>
                  <a:pt x="33906" y="8220"/>
                </a:moveTo>
                <a:lnTo>
                  <a:pt x="25686" y="0"/>
                </a:lnTo>
                <a:lnTo>
                  <a:pt x="25438" y="4302"/>
                </a:lnTo>
                <a:lnTo>
                  <a:pt x="24450" y="5608"/>
                </a:lnTo>
                <a:lnTo>
                  <a:pt x="22840" y="6479"/>
                </a:lnTo>
                <a:lnTo>
                  <a:pt x="20813" y="7059"/>
                </a:lnTo>
                <a:lnTo>
                  <a:pt x="19462" y="9351"/>
                </a:lnTo>
                <a:lnTo>
                  <a:pt x="18562" y="12784"/>
                </a:lnTo>
                <a:lnTo>
                  <a:pt x="17961" y="16977"/>
                </a:lnTo>
                <a:lnTo>
                  <a:pt x="17561" y="21678"/>
                </a:lnTo>
                <a:lnTo>
                  <a:pt x="17294" y="26717"/>
                </a:lnTo>
                <a:lnTo>
                  <a:pt x="17116" y="31981"/>
                </a:lnTo>
                <a:lnTo>
                  <a:pt x="16045" y="37396"/>
                </a:lnTo>
                <a:lnTo>
                  <a:pt x="14379" y="42910"/>
                </a:lnTo>
                <a:lnTo>
                  <a:pt x="12315" y="48492"/>
                </a:lnTo>
                <a:lnTo>
                  <a:pt x="10939" y="54118"/>
                </a:lnTo>
                <a:lnTo>
                  <a:pt x="10022" y="59773"/>
                </a:lnTo>
                <a:lnTo>
                  <a:pt x="9411" y="65449"/>
                </a:lnTo>
                <a:lnTo>
                  <a:pt x="8050" y="72090"/>
                </a:lnTo>
                <a:lnTo>
                  <a:pt x="6191" y="79375"/>
                </a:lnTo>
                <a:lnTo>
                  <a:pt x="4000" y="87089"/>
                </a:lnTo>
                <a:lnTo>
                  <a:pt x="2538" y="95089"/>
                </a:lnTo>
                <a:lnTo>
                  <a:pt x="1564" y="103280"/>
                </a:lnTo>
                <a:lnTo>
                  <a:pt x="914" y="111598"/>
                </a:lnTo>
                <a:lnTo>
                  <a:pt x="481" y="119049"/>
                </a:lnTo>
                <a:lnTo>
                  <a:pt x="0" y="132407"/>
                </a:lnTo>
                <a:lnTo>
                  <a:pt x="825" y="138636"/>
                </a:lnTo>
                <a:lnTo>
                  <a:pt x="2326" y="144694"/>
                </a:lnTo>
                <a:lnTo>
                  <a:pt x="4280" y="150637"/>
                </a:lnTo>
                <a:lnTo>
                  <a:pt x="6535" y="156505"/>
                </a:lnTo>
                <a:lnTo>
                  <a:pt x="8991" y="162322"/>
                </a:lnTo>
                <a:lnTo>
                  <a:pt x="11581" y="168104"/>
                </a:lnTo>
                <a:lnTo>
                  <a:pt x="16999" y="179609"/>
                </a:lnTo>
                <a:lnTo>
                  <a:pt x="19777" y="185344"/>
                </a:lnTo>
                <a:lnTo>
                  <a:pt x="22581" y="190120"/>
                </a:lnTo>
                <a:lnTo>
                  <a:pt x="25403" y="194257"/>
                </a:lnTo>
                <a:lnTo>
                  <a:pt x="28237" y="197967"/>
                </a:lnTo>
                <a:lnTo>
                  <a:pt x="31386" y="204629"/>
                </a:lnTo>
                <a:lnTo>
                  <a:pt x="32226" y="207739"/>
                </a:lnTo>
                <a:lnTo>
                  <a:pt x="34691" y="209813"/>
                </a:lnTo>
                <a:lnTo>
                  <a:pt x="38239" y="211195"/>
                </a:lnTo>
                <a:lnTo>
                  <a:pt x="42510" y="212116"/>
                </a:lnTo>
                <a:lnTo>
                  <a:pt x="46309" y="212731"/>
                </a:lnTo>
                <a:lnTo>
                  <a:pt x="49794" y="213140"/>
                </a:lnTo>
                <a:lnTo>
                  <a:pt x="53071" y="213414"/>
                </a:lnTo>
                <a:lnTo>
                  <a:pt x="56207" y="213596"/>
                </a:lnTo>
                <a:lnTo>
                  <a:pt x="62232" y="213798"/>
                </a:lnTo>
                <a:lnTo>
                  <a:pt x="66125" y="212899"/>
                </a:lnTo>
                <a:lnTo>
                  <a:pt x="70625" y="211348"/>
                </a:lnTo>
                <a:lnTo>
                  <a:pt x="75530" y="209361"/>
                </a:lnTo>
                <a:lnTo>
                  <a:pt x="80705" y="208036"/>
                </a:lnTo>
                <a:lnTo>
                  <a:pt x="86060" y="207153"/>
                </a:lnTo>
                <a:lnTo>
                  <a:pt x="91535" y="206565"/>
                </a:lnTo>
                <a:lnTo>
                  <a:pt x="96138" y="204267"/>
                </a:lnTo>
                <a:lnTo>
                  <a:pt x="100159" y="200830"/>
                </a:lnTo>
                <a:lnTo>
                  <a:pt x="103792" y="196634"/>
                </a:lnTo>
                <a:lnTo>
                  <a:pt x="108119" y="192884"/>
                </a:lnTo>
                <a:lnTo>
                  <a:pt x="112909" y="189432"/>
                </a:lnTo>
                <a:lnTo>
                  <a:pt x="118007" y="186178"/>
                </a:lnTo>
                <a:lnTo>
                  <a:pt x="123311" y="182103"/>
                </a:lnTo>
                <a:lnTo>
                  <a:pt x="128751" y="177482"/>
                </a:lnTo>
                <a:lnTo>
                  <a:pt x="134283" y="172496"/>
                </a:lnTo>
                <a:lnTo>
                  <a:pt x="138924" y="167267"/>
                </a:lnTo>
                <a:lnTo>
                  <a:pt x="142970" y="161876"/>
                </a:lnTo>
                <a:lnTo>
                  <a:pt x="146620" y="156377"/>
                </a:lnTo>
                <a:lnTo>
                  <a:pt x="150006" y="149854"/>
                </a:lnTo>
                <a:lnTo>
                  <a:pt x="153216" y="142648"/>
                </a:lnTo>
                <a:lnTo>
                  <a:pt x="156308" y="134986"/>
                </a:lnTo>
                <a:lnTo>
                  <a:pt x="158370" y="127973"/>
                </a:lnTo>
                <a:lnTo>
                  <a:pt x="159744" y="121393"/>
                </a:lnTo>
                <a:lnTo>
                  <a:pt x="160661" y="115101"/>
                </a:lnTo>
                <a:lnTo>
                  <a:pt x="161271" y="109001"/>
                </a:lnTo>
                <a:lnTo>
                  <a:pt x="161679" y="103030"/>
                </a:lnTo>
                <a:lnTo>
                  <a:pt x="161950" y="97144"/>
                </a:lnTo>
                <a:lnTo>
                  <a:pt x="162252" y="85524"/>
                </a:lnTo>
                <a:lnTo>
                  <a:pt x="162445" y="67093"/>
                </a:lnTo>
                <a:lnTo>
                  <a:pt x="161509" y="62708"/>
                </a:lnTo>
                <a:lnTo>
                  <a:pt x="159932" y="57880"/>
                </a:lnTo>
                <a:lnTo>
                  <a:pt x="157928" y="52757"/>
                </a:lnTo>
                <a:lnTo>
                  <a:pt x="154687" y="48388"/>
                </a:lnTo>
                <a:lnTo>
                  <a:pt x="150621" y="44524"/>
                </a:lnTo>
                <a:lnTo>
                  <a:pt x="146006" y="40995"/>
                </a:lnTo>
                <a:lnTo>
                  <a:pt x="141024" y="37690"/>
                </a:lnTo>
                <a:lnTo>
                  <a:pt x="135798" y="34534"/>
                </a:lnTo>
                <a:lnTo>
                  <a:pt x="130409" y="31478"/>
                </a:lnTo>
                <a:lnTo>
                  <a:pt x="125864" y="29440"/>
                </a:lnTo>
                <a:lnTo>
                  <a:pt x="121881" y="28081"/>
                </a:lnTo>
                <a:lnTo>
                  <a:pt x="118273" y="27176"/>
                </a:lnTo>
                <a:lnTo>
                  <a:pt x="113963" y="25620"/>
                </a:lnTo>
                <a:lnTo>
                  <a:pt x="109185" y="23629"/>
                </a:lnTo>
                <a:lnTo>
                  <a:pt x="104094" y="21350"/>
                </a:lnTo>
                <a:lnTo>
                  <a:pt x="99748" y="19831"/>
                </a:lnTo>
                <a:lnTo>
                  <a:pt x="95898" y="18818"/>
                </a:lnTo>
                <a:lnTo>
                  <a:pt x="92379" y="18143"/>
                </a:lnTo>
                <a:lnTo>
                  <a:pt x="89080" y="17692"/>
                </a:lnTo>
                <a:lnTo>
                  <a:pt x="85928" y="17392"/>
                </a:lnTo>
                <a:lnTo>
                  <a:pt x="82875" y="17192"/>
                </a:lnTo>
                <a:lnTo>
                  <a:pt x="79887" y="17059"/>
                </a:lnTo>
                <a:lnTo>
                  <a:pt x="74027" y="16911"/>
                </a:lnTo>
                <a:lnTo>
                  <a:pt x="51050" y="1679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SMARTPenAnnotation635"/>
          <p:cNvSpPr/>
          <p:nvPr/>
        </p:nvSpPr>
        <p:spPr>
          <a:xfrm>
            <a:off x="2103120" y="2421868"/>
            <a:ext cx="274321" cy="192705"/>
          </a:xfrm>
          <a:custGeom>
            <a:avLst/>
            <a:gdLst/>
            <a:ahLst/>
            <a:cxnLst/>
            <a:rect l="0" t="0" r="0" b="0"/>
            <a:pathLst>
              <a:path w="274321" h="231246">
                <a:moveTo>
                  <a:pt x="0" y="8408"/>
                </a:moveTo>
                <a:lnTo>
                  <a:pt x="20400" y="28807"/>
                </a:lnTo>
                <a:lnTo>
                  <a:pt x="22173" y="32485"/>
                </a:lnTo>
                <a:lnTo>
                  <a:pt x="23355" y="36842"/>
                </a:lnTo>
                <a:lnTo>
                  <a:pt x="24143" y="41651"/>
                </a:lnTo>
                <a:lnTo>
                  <a:pt x="25620" y="46763"/>
                </a:lnTo>
                <a:lnTo>
                  <a:pt x="27558" y="52075"/>
                </a:lnTo>
                <a:lnTo>
                  <a:pt x="29802" y="57522"/>
                </a:lnTo>
                <a:lnTo>
                  <a:pt x="32251" y="63058"/>
                </a:lnTo>
                <a:lnTo>
                  <a:pt x="37511" y="74289"/>
                </a:lnTo>
                <a:lnTo>
                  <a:pt x="39295" y="79951"/>
                </a:lnTo>
                <a:lnTo>
                  <a:pt x="40484" y="85631"/>
                </a:lnTo>
                <a:lnTo>
                  <a:pt x="41277" y="91322"/>
                </a:lnTo>
                <a:lnTo>
                  <a:pt x="42758" y="97974"/>
                </a:lnTo>
                <a:lnTo>
                  <a:pt x="44698" y="105266"/>
                </a:lnTo>
                <a:lnTo>
                  <a:pt x="46944" y="112985"/>
                </a:lnTo>
                <a:lnTo>
                  <a:pt x="48441" y="120036"/>
                </a:lnTo>
                <a:lnTo>
                  <a:pt x="49439" y="126642"/>
                </a:lnTo>
                <a:lnTo>
                  <a:pt x="50105" y="132950"/>
                </a:lnTo>
                <a:lnTo>
                  <a:pt x="50548" y="139061"/>
                </a:lnTo>
                <a:lnTo>
                  <a:pt x="50844" y="145040"/>
                </a:lnTo>
                <a:lnTo>
                  <a:pt x="51172" y="156763"/>
                </a:lnTo>
                <a:lnTo>
                  <a:pt x="51401" y="180991"/>
                </a:lnTo>
                <a:lnTo>
                  <a:pt x="52365" y="183471"/>
                </a:lnTo>
                <a:lnTo>
                  <a:pt x="53960" y="185124"/>
                </a:lnTo>
                <a:lnTo>
                  <a:pt x="55976" y="186226"/>
                </a:lnTo>
                <a:lnTo>
                  <a:pt x="57320" y="187913"/>
                </a:lnTo>
                <a:lnTo>
                  <a:pt x="58216" y="189991"/>
                </a:lnTo>
                <a:lnTo>
                  <a:pt x="59977" y="196881"/>
                </a:lnTo>
                <a:lnTo>
                  <a:pt x="55448" y="192416"/>
                </a:lnTo>
                <a:lnTo>
                  <a:pt x="54110" y="190135"/>
                </a:lnTo>
                <a:lnTo>
                  <a:pt x="52624" y="185060"/>
                </a:lnTo>
                <a:lnTo>
                  <a:pt x="52228" y="181421"/>
                </a:lnTo>
                <a:lnTo>
                  <a:pt x="51964" y="177090"/>
                </a:lnTo>
                <a:lnTo>
                  <a:pt x="51670" y="167197"/>
                </a:lnTo>
                <a:lnTo>
                  <a:pt x="51467" y="139690"/>
                </a:lnTo>
                <a:lnTo>
                  <a:pt x="52409" y="133077"/>
                </a:lnTo>
                <a:lnTo>
                  <a:pt x="53989" y="125811"/>
                </a:lnTo>
                <a:lnTo>
                  <a:pt x="55996" y="118109"/>
                </a:lnTo>
                <a:lnTo>
                  <a:pt x="58285" y="110117"/>
                </a:lnTo>
                <a:lnTo>
                  <a:pt x="63370" y="93617"/>
                </a:lnTo>
                <a:lnTo>
                  <a:pt x="66059" y="86169"/>
                </a:lnTo>
                <a:lnTo>
                  <a:pt x="68805" y="79298"/>
                </a:lnTo>
                <a:lnTo>
                  <a:pt x="71587" y="72813"/>
                </a:lnTo>
                <a:lnTo>
                  <a:pt x="75348" y="65632"/>
                </a:lnTo>
                <a:lnTo>
                  <a:pt x="79759" y="57987"/>
                </a:lnTo>
                <a:lnTo>
                  <a:pt x="84605" y="50033"/>
                </a:lnTo>
                <a:lnTo>
                  <a:pt x="89741" y="42826"/>
                </a:lnTo>
                <a:lnTo>
                  <a:pt x="95070" y="36115"/>
                </a:lnTo>
                <a:lnTo>
                  <a:pt x="100528" y="29737"/>
                </a:lnTo>
                <a:lnTo>
                  <a:pt x="106071" y="24532"/>
                </a:lnTo>
                <a:lnTo>
                  <a:pt x="111672" y="20110"/>
                </a:lnTo>
                <a:lnTo>
                  <a:pt x="117311" y="16209"/>
                </a:lnTo>
                <a:lnTo>
                  <a:pt x="122022" y="12656"/>
                </a:lnTo>
                <a:lnTo>
                  <a:pt x="129797" y="6168"/>
                </a:lnTo>
                <a:lnTo>
                  <a:pt x="134157" y="4057"/>
                </a:lnTo>
                <a:lnTo>
                  <a:pt x="138968" y="2650"/>
                </a:lnTo>
                <a:lnTo>
                  <a:pt x="144081" y="1712"/>
                </a:lnTo>
                <a:lnTo>
                  <a:pt x="149394" y="1086"/>
                </a:lnTo>
                <a:lnTo>
                  <a:pt x="154841" y="669"/>
                </a:lnTo>
                <a:lnTo>
                  <a:pt x="165021" y="206"/>
                </a:lnTo>
                <a:lnTo>
                  <a:pt x="172720" y="0"/>
                </a:lnTo>
                <a:lnTo>
                  <a:pt x="177060" y="1850"/>
                </a:lnTo>
                <a:lnTo>
                  <a:pt x="181857" y="4988"/>
                </a:lnTo>
                <a:lnTo>
                  <a:pt x="186961" y="8985"/>
                </a:lnTo>
                <a:lnTo>
                  <a:pt x="195172" y="15967"/>
                </a:lnTo>
                <a:lnTo>
                  <a:pt x="198694" y="19162"/>
                </a:lnTo>
                <a:lnTo>
                  <a:pt x="201996" y="24150"/>
                </a:lnTo>
                <a:lnTo>
                  <a:pt x="205149" y="30333"/>
                </a:lnTo>
                <a:lnTo>
                  <a:pt x="208204" y="37312"/>
                </a:lnTo>
                <a:lnTo>
                  <a:pt x="214138" y="50146"/>
                </a:lnTo>
                <a:lnTo>
                  <a:pt x="217054" y="56236"/>
                </a:lnTo>
                <a:lnTo>
                  <a:pt x="219950" y="63153"/>
                </a:lnTo>
                <a:lnTo>
                  <a:pt x="222834" y="70622"/>
                </a:lnTo>
                <a:lnTo>
                  <a:pt x="225709" y="78459"/>
                </a:lnTo>
                <a:lnTo>
                  <a:pt x="227625" y="86541"/>
                </a:lnTo>
                <a:lnTo>
                  <a:pt x="228902" y="94787"/>
                </a:lnTo>
                <a:lnTo>
                  <a:pt x="229754" y="103141"/>
                </a:lnTo>
                <a:lnTo>
                  <a:pt x="230322" y="110616"/>
                </a:lnTo>
                <a:lnTo>
                  <a:pt x="230701" y="117504"/>
                </a:lnTo>
                <a:lnTo>
                  <a:pt x="231122" y="130237"/>
                </a:lnTo>
                <a:lnTo>
                  <a:pt x="231391" y="153934"/>
                </a:lnTo>
                <a:lnTo>
                  <a:pt x="231414" y="159718"/>
                </a:lnTo>
                <a:lnTo>
                  <a:pt x="232381" y="165479"/>
                </a:lnTo>
                <a:lnTo>
                  <a:pt x="233978" y="171224"/>
                </a:lnTo>
                <a:lnTo>
                  <a:pt x="235996" y="176959"/>
                </a:lnTo>
                <a:lnTo>
                  <a:pt x="237341" y="181735"/>
                </a:lnTo>
                <a:lnTo>
                  <a:pt x="238237" y="185872"/>
                </a:lnTo>
                <a:lnTo>
                  <a:pt x="238835" y="189582"/>
                </a:lnTo>
                <a:lnTo>
                  <a:pt x="240186" y="193961"/>
                </a:lnTo>
                <a:lnTo>
                  <a:pt x="242039" y="198785"/>
                </a:lnTo>
                <a:lnTo>
                  <a:pt x="244227" y="203906"/>
                </a:lnTo>
                <a:lnTo>
                  <a:pt x="245686" y="208272"/>
                </a:lnTo>
                <a:lnTo>
                  <a:pt x="246658" y="212136"/>
                </a:lnTo>
                <a:lnTo>
                  <a:pt x="247306" y="215664"/>
                </a:lnTo>
                <a:lnTo>
                  <a:pt x="250567" y="222124"/>
                </a:lnTo>
                <a:lnTo>
                  <a:pt x="255870" y="229481"/>
                </a:lnTo>
                <a:lnTo>
                  <a:pt x="257258" y="230085"/>
                </a:lnTo>
                <a:lnTo>
                  <a:pt x="265361" y="231245"/>
                </a:lnTo>
                <a:lnTo>
                  <a:pt x="272482" y="224501"/>
                </a:lnTo>
                <a:lnTo>
                  <a:pt x="274320" y="22272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SMARTPenAnnotation636"/>
          <p:cNvSpPr/>
          <p:nvPr/>
        </p:nvSpPr>
        <p:spPr>
          <a:xfrm>
            <a:off x="2531744" y="2314575"/>
            <a:ext cx="85726" cy="300039"/>
          </a:xfrm>
          <a:custGeom>
            <a:avLst/>
            <a:gdLst/>
            <a:ahLst/>
            <a:cxnLst/>
            <a:rect l="0" t="0" r="0" b="0"/>
            <a:pathLst>
              <a:path w="85726" h="360047">
                <a:moveTo>
                  <a:pt x="0" y="0"/>
                </a:moveTo>
                <a:lnTo>
                  <a:pt x="0" y="4552"/>
                </a:lnTo>
                <a:lnTo>
                  <a:pt x="953" y="5892"/>
                </a:lnTo>
                <a:lnTo>
                  <a:pt x="2540" y="6786"/>
                </a:lnTo>
                <a:lnTo>
                  <a:pt x="4551" y="7381"/>
                </a:lnTo>
                <a:lnTo>
                  <a:pt x="5892" y="8731"/>
                </a:lnTo>
                <a:lnTo>
                  <a:pt x="6786" y="10584"/>
                </a:lnTo>
                <a:lnTo>
                  <a:pt x="8731" y="16134"/>
                </a:lnTo>
                <a:lnTo>
                  <a:pt x="10583" y="20281"/>
                </a:lnTo>
                <a:lnTo>
                  <a:pt x="12771" y="24951"/>
                </a:lnTo>
                <a:lnTo>
                  <a:pt x="15181" y="30922"/>
                </a:lnTo>
                <a:lnTo>
                  <a:pt x="20400" y="45176"/>
                </a:lnTo>
                <a:lnTo>
                  <a:pt x="23125" y="52025"/>
                </a:lnTo>
                <a:lnTo>
                  <a:pt x="25895" y="58496"/>
                </a:lnTo>
                <a:lnTo>
                  <a:pt x="28693" y="64715"/>
                </a:lnTo>
                <a:lnTo>
                  <a:pt x="31511" y="72671"/>
                </a:lnTo>
                <a:lnTo>
                  <a:pt x="34343" y="81785"/>
                </a:lnTo>
                <a:lnTo>
                  <a:pt x="40029" y="101119"/>
                </a:lnTo>
                <a:lnTo>
                  <a:pt x="45731" y="119237"/>
                </a:lnTo>
                <a:lnTo>
                  <a:pt x="48585" y="129021"/>
                </a:lnTo>
                <a:lnTo>
                  <a:pt x="54296" y="150053"/>
                </a:lnTo>
                <a:lnTo>
                  <a:pt x="56200" y="160996"/>
                </a:lnTo>
                <a:lnTo>
                  <a:pt x="57469" y="172101"/>
                </a:lnTo>
                <a:lnTo>
                  <a:pt x="58316" y="183314"/>
                </a:lnTo>
                <a:lnTo>
                  <a:pt x="59832" y="194600"/>
                </a:lnTo>
                <a:lnTo>
                  <a:pt x="61796" y="205933"/>
                </a:lnTo>
                <a:lnTo>
                  <a:pt x="64058" y="217299"/>
                </a:lnTo>
                <a:lnTo>
                  <a:pt x="65565" y="228686"/>
                </a:lnTo>
                <a:lnTo>
                  <a:pt x="66570" y="240088"/>
                </a:lnTo>
                <a:lnTo>
                  <a:pt x="67240" y="251499"/>
                </a:lnTo>
                <a:lnTo>
                  <a:pt x="67985" y="271798"/>
                </a:lnTo>
                <a:lnTo>
                  <a:pt x="68463" y="303561"/>
                </a:lnTo>
                <a:lnTo>
                  <a:pt x="69454" y="310007"/>
                </a:lnTo>
                <a:lnTo>
                  <a:pt x="71068" y="316209"/>
                </a:lnTo>
                <a:lnTo>
                  <a:pt x="73096" y="322249"/>
                </a:lnTo>
                <a:lnTo>
                  <a:pt x="75350" y="331499"/>
                </a:lnTo>
                <a:lnTo>
                  <a:pt x="76352" y="339738"/>
                </a:lnTo>
                <a:lnTo>
                  <a:pt x="76797" y="349750"/>
                </a:lnTo>
                <a:lnTo>
                  <a:pt x="77868" y="353182"/>
                </a:lnTo>
                <a:lnTo>
                  <a:pt x="79535" y="355470"/>
                </a:lnTo>
                <a:lnTo>
                  <a:pt x="85725" y="36004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SMARTPenAnnotation637"/>
          <p:cNvSpPr/>
          <p:nvPr/>
        </p:nvSpPr>
        <p:spPr>
          <a:xfrm>
            <a:off x="2463197" y="2307558"/>
            <a:ext cx="891509" cy="278355"/>
          </a:xfrm>
          <a:custGeom>
            <a:avLst/>
            <a:gdLst/>
            <a:ahLst/>
            <a:cxnLst/>
            <a:rect l="0" t="0" r="0" b="0"/>
            <a:pathLst>
              <a:path w="891509" h="334026">
                <a:moveTo>
                  <a:pt x="8541" y="162725"/>
                </a:moveTo>
                <a:lnTo>
                  <a:pt x="0" y="162725"/>
                </a:lnTo>
                <a:lnTo>
                  <a:pt x="94791" y="162725"/>
                </a:lnTo>
                <a:lnTo>
                  <a:pt x="120139" y="158174"/>
                </a:lnTo>
                <a:lnTo>
                  <a:pt x="139738" y="155939"/>
                </a:lnTo>
                <a:lnTo>
                  <a:pt x="160196" y="154947"/>
                </a:lnTo>
                <a:lnTo>
                  <a:pt x="178813" y="154505"/>
                </a:lnTo>
                <a:lnTo>
                  <a:pt x="243254" y="154183"/>
                </a:lnTo>
                <a:lnTo>
                  <a:pt x="268433" y="151626"/>
                </a:lnTo>
                <a:lnTo>
                  <a:pt x="293594" y="148267"/>
                </a:lnTo>
                <a:lnTo>
                  <a:pt x="314301" y="146774"/>
                </a:lnTo>
                <a:lnTo>
                  <a:pt x="342024" y="145934"/>
                </a:lnTo>
                <a:lnTo>
                  <a:pt x="362178" y="143197"/>
                </a:lnTo>
                <a:lnTo>
                  <a:pt x="387325" y="138841"/>
                </a:lnTo>
                <a:lnTo>
                  <a:pt x="415081" y="137168"/>
                </a:lnTo>
                <a:lnTo>
                  <a:pt x="428464" y="137008"/>
                </a:lnTo>
                <a:lnTo>
                  <a:pt x="424004" y="137007"/>
                </a:lnTo>
                <a:lnTo>
                  <a:pt x="421724" y="137960"/>
                </a:lnTo>
                <a:lnTo>
                  <a:pt x="408680" y="146332"/>
                </a:lnTo>
                <a:lnTo>
                  <a:pt x="403888" y="148939"/>
                </a:lnTo>
                <a:lnTo>
                  <a:pt x="393483" y="151835"/>
                </a:lnTo>
                <a:lnTo>
                  <a:pt x="382509" y="154075"/>
                </a:lnTo>
                <a:lnTo>
                  <a:pt x="371282" y="158245"/>
                </a:lnTo>
                <a:lnTo>
                  <a:pt x="359941" y="165814"/>
                </a:lnTo>
                <a:lnTo>
                  <a:pt x="348551" y="174575"/>
                </a:lnTo>
                <a:lnTo>
                  <a:pt x="337139" y="181644"/>
                </a:lnTo>
                <a:lnTo>
                  <a:pt x="325717" y="190501"/>
                </a:lnTo>
                <a:lnTo>
                  <a:pt x="315243" y="199835"/>
                </a:lnTo>
                <a:lnTo>
                  <a:pt x="307413" y="207158"/>
                </a:lnTo>
                <a:lnTo>
                  <a:pt x="300758" y="216128"/>
                </a:lnTo>
                <a:lnTo>
                  <a:pt x="294625" y="226464"/>
                </a:lnTo>
                <a:lnTo>
                  <a:pt x="288724" y="237408"/>
                </a:lnTo>
                <a:lnTo>
                  <a:pt x="285817" y="243946"/>
                </a:lnTo>
                <a:lnTo>
                  <a:pt x="282927" y="251162"/>
                </a:lnTo>
                <a:lnTo>
                  <a:pt x="280047" y="258831"/>
                </a:lnTo>
                <a:lnTo>
                  <a:pt x="279080" y="265848"/>
                </a:lnTo>
                <a:lnTo>
                  <a:pt x="279388" y="272431"/>
                </a:lnTo>
                <a:lnTo>
                  <a:pt x="280546" y="278725"/>
                </a:lnTo>
                <a:lnTo>
                  <a:pt x="281832" y="288258"/>
                </a:lnTo>
                <a:lnTo>
                  <a:pt x="282404" y="296622"/>
                </a:lnTo>
                <a:lnTo>
                  <a:pt x="282658" y="306690"/>
                </a:lnTo>
                <a:lnTo>
                  <a:pt x="283678" y="311089"/>
                </a:lnTo>
                <a:lnTo>
                  <a:pt x="288712" y="320879"/>
                </a:lnTo>
                <a:lnTo>
                  <a:pt x="290224" y="323503"/>
                </a:lnTo>
                <a:lnTo>
                  <a:pt x="291580" y="324203"/>
                </a:lnTo>
                <a:lnTo>
                  <a:pt x="295626" y="324980"/>
                </a:lnTo>
                <a:lnTo>
                  <a:pt x="307810" y="325418"/>
                </a:lnTo>
                <a:lnTo>
                  <a:pt x="310924" y="324527"/>
                </a:lnTo>
                <a:lnTo>
                  <a:pt x="312999" y="322980"/>
                </a:lnTo>
                <a:lnTo>
                  <a:pt x="314383" y="320997"/>
                </a:lnTo>
                <a:lnTo>
                  <a:pt x="325433" y="313654"/>
                </a:lnTo>
                <a:lnTo>
                  <a:pt x="332897" y="305687"/>
                </a:lnTo>
                <a:lnTo>
                  <a:pt x="340341" y="295796"/>
                </a:lnTo>
                <a:lnTo>
                  <a:pt x="344994" y="290491"/>
                </a:lnTo>
                <a:lnTo>
                  <a:pt x="350001" y="285050"/>
                </a:lnTo>
                <a:lnTo>
                  <a:pt x="360643" y="273924"/>
                </a:lnTo>
                <a:lnTo>
                  <a:pt x="382998" y="251259"/>
                </a:lnTo>
                <a:lnTo>
                  <a:pt x="387719" y="245560"/>
                </a:lnTo>
                <a:lnTo>
                  <a:pt x="391819" y="239856"/>
                </a:lnTo>
                <a:lnTo>
                  <a:pt x="395505" y="234148"/>
                </a:lnTo>
                <a:lnTo>
                  <a:pt x="398914" y="228438"/>
                </a:lnTo>
                <a:lnTo>
                  <a:pt x="402140" y="222726"/>
                </a:lnTo>
                <a:lnTo>
                  <a:pt x="408264" y="211299"/>
                </a:lnTo>
                <a:lnTo>
                  <a:pt x="422835" y="182727"/>
                </a:lnTo>
                <a:lnTo>
                  <a:pt x="424755" y="177012"/>
                </a:lnTo>
                <a:lnTo>
                  <a:pt x="426034" y="171297"/>
                </a:lnTo>
                <a:lnTo>
                  <a:pt x="428088" y="157539"/>
                </a:lnTo>
                <a:lnTo>
                  <a:pt x="428527" y="147813"/>
                </a:lnTo>
                <a:lnTo>
                  <a:pt x="428590" y="145710"/>
                </a:lnTo>
                <a:lnTo>
                  <a:pt x="428592" y="150169"/>
                </a:lnTo>
                <a:lnTo>
                  <a:pt x="429545" y="151497"/>
                </a:lnTo>
                <a:lnTo>
                  <a:pt x="431133" y="152382"/>
                </a:lnTo>
                <a:lnTo>
                  <a:pt x="433144" y="152972"/>
                </a:lnTo>
                <a:lnTo>
                  <a:pt x="434485" y="155270"/>
                </a:lnTo>
                <a:lnTo>
                  <a:pt x="435974" y="162904"/>
                </a:lnTo>
                <a:lnTo>
                  <a:pt x="436636" y="172647"/>
                </a:lnTo>
                <a:lnTo>
                  <a:pt x="436931" y="183327"/>
                </a:lnTo>
                <a:lnTo>
                  <a:pt x="437061" y="194424"/>
                </a:lnTo>
                <a:lnTo>
                  <a:pt x="438049" y="200050"/>
                </a:lnTo>
                <a:lnTo>
                  <a:pt x="439659" y="205705"/>
                </a:lnTo>
                <a:lnTo>
                  <a:pt x="441686" y="211381"/>
                </a:lnTo>
                <a:lnTo>
                  <a:pt x="443037" y="217070"/>
                </a:lnTo>
                <a:lnTo>
                  <a:pt x="443937" y="222767"/>
                </a:lnTo>
                <a:lnTo>
                  <a:pt x="444538" y="228471"/>
                </a:lnTo>
                <a:lnTo>
                  <a:pt x="445890" y="234178"/>
                </a:lnTo>
                <a:lnTo>
                  <a:pt x="447745" y="239888"/>
                </a:lnTo>
                <a:lnTo>
                  <a:pt x="449934" y="245599"/>
                </a:lnTo>
                <a:lnTo>
                  <a:pt x="452345" y="251312"/>
                </a:lnTo>
                <a:lnTo>
                  <a:pt x="454906" y="257025"/>
                </a:lnTo>
                <a:lnTo>
                  <a:pt x="460290" y="268453"/>
                </a:lnTo>
                <a:lnTo>
                  <a:pt x="465858" y="279883"/>
                </a:lnTo>
                <a:lnTo>
                  <a:pt x="471508" y="288772"/>
                </a:lnTo>
                <a:lnTo>
                  <a:pt x="474348" y="292477"/>
                </a:lnTo>
                <a:lnTo>
                  <a:pt x="482584" y="299132"/>
                </a:lnTo>
                <a:lnTo>
                  <a:pt x="495391" y="308234"/>
                </a:lnTo>
                <a:lnTo>
                  <a:pt x="503048" y="314073"/>
                </a:lnTo>
                <a:lnTo>
                  <a:pt x="512802" y="319843"/>
                </a:lnTo>
                <a:lnTo>
                  <a:pt x="523487" y="323043"/>
                </a:lnTo>
                <a:lnTo>
                  <a:pt x="550448" y="325377"/>
                </a:lnTo>
                <a:lnTo>
                  <a:pt x="555550" y="325452"/>
                </a:lnTo>
                <a:lnTo>
                  <a:pt x="566299" y="322996"/>
                </a:lnTo>
                <a:lnTo>
                  <a:pt x="588721" y="313657"/>
                </a:lnTo>
                <a:lnTo>
                  <a:pt x="605791" y="305447"/>
                </a:lnTo>
                <a:lnTo>
                  <a:pt x="617202" y="297277"/>
                </a:lnTo>
                <a:lnTo>
                  <a:pt x="628625" y="287295"/>
                </a:lnTo>
                <a:lnTo>
                  <a:pt x="640051" y="276509"/>
                </a:lnTo>
                <a:lnTo>
                  <a:pt x="645765" y="270014"/>
                </a:lnTo>
                <a:lnTo>
                  <a:pt x="651480" y="262826"/>
                </a:lnTo>
                <a:lnTo>
                  <a:pt x="657194" y="255176"/>
                </a:lnTo>
                <a:lnTo>
                  <a:pt x="661957" y="248171"/>
                </a:lnTo>
                <a:lnTo>
                  <a:pt x="666084" y="241597"/>
                </a:lnTo>
                <a:lnTo>
                  <a:pt x="669788" y="235309"/>
                </a:lnTo>
                <a:lnTo>
                  <a:pt x="674162" y="229211"/>
                </a:lnTo>
                <a:lnTo>
                  <a:pt x="678984" y="223242"/>
                </a:lnTo>
                <a:lnTo>
                  <a:pt x="684103" y="217357"/>
                </a:lnTo>
                <a:lnTo>
                  <a:pt x="688468" y="210576"/>
                </a:lnTo>
                <a:lnTo>
                  <a:pt x="692331" y="203198"/>
                </a:lnTo>
                <a:lnTo>
                  <a:pt x="695858" y="195422"/>
                </a:lnTo>
                <a:lnTo>
                  <a:pt x="700115" y="187380"/>
                </a:lnTo>
                <a:lnTo>
                  <a:pt x="704858" y="179162"/>
                </a:lnTo>
                <a:lnTo>
                  <a:pt x="709925" y="170825"/>
                </a:lnTo>
                <a:lnTo>
                  <a:pt x="714255" y="163362"/>
                </a:lnTo>
                <a:lnTo>
                  <a:pt x="721607" y="149991"/>
                </a:lnTo>
                <a:lnTo>
                  <a:pt x="731101" y="131752"/>
                </a:lnTo>
                <a:lnTo>
                  <a:pt x="733135" y="124931"/>
                </a:lnTo>
                <a:lnTo>
                  <a:pt x="734491" y="117527"/>
                </a:lnTo>
                <a:lnTo>
                  <a:pt x="735395" y="109733"/>
                </a:lnTo>
                <a:lnTo>
                  <a:pt x="735998" y="102632"/>
                </a:lnTo>
                <a:lnTo>
                  <a:pt x="736400" y="95993"/>
                </a:lnTo>
                <a:lnTo>
                  <a:pt x="736846" y="83536"/>
                </a:lnTo>
                <a:lnTo>
                  <a:pt x="737133" y="60017"/>
                </a:lnTo>
                <a:lnTo>
                  <a:pt x="737156" y="54248"/>
                </a:lnTo>
                <a:lnTo>
                  <a:pt x="736219" y="48497"/>
                </a:lnTo>
                <a:lnTo>
                  <a:pt x="734643" y="42758"/>
                </a:lnTo>
                <a:lnTo>
                  <a:pt x="732639" y="37027"/>
                </a:lnTo>
                <a:lnTo>
                  <a:pt x="727872" y="28119"/>
                </a:lnTo>
                <a:lnTo>
                  <a:pt x="719834" y="17749"/>
                </a:lnTo>
                <a:lnTo>
                  <a:pt x="711419" y="8644"/>
                </a:lnTo>
                <a:lnTo>
                  <a:pt x="708584" y="5712"/>
                </a:lnTo>
                <a:lnTo>
                  <a:pt x="705741" y="3757"/>
                </a:lnTo>
                <a:lnTo>
                  <a:pt x="700043" y="1585"/>
                </a:lnTo>
                <a:lnTo>
                  <a:pt x="688623" y="190"/>
                </a:lnTo>
                <a:lnTo>
                  <a:pt x="682910" y="0"/>
                </a:lnTo>
                <a:lnTo>
                  <a:pt x="680053" y="901"/>
                </a:lnTo>
                <a:lnTo>
                  <a:pt x="674338" y="4443"/>
                </a:lnTo>
                <a:lnTo>
                  <a:pt x="665766" y="11792"/>
                </a:lnTo>
                <a:lnTo>
                  <a:pt x="660051" y="19761"/>
                </a:lnTo>
                <a:lnTo>
                  <a:pt x="657193" y="24553"/>
                </a:lnTo>
                <a:lnTo>
                  <a:pt x="654018" y="34957"/>
                </a:lnTo>
                <a:lnTo>
                  <a:pt x="653172" y="40399"/>
                </a:lnTo>
                <a:lnTo>
                  <a:pt x="651655" y="46884"/>
                </a:lnTo>
                <a:lnTo>
                  <a:pt x="649691" y="54065"/>
                </a:lnTo>
                <a:lnTo>
                  <a:pt x="647430" y="61710"/>
                </a:lnTo>
                <a:lnTo>
                  <a:pt x="644017" y="68712"/>
                </a:lnTo>
                <a:lnTo>
                  <a:pt x="639836" y="75284"/>
                </a:lnTo>
                <a:lnTo>
                  <a:pt x="635145" y="81571"/>
                </a:lnTo>
                <a:lnTo>
                  <a:pt x="631064" y="88620"/>
                </a:lnTo>
                <a:lnTo>
                  <a:pt x="627392" y="96176"/>
                </a:lnTo>
                <a:lnTo>
                  <a:pt x="623991" y="104072"/>
                </a:lnTo>
                <a:lnTo>
                  <a:pt x="621723" y="113145"/>
                </a:lnTo>
                <a:lnTo>
                  <a:pt x="620212" y="123004"/>
                </a:lnTo>
                <a:lnTo>
                  <a:pt x="619204" y="133387"/>
                </a:lnTo>
                <a:lnTo>
                  <a:pt x="617580" y="143166"/>
                </a:lnTo>
                <a:lnTo>
                  <a:pt x="615544" y="152543"/>
                </a:lnTo>
                <a:lnTo>
                  <a:pt x="613235" y="161652"/>
                </a:lnTo>
                <a:lnTo>
                  <a:pt x="612648" y="170582"/>
                </a:lnTo>
                <a:lnTo>
                  <a:pt x="613209" y="179393"/>
                </a:lnTo>
                <a:lnTo>
                  <a:pt x="614535" y="188124"/>
                </a:lnTo>
                <a:lnTo>
                  <a:pt x="615420" y="195850"/>
                </a:lnTo>
                <a:lnTo>
                  <a:pt x="616009" y="202906"/>
                </a:lnTo>
                <a:lnTo>
                  <a:pt x="616403" y="209515"/>
                </a:lnTo>
                <a:lnTo>
                  <a:pt x="617617" y="216778"/>
                </a:lnTo>
                <a:lnTo>
                  <a:pt x="619379" y="224478"/>
                </a:lnTo>
                <a:lnTo>
                  <a:pt x="621506" y="232468"/>
                </a:lnTo>
                <a:lnTo>
                  <a:pt x="623877" y="239700"/>
                </a:lnTo>
                <a:lnTo>
                  <a:pt x="626410" y="246427"/>
                </a:lnTo>
                <a:lnTo>
                  <a:pt x="629051" y="252816"/>
                </a:lnTo>
                <a:lnTo>
                  <a:pt x="632717" y="258981"/>
                </a:lnTo>
                <a:lnTo>
                  <a:pt x="637066" y="264995"/>
                </a:lnTo>
                <a:lnTo>
                  <a:pt x="641870" y="270910"/>
                </a:lnTo>
                <a:lnTo>
                  <a:pt x="646978" y="276758"/>
                </a:lnTo>
                <a:lnTo>
                  <a:pt x="652288" y="282562"/>
                </a:lnTo>
                <a:lnTo>
                  <a:pt x="657733" y="288336"/>
                </a:lnTo>
                <a:lnTo>
                  <a:pt x="668863" y="297292"/>
                </a:lnTo>
                <a:lnTo>
                  <a:pt x="685840" y="307689"/>
                </a:lnTo>
                <a:lnTo>
                  <a:pt x="705475" y="316802"/>
                </a:lnTo>
                <a:lnTo>
                  <a:pt x="729390" y="325535"/>
                </a:lnTo>
                <a:lnTo>
                  <a:pt x="745161" y="330335"/>
                </a:lnTo>
                <a:lnTo>
                  <a:pt x="765702" y="333037"/>
                </a:lnTo>
                <a:lnTo>
                  <a:pt x="788510" y="333837"/>
                </a:lnTo>
                <a:lnTo>
                  <a:pt x="801599" y="334025"/>
                </a:lnTo>
                <a:lnTo>
                  <a:pt x="806804" y="333122"/>
                </a:lnTo>
                <a:lnTo>
                  <a:pt x="834270" y="322230"/>
                </a:lnTo>
                <a:lnTo>
                  <a:pt x="858618" y="315174"/>
                </a:lnTo>
                <a:lnTo>
                  <a:pt x="868318" y="311443"/>
                </a:lnTo>
                <a:lnTo>
                  <a:pt x="875804" y="309784"/>
                </a:lnTo>
                <a:lnTo>
                  <a:pt x="878181" y="308389"/>
                </a:lnTo>
                <a:lnTo>
                  <a:pt x="879766" y="306507"/>
                </a:lnTo>
                <a:lnTo>
                  <a:pt x="880823" y="304299"/>
                </a:lnTo>
                <a:lnTo>
                  <a:pt x="882480" y="302828"/>
                </a:lnTo>
                <a:lnTo>
                  <a:pt x="884537" y="301847"/>
                </a:lnTo>
                <a:lnTo>
                  <a:pt x="891508" y="29988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SMARTPenAnnotation638"/>
          <p:cNvSpPr/>
          <p:nvPr/>
        </p:nvSpPr>
        <p:spPr>
          <a:xfrm>
            <a:off x="1160145" y="2871788"/>
            <a:ext cx="308611" cy="206148"/>
          </a:xfrm>
          <a:custGeom>
            <a:avLst/>
            <a:gdLst/>
            <a:ahLst/>
            <a:cxnLst/>
            <a:rect l="0" t="0" r="0" b="0"/>
            <a:pathLst>
              <a:path w="308611" h="247377">
                <a:moveTo>
                  <a:pt x="0" y="0"/>
                </a:moveTo>
                <a:lnTo>
                  <a:pt x="0" y="7381"/>
                </a:lnTo>
                <a:lnTo>
                  <a:pt x="5892" y="14228"/>
                </a:lnTo>
                <a:lnTo>
                  <a:pt x="12771" y="21311"/>
                </a:lnTo>
                <a:lnTo>
                  <a:pt x="54303" y="62874"/>
                </a:lnTo>
                <a:lnTo>
                  <a:pt x="57157" y="66681"/>
                </a:lnTo>
                <a:lnTo>
                  <a:pt x="60012" y="71124"/>
                </a:lnTo>
                <a:lnTo>
                  <a:pt x="62868" y="75991"/>
                </a:lnTo>
                <a:lnTo>
                  <a:pt x="66677" y="80188"/>
                </a:lnTo>
                <a:lnTo>
                  <a:pt x="75990" y="87392"/>
                </a:lnTo>
                <a:lnTo>
                  <a:pt x="81140" y="90646"/>
                </a:lnTo>
                <a:lnTo>
                  <a:pt x="86478" y="93768"/>
                </a:lnTo>
                <a:lnTo>
                  <a:pt x="91942" y="96802"/>
                </a:lnTo>
                <a:lnTo>
                  <a:pt x="103094" y="102713"/>
                </a:lnTo>
                <a:lnTo>
                  <a:pt x="125775" y="114269"/>
                </a:lnTo>
                <a:lnTo>
                  <a:pt x="131475" y="118089"/>
                </a:lnTo>
                <a:lnTo>
                  <a:pt x="137180" y="122541"/>
                </a:lnTo>
                <a:lnTo>
                  <a:pt x="142888" y="127414"/>
                </a:lnTo>
                <a:lnTo>
                  <a:pt x="148599" y="131615"/>
                </a:lnTo>
                <a:lnTo>
                  <a:pt x="154311" y="135368"/>
                </a:lnTo>
                <a:lnTo>
                  <a:pt x="160024" y="138822"/>
                </a:lnTo>
                <a:lnTo>
                  <a:pt x="165738" y="143031"/>
                </a:lnTo>
                <a:lnTo>
                  <a:pt x="171452" y="147741"/>
                </a:lnTo>
                <a:lnTo>
                  <a:pt x="181929" y="157102"/>
                </a:lnTo>
                <a:lnTo>
                  <a:pt x="189760" y="164438"/>
                </a:lnTo>
                <a:lnTo>
                  <a:pt x="204075" y="178474"/>
                </a:lnTo>
                <a:lnTo>
                  <a:pt x="209393" y="182800"/>
                </a:lnTo>
                <a:lnTo>
                  <a:pt x="214843" y="186636"/>
                </a:lnTo>
                <a:lnTo>
                  <a:pt x="220381" y="190147"/>
                </a:lnTo>
                <a:lnTo>
                  <a:pt x="225026" y="194392"/>
                </a:lnTo>
                <a:lnTo>
                  <a:pt x="229075" y="199127"/>
                </a:lnTo>
                <a:lnTo>
                  <a:pt x="232727" y="204189"/>
                </a:lnTo>
                <a:lnTo>
                  <a:pt x="237066" y="208516"/>
                </a:lnTo>
                <a:lnTo>
                  <a:pt x="241864" y="212353"/>
                </a:lnTo>
                <a:lnTo>
                  <a:pt x="246968" y="215864"/>
                </a:lnTo>
                <a:lnTo>
                  <a:pt x="252275" y="218204"/>
                </a:lnTo>
                <a:lnTo>
                  <a:pt x="257719" y="219764"/>
                </a:lnTo>
                <a:lnTo>
                  <a:pt x="263253" y="220804"/>
                </a:lnTo>
                <a:lnTo>
                  <a:pt x="271942" y="224500"/>
                </a:lnTo>
                <a:lnTo>
                  <a:pt x="280730" y="230083"/>
                </a:lnTo>
                <a:lnTo>
                  <a:pt x="286803" y="235601"/>
                </a:lnTo>
                <a:lnTo>
                  <a:pt x="289309" y="237077"/>
                </a:lnTo>
                <a:lnTo>
                  <a:pt x="298437" y="239641"/>
                </a:lnTo>
                <a:lnTo>
                  <a:pt x="298971" y="240723"/>
                </a:lnTo>
                <a:lnTo>
                  <a:pt x="299564" y="244465"/>
                </a:lnTo>
                <a:lnTo>
                  <a:pt x="300674" y="245844"/>
                </a:lnTo>
                <a:lnTo>
                  <a:pt x="302367" y="246764"/>
                </a:lnTo>
                <a:lnTo>
                  <a:pt x="304448" y="247376"/>
                </a:lnTo>
                <a:lnTo>
                  <a:pt x="305835" y="246833"/>
                </a:lnTo>
                <a:lnTo>
                  <a:pt x="306761" y="245518"/>
                </a:lnTo>
                <a:lnTo>
                  <a:pt x="308610" y="24003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SMARTPenAnnotation639"/>
          <p:cNvSpPr/>
          <p:nvPr/>
        </p:nvSpPr>
        <p:spPr>
          <a:xfrm>
            <a:off x="1198147" y="2878931"/>
            <a:ext cx="193456" cy="221458"/>
          </a:xfrm>
          <a:custGeom>
            <a:avLst/>
            <a:gdLst/>
            <a:ahLst/>
            <a:cxnLst/>
            <a:rect l="0" t="0" r="0" b="0"/>
            <a:pathLst>
              <a:path w="193456" h="265749">
                <a:moveTo>
                  <a:pt x="193455" y="0"/>
                </a:moveTo>
                <a:lnTo>
                  <a:pt x="188904" y="0"/>
                </a:lnTo>
                <a:lnTo>
                  <a:pt x="186611" y="953"/>
                </a:lnTo>
                <a:lnTo>
                  <a:pt x="181523" y="4551"/>
                </a:lnTo>
                <a:lnTo>
                  <a:pt x="179785" y="6844"/>
                </a:lnTo>
                <a:lnTo>
                  <a:pt x="178627" y="9325"/>
                </a:lnTo>
                <a:lnTo>
                  <a:pt x="177855" y="11932"/>
                </a:lnTo>
                <a:lnTo>
                  <a:pt x="174456" y="17368"/>
                </a:lnTo>
                <a:lnTo>
                  <a:pt x="169771" y="23912"/>
                </a:lnTo>
                <a:lnTo>
                  <a:pt x="167188" y="28324"/>
                </a:lnTo>
                <a:lnTo>
                  <a:pt x="164514" y="33170"/>
                </a:lnTo>
                <a:lnTo>
                  <a:pt x="159002" y="41095"/>
                </a:lnTo>
                <a:lnTo>
                  <a:pt x="153378" y="48744"/>
                </a:lnTo>
                <a:lnTo>
                  <a:pt x="150544" y="53451"/>
                </a:lnTo>
                <a:lnTo>
                  <a:pt x="147703" y="58494"/>
                </a:lnTo>
                <a:lnTo>
                  <a:pt x="143904" y="63761"/>
                </a:lnTo>
                <a:lnTo>
                  <a:pt x="139466" y="69177"/>
                </a:lnTo>
                <a:lnTo>
                  <a:pt x="134602" y="74693"/>
                </a:lnTo>
                <a:lnTo>
                  <a:pt x="130407" y="80276"/>
                </a:lnTo>
                <a:lnTo>
                  <a:pt x="126658" y="85902"/>
                </a:lnTo>
                <a:lnTo>
                  <a:pt x="123206" y="91558"/>
                </a:lnTo>
                <a:lnTo>
                  <a:pt x="119000" y="97234"/>
                </a:lnTo>
                <a:lnTo>
                  <a:pt x="114291" y="102923"/>
                </a:lnTo>
                <a:lnTo>
                  <a:pt x="109246" y="108620"/>
                </a:lnTo>
                <a:lnTo>
                  <a:pt x="104931" y="114324"/>
                </a:lnTo>
                <a:lnTo>
                  <a:pt x="101101" y="120031"/>
                </a:lnTo>
                <a:lnTo>
                  <a:pt x="97596" y="125740"/>
                </a:lnTo>
                <a:lnTo>
                  <a:pt x="93354" y="131452"/>
                </a:lnTo>
                <a:lnTo>
                  <a:pt x="88621" y="137165"/>
                </a:lnTo>
                <a:lnTo>
                  <a:pt x="83561" y="142878"/>
                </a:lnTo>
                <a:lnTo>
                  <a:pt x="79235" y="148592"/>
                </a:lnTo>
                <a:lnTo>
                  <a:pt x="75398" y="154306"/>
                </a:lnTo>
                <a:lnTo>
                  <a:pt x="71888" y="160021"/>
                </a:lnTo>
                <a:lnTo>
                  <a:pt x="68595" y="165736"/>
                </a:lnTo>
                <a:lnTo>
                  <a:pt x="62397" y="177165"/>
                </a:lnTo>
                <a:lnTo>
                  <a:pt x="59410" y="181928"/>
                </a:lnTo>
                <a:lnTo>
                  <a:pt x="53552" y="189759"/>
                </a:lnTo>
                <a:lnTo>
                  <a:pt x="50656" y="194134"/>
                </a:lnTo>
                <a:lnTo>
                  <a:pt x="47773" y="198955"/>
                </a:lnTo>
                <a:lnTo>
                  <a:pt x="44899" y="204074"/>
                </a:lnTo>
                <a:lnTo>
                  <a:pt x="39165" y="212302"/>
                </a:lnTo>
                <a:lnTo>
                  <a:pt x="33442" y="219134"/>
                </a:lnTo>
                <a:lnTo>
                  <a:pt x="27723" y="225345"/>
                </a:lnTo>
                <a:lnTo>
                  <a:pt x="19148" y="234197"/>
                </a:lnTo>
                <a:lnTo>
                  <a:pt x="17243" y="237094"/>
                </a:lnTo>
                <a:lnTo>
                  <a:pt x="15126" y="242853"/>
                </a:lnTo>
                <a:lnTo>
                  <a:pt x="11645" y="248587"/>
                </a:lnTo>
                <a:lnTo>
                  <a:pt x="6200" y="255479"/>
                </a:lnTo>
                <a:lnTo>
                  <a:pt x="5456" y="258961"/>
                </a:lnTo>
                <a:lnTo>
                  <a:pt x="5257" y="261223"/>
                </a:lnTo>
                <a:lnTo>
                  <a:pt x="4172" y="262732"/>
                </a:lnTo>
                <a:lnTo>
                  <a:pt x="2496" y="263737"/>
                </a:lnTo>
                <a:lnTo>
                  <a:pt x="427" y="264407"/>
                </a:lnTo>
                <a:lnTo>
                  <a:pt x="0" y="264854"/>
                </a:lnTo>
                <a:lnTo>
                  <a:pt x="667" y="265152"/>
                </a:lnTo>
                <a:lnTo>
                  <a:pt x="4860" y="26574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SMARTPenAnnotation640"/>
          <p:cNvSpPr/>
          <p:nvPr/>
        </p:nvSpPr>
        <p:spPr>
          <a:xfrm>
            <a:off x="1489533" y="2772134"/>
            <a:ext cx="279250" cy="132262"/>
          </a:xfrm>
          <a:custGeom>
            <a:avLst/>
            <a:gdLst/>
            <a:ahLst/>
            <a:cxnLst/>
            <a:rect l="0" t="0" r="0" b="0"/>
            <a:pathLst>
              <a:path w="279250" h="158714">
                <a:moveTo>
                  <a:pt x="4939" y="25286"/>
                </a:moveTo>
                <a:lnTo>
                  <a:pt x="0" y="25286"/>
                </a:lnTo>
                <a:lnTo>
                  <a:pt x="2109" y="25286"/>
                </a:lnTo>
                <a:lnTo>
                  <a:pt x="3052" y="26239"/>
                </a:lnTo>
                <a:lnTo>
                  <a:pt x="3681" y="27826"/>
                </a:lnTo>
                <a:lnTo>
                  <a:pt x="4690" y="32667"/>
                </a:lnTo>
                <a:lnTo>
                  <a:pt x="7369" y="35869"/>
                </a:lnTo>
                <a:lnTo>
                  <a:pt x="9416" y="38056"/>
                </a:lnTo>
                <a:lnTo>
                  <a:pt x="10781" y="40467"/>
                </a:lnTo>
                <a:lnTo>
                  <a:pt x="11691" y="43027"/>
                </a:lnTo>
                <a:lnTo>
                  <a:pt x="12298" y="45686"/>
                </a:lnTo>
                <a:lnTo>
                  <a:pt x="13655" y="48411"/>
                </a:lnTo>
                <a:lnTo>
                  <a:pt x="15512" y="51180"/>
                </a:lnTo>
                <a:lnTo>
                  <a:pt x="17703" y="53979"/>
                </a:lnTo>
                <a:lnTo>
                  <a:pt x="19163" y="57749"/>
                </a:lnTo>
                <a:lnTo>
                  <a:pt x="20137" y="62168"/>
                </a:lnTo>
                <a:lnTo>
                  <a:pt x="20786" y="67019"/>
                </a:lnTo>
                <a:lnTo>
                  <a:pt x="21218" y="71206"/>
                </a:lnTo>
                <a:lnTo>
                  <a:pt x="21507" y="74949"/>
                </a:lnTo>
                <a:lnTo>
                  <a:pt x="21699" y="78397"/>
                </a:lnTo>
                <a:lnTo>
                  <a:pt x="21913" y="84769"/>
                </a:lnTo>
                <a:lnTo>
                  <a:pt x="21970" y="87801"/>
                </a:lnTo>
                <a:lnTo>
                  <a:pt x="20103" y="91728"/>
                </a:lnTo>
                <a:lnTo>
                  <a:pt x="16953" y="96251"/>
                </a:lnTo>
                <a:lnTo>
                  <a:pt x="12948" y="101171"/>
                </a:lnTo>
                <a:lnTo>
                  <a:pt x="10279" y="105403"/>
                </a:lnTo>
                <a:lnTo>
                  <a:pt x="8499" y="109178"/>
                </a:lnTo>
                <a:lnTo>
                  <a:pt x="7312" y="112646"/>
                </a:lnTo>
                <a:lnTo>
                  <a:pt x="6521" y="115911"/>
                </a:lnTo>
                <a:lnTo>
                  <a:pt x="5994" y="119041"/>
                </a:lnTo>
                <a:lnTo>
                  <a:pt x="5642" y="122079"/>
                </a:lnTo>
                <a:lnTo>
                  <a:pt x="5408" y="125057"/>
                </a:lnTo>
                <a:lnTo>
                  <a:pt x="5252" y="127995"/>
                </a:lnTo>
                <a:lnTo>
                  <a:pt x="5078" y="133799"/>
                </a:lnTo>
                <a:lnTo>
                  <a:pt x="5001" y="139554"/>
                </a:lnTo>
                <a:lnTo>
                  <a:pt x="5932" y="142422"/>
                </a:lnTo>
                <a:lnTo>
                  <a:pt x="7506" y="145287"/>
                </a:lnTo>
                <a:lnTo>
                  <a:pt x="13160" y="153371"/>
                </a:lnTo>
                <a:lnTo>
                  <a:pt x="13407" y="158275"/>
                </a:lnTo>
                <a:lnTo>
                  <a:pt x="13442" y="158713"/>
                </a:lnTo>
                <a:lnTo>
                  <a:pt x="13502" y="154699"/>
                </a:lnTo>
                <a:lnTo>
                  <a:pt x="13509" y="149567"/>
                </a:lnTo>
                <a:lnTo>
                  <a:pt x="12557" y="148145"/>
                </a:lnTo>
                <a:lnTo>
                  <a:pt x="10970" y="147197"/>
                </a:lnTo>
                <a:lnTo>
                  <a:pt x="8960" y="146565"/>
                </a:lnTo>
                <a:lnTo>
                  <a:pt x="7619" y="144239"/>
                </a:lnTo>
                <a:lnTo>
                  <a:pt x="6726" y="140783"/>
                </a:lnTo>
                <a:lnTo>
                  <a:pt x="6130" y="136574"/>
                </a:lnTo>
                <a:lnTo>
                  <a:pt x="5733" y="132816"/>
                </a:lnTo>
                <a:lnTo>
                  <a:pt x="5468" y="129357"/>
                </a:lnTo>
                <a:lnTo>
                  <a:pt x="5292" y="126099"/>
                </a:lnTo>
                <a:lnTo>
                  <a:pt x="5096" y="117400"/>
                </a:lnTo>
                <a:lnTo>
                  <a:pt x="5044" y="112413"/>
                </a:lnTo>
                <a:lnTo>
                  <a:pt x="8819" y="108135"/>
                </a:lnTo>
                <a:lnTo>
                  <a:pt x="15145" y="104331"/>
                </a:lnTo>
                <a:lnTo>
                  <a:pt x="23173" y="100843"/>
                </a:lnTo>
                <a:lnTo>
                  <a:pt x="29478" y="96612"/>
                </a:lnTo>
                <a:lnTo>
                  <a:pt x="34633" y="91887"/>
                </a:lnTo>
                <a:lnTo>
                  <a:pt x="39023" y="86832"/>
                </a:lnTo>
                <a:lnTo>
                  <a:pt x="41949" y="82509"/>
                </a:lnTo>
                <a:lnTo>
                  <a:pt x="43900" y="78675"/>
                </a:lnTo>
                <a:lnTo>
                  <a:pt x="45200" y="75166"/>
                </a:lnTo>
                <a:lnTo>
                  <a:pt x="47020" y="71874"/>
                </a:lnTo>
                <a:lnTo>
                  <a:pt x="49185" y="68727"/>
                </a:lnTo>
                <a:lnTo>
                  <a:pt x="51581" y="65677"/>
                </a:lnTo>
                <a:lnTo>
                  <a:pt x="54131" y="62691"/>
                </a:lnTo>
                <a:lnTo>
                  <a:pt x="56784" y="59748"/>
                </a:lnTo>
                <a:lnTo>
                  <a:pt x="59505" y="56833"/>
                </a:lnTo>
                <a:lnTo>
                  <a:pt x="63224" y="53937"/>
                </a:lnTo>
                <a:lnTo>
                  <a:pt x="67608" y="51054"/>
                </a:lnTo>
                <a:lnTo>
                  <a:pt x="79230" y="44135"/>
                </a:lnTo>
                <a:lnTo>
                  <a:pt x="83360" y="40648"/>
                </a:lnTo>
                <a:lnTo>
                  <a:pt x="85795" y="38385"/>
                </a:lnTo>
                <a:lnTo>
                  <a:pt x="88370" y="36876"/>
                </a:lnTo>
                <a:lnTo>
                  <a:pt x="93772" y="35200"/>
                </a:lnTo>
                <a:lnTo>
                  <a:pt x="96546" y="35705"/>
                </a:lnTo>
                <a:lnTo>
                  <a:pt x="102168" y="38807"/>
                </a:lnTo>
                <a:lnTo>
                  <a:pt x="110382" y="40820"/>
                </a:lnTo>
                <a:lnTo>
                  <a:pt x="115239" y="41357"/>
                </a:lnTo>
                <a:lnTo>
                  <a:pt x="118477" y="42668"/>
                </a:lnTo>
                <a:lnTo>
                  <a:pt x="120636" y="44494"/>
                </a:lnTo>
                <a:lnTo>
                  <a:pt x="123987" y="49063"/>
                </a:lnTo>
                <a:lnTo>
                  <a:pt x="126215" y="51615"/>
                </a:lnTo>
                <a:lnTo>
                  <a:pt x="128652" y="54269"/>
                </a:lnTo>
                <a:lnTo>
                  <a:pt x="130277" y="56990"/>
                </a:lnTo>
                <a:lnTo>
                  <a:pt x="131360" y="59757"/>
                </a:lnTo>
                <a:lnTo>
                  <a:pt x="132082" y="62554"/>
                </a:lnTo>
                <a:lnTo>
                  <a:pt x="133516" y="64419"/>
                </a:lnTo>
                <a:lnTo>
                  <a:pt x="135425" y="65662"/>
                </a:lnTo>
                <a:lnTo>
                  <a:pt x="137649" y="66491"/>
                </a:lnTo>
                <a:lnTo>
                  <a:pt x="139133" y="67996"/>
                </a:lnTo>
                <a:lnTo>
                  <a:pt x="140121" y="69952"/>
                </a:lnTo>
                <a:lnTo>
                  <a:pt x="141220" y="74665"/>
                </a:lnTo>
                <a:lnTo>
                  <a:pt x="141513" y="77256"/>
                </a:lnTo>
                <a:lnTo>
                  <a:pt x="141983" y="83706"/>
                </a:lnTo>
                <a:lnTo>
                  <a:pt x="142047" y="87128"/>
                </a:lnTo>
                <a:lnTo>
                  <a:pt x="142099" y="93832"/>
                </a:lnTo>
                <a:lnTo>
                  <a:pt x="142099" y="86482"/>
                </a:lnTo>
                <a:lnTo>
                  <a:pt x="144639" y="83282"/>
                </a:lnTo>
                <a:lnTo>
                  <a:pt x="146650" y="81095"/>
                </a:lnTo>
                <a:lnTo>
                  <a:pt x="148943" y="77732"/>
                </a:lnTo>
                <a:lnTo>
                  <a:pt x="151424" y="73585"/>
                </a:lnTo>
                <a:lnTo>
                  <a:pt x="154031" y="68915"/>
                </a:lnTo>
                <a:lnTo>
                  <a:pt x="155768" y="64850"/>
                </a:lnTo>
                <a:lnTo>
                  <a:pt x="156927" y="61187"/>
                </a:lnTo>
                <a:lnTo>
                  <a:pt x="157699" y="57792"/>
                </a:lnTo>
                <a:lnTo>
                  <a:pt x="159167" y="53624"/>
                </a:lnTo>
                <a:lnTo>
                  <a:pt x="161098" y="48941"/>
                </a:lnTo>
                <a:lnTo>
                  <a:pt x="163337" y="43913"/>
                </a:lnTo>
                <a:lnTo>
                  <a:pt x="165783" y="39609"/>
                </a:lnTo>
                <a:lnTo>
                  <a:pt x="168366" y="35788"/>
                </a:lnTo>
                <a:lnTo>
                  <a:pt x="171040" y="32287"/>
                </a:lnTo>
                <a:lnTo>
                  <a:pt x="173776" y="28048"/>
                </a:lnTo>
                <a:lnTo>
                  <a:pt x="176552" y="23318"/>
                </a:lnTo>
                <a:lnTo>
                  <a:pt x="179355" y="18259"/>
                </a:lnTo>
                <a:lnTo>
                  <a:pt x="183129" y="14886"/>
                </a:lnTo>
                <a:lnTo>
                  <a:pt x="187550" y="12638"/>
                </a:lnTo>
                <a:lnTo>
                  <a:pt x="192402" y="11139"/>
                </a:lnTo>
                <a:lnTo>
                  <a:pt x="200333" y="6933"/>
                </a:lnTo>
                <a:lnTo>
                  <a:pt x="203782" y="4479"/>
                </a:lnTo>
                <a:lnTo>
                  <a:pt x="210154" y="1751"/>
                </a:lnTo>
                <a:lnTo>
                  <a:pt x="217454" y="0"/>
                </a:lnTo>
                <a:lnTo>
                  <a:pt x="223533" y="2300"/>
                </a:lnTo>
                <a:lnTo>
                  <a:pt x="233855" y="6987"/>
                </a:lnTo>
                <a:lnTo>
                  <a:pt x="237807" y="10168"/>
                </a:lnTo>
                <a:lnTo>
                  <a:pt x="242738" y="14757"/>
                </a:lnTo>
                <a:lnTo>
                  <a:pt x="248105" y="19971"/>
                </a:lnTo>
                <a:lnTo>
                  <a:pt x="249917" y="22696"/>
                </a:lnTo>
                <a:lnTo>
                  <a:pt x="251125" y="25464"/>
                </a:lnTo>
                <a:lnTo>
                  <a:pt x="251931" y="28262"/>
                </a:lnTo>
                <a:lnTo>
                  <a:pt x="253420" y="31080"/>
                </a:lnTo>
                <a:lnTo>
                  <a:pt x="255366" y="33911"/>
                </a:lnTo>
                <a:lnTo>
                  <a:pt x="257615" y="36751"/>
                </a:lnTo>
                <a:lnTo>
                  <a:pt x="260067" y="39597"/>
                </a:lnTo>
                <a:lnTo>
                  <a:pt x="262654" y="42447"/>
                </a:lnTo>
                <a:lnTo>
                  <a:pt x="265332" y="45299"/>
                </a:lnTo>
                <a:lnTo>
                  <a:pt x="267117" y="48153"/>
                </a:lnTo>
                <a:lnTo>
                  <a:pt x="268306" y="51008"/>
                </a:lnTo>
                <a:lnTo>
                  <a:pt x="269100" y="53864"/>
                </a:lnTo>
                <a:lnTo>
                  <a:pt x="270581" y="56721"/>
                </a:lnTo>
                <a:lnTo>
                  <a:pt x="272521" y="59578"/>
                </a:lnTo>
                <a:lnTo>
                  <a:pt x="277928" y="66455"/>
                </a:lnTo>
                <a:lnTo>
                  <a:pt x="278667" y="69936"/>
                </a:lnTo>
                <a:lnTo>
                  <a:pt x="278996" y="74658"/>
                </a:lnTo>
                <a:lnTo>
                  <a:pt x="279142" y="79932"/>
                </a:lnTo>
                <a:lnTo>
                  <a:pt x="279249" y="92204"/>
                </a:lnTo>
                <a:lnTo>
                  <a:pt x="278300" y="92758"/>
                </a:lnTo>
                <a:lnTo>
                  <a:pt x="270508" y="94490"/>
                </a:lnTo>
                <a:lnTo>
                  <a:pt x="258225" y="98271"/>
                </a:lnTo>
                <a:lnTo>
                  <a:pt x="253806" y="100613"/>
                </a:lnTo>
                <a:lnTo>
                  <a:pt x="250860" y="103126"/>
                </a:lnTo>
                <a:lnTo>
                  <a:pt x="244969" y="11101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SMARTPenAnnotation641"/>
          <p:cNvSpPr/>
          <p:nvPr/>
        </p:nvSpPr>
        <p:spPr>
          <a:xfrm>
            <a:off x="1074419" y="3137568"/>
            <a:ext cx="720091" cy="34258"/>
          </a:xfrm>
          <a:custGeom>
            <a:avLst/>
            <a:gdLst/>
            <a:ahLst/>
            <a:cxnLst/>
            <a:rect l="0" t="0" r="0" b="0"/>
            <a:pathLst>
              <a:path w="720091" h="41110">
                <a:moveTo>
                  <a:pt x="0" y="32536"/>
                </a:moveTo>
                <a:lnTo>
                  <a:pt x="4551" y="32536"/>
                </a:lnTo>
                <a:lnTo>
                  <a:pt x="5892" y="33489"/>
                </a:lnTo>
                <a:lnTo>
                  <a:pt x="6786" y="35076"/>
                </a:lnTo>
                <a:lnTo>
                  <a:pt x="7381" y="37087"/>
                </a:lnTo>
                <a:lnTo>
                  <a:pt x="8731" y="38427"/>
                </a:lnTo>
                <a:lnTo>
                  <a:pt x="10583" y="39321"/>
                </a:lnTo>
                <a:lnTo>
                  <a:pt x="15181" y="40314"/>
                </a:lnTo>
                <a:lnTo>
                  <a:pt x="34353" y="41078"/>
                </a:lnTo>
                <a:lnTo>
                  <a:pt x="162191" y="41109"/>
                </a:lnTo>
                <a:lnTo>
                  <a:pt x="170993" y="40156"/>
                </a:lnTo>
                <a:lnTo>
                  <a:pt x="179718" y="38569"/>
                </a:lnTo>
                <a:lnTo>
                  <a:pt x="188392" y="36558"/>
                </a:lnTo>
                <a:lnTo>
                  <a:pt x="197985" y="35217"/>
                </a:lnTo>
                <a:lnTo>
                  <a:pt x="208190" y="34323"/>
                </a:lnTo>
                <a:lnTo>
                  <a:pt x="228737" y="33330"/>
                </a:lnTo>
                <a:lnTo>
                  <a:pt x="247394" y="32889"/>
                </a:lnTo>
                <a:lnTo>
                  <a:pt x="257322" y="31819"/>
                </a:lnTo>
                <a:lnTo>
                  <a:pt x="267751" y="30153"/>
                </a:lnTo>
                <a:lnTo>
                  <a:pt x="278513" y="28090"/>
                </a:lnTo>
                <a:lnTo>
                  <a:pt x="289498" y="26715"/>
                </a:lnTo>
                <a:lnTo>
                  <a:pt x="300631" y="25798"/>
                </a:lnTo>
                <a:lnTo>
                  <a:pt x="311863" y="25186"/>
                </a:lnTo>
                <a:lnTo>
                  <a:pt x="323162" y="23826"/>
                </a:lnTo>
                <a:lnTo>
                  <a:pt x="334504" y="21967"/>
                </a:lnTo>
                <a:lnTo>
                  <a:pt x="345875" y="19775"/>
                </a:lnTo>
                <a:lnTo>
                  <a:pt x="357266" y="18314"/>
                </a:lnTo>
                <a:lnTo>
                  <a:pt x="368670" y="17340"/>
                </a:lnTo>
                <a:lnTo>
                  <a:pt x="380083" y="16690"/>
                </a:lnTo>
                <a:lnTo>
                  <a:pt x="391501" y="15304"/>
                </a:lnTo>
                <a:lnTo>
                  <a:pt x="402923" y="13429"/>
                </a:lnTo>
                <a:lnTo>
                  <a:pt x="414348" y="11225"/>
                </a:lnTo>
                <a:lnTo>
                  <a:pt x="425775" y="9756"/>
                </a:lnTo>
                <a:lnTo>
                  <a:pt x="437203" y="8777"/>
                </a:lnTo>
                <a:lnTo>
                  <a:pt x="448631" y="8124"/>
                </a:lnTo>
                <a:lnTo>
                  <a:pt x="471489" y="7399"/>
                </a:lnTo>
                <a:lnTo>
                  <a:pt x="517208" y="6933"/>
                </a:lnTo>
                <a:lnTo>
                  <a:pt x="527686" y="5943"/>
                </a:lnTo>
                <a:lnTo>
                  <a:pt x="537528" y="4330"/>
                </a:lnTo>
                <a:lnTo>
                  <a:pt x="546947" y="2302"/>
                </a:lnTo>
                <a:lnTo>
                  <a:pt x="556084" y="950"/>
                </a:lnTo>
                <a:lnTo>
                  <a:pt x="565033" y="49"/>
                </a:lnTo>
                <a:lnTo>
                  <a:pt x="582596" y="0"/>
                </a:lnTo>
                <a:lnTo>
                  <a:pt x="591280" y="1320"/>
                </a:lnTo>
                <a:lnTo>
                  <a:pt x="599927" y="3153"/>
                </a:lnTo>
                <a:lnTo>
                  <a:pt x="607596" y="4375"/>
                </a:lnTo>
                <a:lnTo>
                  <a:pt x="614614" y="5190"/>
                </a:lnTo>
                <a:lnTo>
                  <a:pt x="633593" y="6336"/>
                </a:lnTo>
                <a:lnTo>
                  <a:pt x="639565" y="6497"/>
                </a:lnTo>
                <a:lnTo>
                  <a:pt x="645452" y="7556"/>
                </a:lnTo>
                <a:lnTo>
                  <a:pt x="651282" y="9216"/>
                </a:lnTo>
                <a:lnTo>
                  <a:pt x="657073" y="11274"/>
                </a:lnTo>
                <a:lnTo>
                  <a:pt x="661886" y="12646"/>
                </a:lnTo>
                <a:lnTo>
                  <a:pt x="666048" y="13561"/>
                </a:lnTo>
                <a:lnTo>
                  <a:pt x="678995" y="14849"/>
                </a:lnTo>
                <a:lnTo>
                  <a:pt x="700437" y="15284"/>
                </a:lnTo>
                <a:lnTo>
                  <a:pt x="710545" y="15382"/>
                </a:lnTo>
                <a:lnTo>
                  <a:pt x="711822" y="16337"/>
                </a:lnTo>
                <a:lnTo>
                  <a:pt x="713626" y="17927"/>
                </a:lnTo>
                <a:lnTo>
                  <a:pt x="720090" y="2396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SMARTPenAnnotation642"/>
          <p:cNvSpPr/>
          <p:nvPr/>
        </p:nvSpPr>
        <p:spPr>
          <a:xfrm>
            <a:off x="1185862" y="3293563"/>
            <a:ext cx="231458" cy="214019"/>
          </a:xfrm>
          <a:custGeom>
            <a:avLst/>
            <a:gdLst/>
            <a:ahLst/>
            <a:cxnLst/>
            <a:rect l="0" t="0" r="0" b="0"/>
            <a:pathLst>
              <a:path w="231458" h="256823">
                <a:moveTo>
                  <a:pt x="0" y="8220"/>
                </a:moveTo>
                <a:lnTo>
                  <a:pt x="0" y="0"/>
                </a:lnTo>
                <a:lnTo>
                  <a:pt x="0" y="7059"/>
                </a:lnTo>
                <a:lnTo>
                  <a:pt x="952" y="7446"/>
                </a:lnTo>
                <a:lnTo>
                  <a:pt x="4551" y="7876"/>
                </a:lnTo>
                <a:lnTo>
                  <a:pt x="5891" y="8943"/>
                </a:lnTo>
                <a:lnTo>
                  <a:pt x="6785" y="10607"/>
                </a:lnTo>
                <a:lnTo>
                  <a:pt x="7381" y="12669"/>
                </a:lnTo>
                <a:lnTo>
                  <a:pt x="10583" y="17500"/>
                </a:lnTo>
                <a:lnTo>
                  <a:pt x="12770" y="20121"/>
                </a:lnTo>
                <a:lnTo>
                  <a:pt x="14228" y="22821"/>
                </a:lnTo>
                <a:lnTo>
                  <a:pt x="15849" y="28362"/>
                </a:lnTo>
                <a:lnTo>
                  <a:pt x="19109" y="33999"/>
                </a:lnTo>
                <a:lnTo>
                  <a:pt x="21312" y="36836"/>
                </a:lnTo>
                <a:lnTo>
                  <a:pt x="23733" y="38727"/>
                </a:lnTo>
                <a:lnTo>
                  <a:pt x="26299" y="39988"/>
                </a:lnTo>
                <a:lnTo>
                  <a:pt x="28963" y="40828"/>
                </a:lnTo>
                <a:lnTo>
                  <a:pt x="34462" y="44302"/>
                </a:lnTo>
                <a:lnTo>
                  <a:pt x="40081" y="49021"/>
                </a:lnTo>
                <a:lnTo>
                  <a:pt x="45754" y="54294"/>
                </a:lnTo>
                <a:lnTo>
                  <a:pt x="70249" y="78497"/>
                </a:lnTo>
                <a:lnTo>
                  <a:pt x="73502" y="82693"/>
                </a:lnTo>
                <a:lnTo>
                  <a:pt x="76624" y="87397"/>
                </a:lnTo>
                <a:lnTo>
                  <a:pt x="79658" y="92437"/>
                </a:lnTo>
                <a:lnTo>
                  <a:pt x="83585" y="96749"/>
                </a:lnTo>
                <a:lnTo>
                  <a:pt x="88108" y="100577"/>
                </a:lnTo>
                <a:lnTo>
                  <a:pt x="93029" y="104081"/>
                </a:lnTo>
                <a:lnTo>
                  <a:pt x="98214" y="108322"/>
                </a:lnTo>
                <a:lnTo>
                  <a:pt x="103576" y="113055"/>
                </a:lnTo>
                <a:lnTo>
                  <a:pt x="113661" y="122441"/>
                </a:lnTo>
                <a:lnTo>
                  <a:pt x="121319" y="129787"/>
                </a:lnTo>
                <a:lnTo>
                  <a:pt x="126599" y="134032"/>
                </a:lnTo>
                <a:lnTo>
                  <a:pt x="132977" y="138767"/>
                </a:lnTo>
                <a:lnTo>
                  <a:pt x="140086" y="143829"/>
                </a:lnTo>
                <a:lnTo>
                  <a:pt x="145778" y="149108"/>
                </a:lnTo>
                <a:lnTo>
                  <a:pt x="150526" y="154533"/>
                </a:lnTo>
                <a:lnTo>
                  <a:pt x="154643" y="160054"/>
                </a:lnTo>
                <a:lnTo>
                  <a:pt x="158340" y="164688"/>
                </a:lnTo>
                <a:lnTo>
                  <a:pt x="164988" y="172376"/>
                </a:lnTo>
                <a:lnTo>
                  <a:pt x="173658" y="181508"/>
                </a:lnTo>
                <a:lnTo>
                  <a:pt x="178637" y="186610"/>
                </a:lnTo>
                <a:lnTo>
                  <a:pt x="182909" y="191917"/>
                </a:lnTo>
                <a:lnTo>
                  <a:pt x="186709" y="197359"/>
                </a:lnTo>
                <a:lnTo>
                  <a:pt x="190195" y="202893"/>
                </a:lnTo>
                <a:lnTo>
                  <a:pt x="193472" y="207534"/>
                </a:lnTo>
                <a:lnTo>
                  <a:pt x="199652" y="215231"/>
                </a:lnTo>
                <a:lnTo>
                  <a:pt x="203034" y="221827"/>
                </a:lnTo>
                <a:lnTo>
                  <a:pt x="203936" y="224920"/>
                </a:lnTo>
                <a:lnTo>
                  <a:pt x="207478" y="230896"/>
                </a:lnTo>
                <a:lnTo>
                  <a:pt x="209756" y="233823"/>
                </a:lnTo>
                <a:lnTo>
                  <a:pt x="212288" y="239615"/>
                </a:lnTo>
                <a:lnTo>
                  <a:pt x="212962" y="242493"/>
                </a:lnTo>
                <a:lnTo>
                  <a:pt x="214365" y="244412"/>
                </a:lnTo>
                <a:lnTo>
                  <a:pt x="216252" y="245691"/>
                </a:lnTo>
                <a:lnTo>
                  <a:pt x="218463" y="246544"/>
                </a:lnTo>
                <a:lnTo>
                  <a:pt x="219937" y="248065"/>
                </a:lnTo>
                <a:lnTo>
                  <a:pt x="220920" y="250032"/>
                </a:lnTo>
                <a:lnTo>
                  <a:pt x="222770" y="256425"/>
                </a:lnTo>
                <a:lnTo>
                  <a:pt x="225374" y="256645"/>
                </a:lnTo>
                <a:lnTo>
                  <a:pt x="231457" y="25682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SMARTPenAnnotation643"/>
          <p:cNvSpPr/>
          <p:nvPr/>
        </p:nvSpPr>
        <p:spPr>
          <a:xfrm>
            <a:off x="1194543" y="3278981"/>
            <a:ext cx="205632" cy="207169"/>
          </a:xfrm>
          <a:custGeom>
            <a:avLst/>
            <a:gdLst/>
            <a:ahLst/>
            <a:cxnLst/>
            <a:rect l="0" t="0" r="0" b="0"/>
            <a:pathLst>
              <a:path w="205632" h="248603">
                <a:moveTo>
                  <a:pt x="205631" y="0"/>
                </a:moveTo>
                <a:lnTo>
                  <a:pt x="197164" y="0"/>
                </a:lnTo>
                <a:lnTo>
                  <a:pt x="204449" y="0"/>
                </a:lnTo>
                <a:lnTo>
                  <a:pt x="200730" y="0"/>
                </a:lnTo>
                <a:lnTo>
                  <a:pt x="199507" y="952"/>
                </a:lnTo>
                <a:lnTo>
                  <a:pt x="198691" y="2540"/>
                </a:lnTo>
                <a:lnTo>
                  <a:pt x="198147" y="4551"/>
                </a:lnTo>
                <a:lnTo>
                  <a:pt x="195002" y="9325"/>
                </a:lnTo>
                <a:lnTo>
                  <a:pt x="190430" y="15575"/>
                </a:lnTo>
                <a:lnTo>
                  <a:pt x="187877" y="19908"/>
                </a:lnTo>
                <a:lnTo>
                  <a:pt x="185223" y="24702"/>
                </a:lnTo>
                <a:lnTo>
                  <a:pt x="182501" y="28851"/>
                </a:lnTo>
                <a:lnTo>
                  <a:pt x="176936" y="36000"/>
                </a:lnTo>
                <a:lnTo>
                  <a:pt x="174119" y="40193"/>
                </a:lnTo>
                <a:lnTo>
                  <a:pt x="171288" y="44893"/>
                </a:lnTo>
                <a:lnTo>
                  <a:pt x="168448" y="49931"/>
                </a:lnTo>
                <a:lnTo>
                  <a:pt x="164650" y="54243"/>
                </a:lnTo>
                <a:lnTo>
                  <a:pt x="160213" y="58069"/>
                </a:lnTo>
                <a:lnTo>
                  <a:pt x="155350" y="61573"/>
                </a:lnTo>
                <a:lnTo>
                  <a:pt x="151155" y="65814"/>
                </a:lnTo>
                <a:lnTo>
                  <a:pt x="147407" y="70546"/>
                </a:lnTo>
                <a:lnTo>
                  <a:pt x="143955" y="75605"/>
                </a:lnTo>
                <a:lnTo>
                  <a:pt x="139749" y="80884"/>
                </a:lnTo>
                <a:lnTo>
                  <a:pt x="135040" y="86307"/>
                </a:lnTo>
                <a:lnTo>
                  <a:pt x="129995" y="91828"/>
                </a:lnTo>
                <a:lnTo>
                  <a:pt x="119311" y="103043"/>
                </a:lnTo>
                <a:lnTo>
                  <a:pt x="113794" y="108700"/>
                </a:lnTo>
                <a:lnTo>
                  <a:pt x="109164" y="114377"/>
                </a:lnTo>
                <a:lnTo>
                  <a:pt x="105125" y="120066"/>
                </a:lnTo>
                <a:lnTo>
                  <a:pt x="101480" y="125764"/>
                </a:lnTo>
                <a:lnTo>
                  <a:pt x="97144" y="131468"/>
                </a:lnTo>
                <a:lnTo>
                  <a:pt x="92349" y="137175"/>
                </a:lnTo>
                <a:lnTo>
                  <a:pt x="87248" y="142886"/>
                </a:lnTo>
                <a:lnTo>
                  <a:pt x="76499" y="154310"/>
                </a:lnTo>
                <a:lnTo>
                  <a:pt x="41558" y="189760"/>
                </a:lnTo>
                <a:lnTo>
                  <a:pt x="38147" y="194134"/>
                </a:lnTo>
                <a:lnTo>
                  <a:pt x="34920" y="198955"/>
                </a:lnTo>
                <a:lnTo>
                  <a:pt x="31816" y="204075"/>
                </a:lnTo>
                <a:lnTo>
                  <a:pt x="28795" y="208440"/>
                </a:lnTo>
                <a:lnTo>
                  <a:pt x="22897" y="215830"/>
                </a:lnTo>
                <a:lnTo>
                  <a:pt x="17101" y="222290"/>
                </a:lnTo>
                <a:lnTo>
                  <a:pt x="10170" y="229647"/>
                </a:lnTo>
                <a:lnTo>
                  <a:pt x="9601" y="231203"/>
                </a:lnTo>
                <a:lnTo>
                  <a:pt x="8969" y="235472"/>
                </a:lnTo>
                <a:lnTo>
                  <a:pt x="7849" y="236992"/>
                </a:lnTo>
                <a:lnTo>
                  <a:pt x="6149" y="238004"/>
                </a:lnTo>
                <a:lnTo>
                  <a:pt x="1128" y="239630"/>
                </a:lnTo>
                <a:lnTo>
                  <a:pt x="716" y="240716"/>
                </a:lnTo>
                <a:lnTo>
                  <a:pt x="0" y="247376"/>
                </a:lnTo>
                <a:lnTo>
                  <a:pt x="916" y="247785"/>
                </a:lnTo>
                <a:lnTo>
                  <a:pt x="2480" y="248057"/>
                </a:lnTo>
                <a:lnTo>
                  <a:pt x="8464" y="24860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SMARTPenAnnotation644"/>
          <p:cNvSpPr/>
          <p:nvPr/>
        </p:nvSpPr>
        <p:spPr>
          <a:xfrm>
            <a:off x="1511620" y="3236118"/>
            <a:ext cx="214310" cy="113970"/>
          </a:xfrm>
          <a:custGeom>
            <a:avLst/>
            <a:gdLst/>
            <a:ahLst/>
            <a:cxnLst/>
            <a:rect l="0" t="0" r="0" b="0"/>
            <a:pathLst>
              <a:path w="214310" h="136764">
                <a:moveTo>
                  <a:pt x="17142" y="0"/>
                </a:moveTo>
                <a:lnTo>
                  <a:pt x="6112" y="0"/>
                </a:lnTo>
                <a:lnTo>
                  <a:pt x="8084" y="0"/>
                </a:lnTo>
                <a:lnTo>
                  <a:pt x="8354" y="2540"/>
                </a:lnTo>
                <a:lnTo>
                  <a:pt x="8527" y="7381"/>
                </a:lnTo>
                <a:lnTo>
                  <a:pt x="8566" y="20400"/>
                </a:lnTo>
                <a:lnTo>
                  <a:pt x="7615" y="24077"/>
                </a:lnTo>
                <a:lnTo>
                  <a:pt x="6028" y="28434"/>
                </a:lnTo>
                <a:lnTo>
                  <a:pt x="4017" y="33244"/>
                </a:lnTo>
                <a:lnTo>
                  <a:pt x="2677" y="37402"/>
                </a:lnTo>
                <a:lnTo>
                  <a:pt x="1784" y="41128"/>
                </a:lnTo>
                <a:lnTo>
                  <a:pt x="1188" y="44563"/>
                </a:lnTo>
                <a:lnTo>
                  <a:pt x="791" y="48759"/>
                </a:lnTo>
                <a:lnTo>
                  <a:pt x="526" y="53461"/>
                </a:lnTo>
                <a:lnTo>
                  <a:pt x="232" y="62813"/>
                </a:lnTo>
                <a:lnTo>
                  <a:pt x="67" y="74386"/>
                </a:lnTo>
                <a:lnTo>
                  <a:pt x="0" y="105341"/>
                </a:lnTo>
                <a:lnTo>
                  <a:pt x="951" y="107375"/>
                </a:lnTo>
                <a:lnTo>
                  <a:pt x="2538" y="108731"/>
                </a:lnTo>
                <a:lnTo>
                  <a:pt x="8539" y="111429"/>
                </a:lnTo>
                <a:lnTo>
                  <a:pt x="1186" y="111441"/>
                </a:lnTo>
                <a:lnTo>
                  <a:pt x="1742" y="110489"/>
                </a:lnTo>
                <a:lnTo>
                  <a:pt x="4900" y="106891"/>
                </a:lnTo>
                <a:lnTo>
                  <a:pt x="6123" y="104599"/>
                </a:lnTo>
                <a:lnTo>
                  <a:pt x="6939" y="102117"/>
                </a:lnTo>
                <a:lnTo>
                  <a:pt x="7482" y="99511"/>
                </a:lnTo>
                <a:lnTo>
                  <a:pt x="7845" y="96820"/>
                </a:lnTo>
                <a:lnTo>
                  <a:pt x="8086" y="94075"/>
                </a:lnTo>
                <a:lnTo>
                  <a:pt x="8247" y="91292"/>
                </a:lnTo>
                <a:lnTo>
                  <a:pt x="9307" y="88484"/>
                </a:lnTo>
                <a:lnTo>
                  <a:pt x="10966" y="85659"/>
                </a:lnTo>
                <a:lnTo>
                  <a:pt x="13025" y="82824"/>
                </a:lnTo>
                <a:lnTo>
                  <a:pt x="14397" y="79028"/>
                </a:lnTo>
                <a:lnTo>
                  <a:pt x="15312" y="74593"/>
                </a:lnTo>
                <a:lnTo>
                  <a:pt x="15922" y="69731"/>
                </a:lnTo>
                <a:lnTo>
                  <a:pt x="17281" y="65537"/>
                </a:lnTo>
                <a:lnTo>
                  <a:pt x="19140" y="61790"/>
                </a:lnTo>
                <a:lnTo>
                  <a:pt x="21331" y="58338"/>
                </a:lnTo>
                <a:lnTo>
                  <a:pt x="23745" y="55085"/>
                </a:lnTo>
                <a:lnTo>
                  <a:pt x="26306" y="51963"/>
                </a:lnTo>
                <a:lnTo>
                  <a:pt x="28966" y="48929"/>
                </a:lnTo>
                <a:lnTo>
                  <a:pt x="31692" y="45955"/>
                </a:lnTo>
                <a:lnTo>
                  <a:pt x="37261" y="40109"/>
                </a:lnTo>
                <a:lnTo>
                  <a:pt x="40080" y="38170"/>
                </a:lnTo>
                <a:lnTo>
                  <a:pt x="45751" y="36014"/>
                </a:lnTo>
                <a:lnTo>
                  <a:pt x="51447" y="32516"/>
                </a:lnTo>
                <a:lnTo>
                  <a:pt x="58314" y="27060"/>
                </a:lnTo>
                <a:lnTo>
                  <a:pt x="59830" y="27565"/>
                </a:lnTo>
                <a:lnTo>
                  <a:pt x="64054" y="30667"/>
                </a:lnTo>
                <a:lnTo>
                  <a:pt x="66514" y="31874"/>
                </a:lnTo>
                <a:lnTo>
                  <a:pt x="71788" y="33216"/>
                </a:lnTo>
                <a:lnTo>
                  <a:pt x="77306" y="36353"/>
                </a:lnTo>
                <a:lnTo>
                  <a:pt x="80112" y="38523"/>
                </a:lnTo>
                <a:lnTo>
                  <a:pt x="81982" y="40922"/>
                </a:lnTo>
                <a:lnTo>
                  <a:pt x="83228" y="43474"/>
                </a:lnTo>
                <a:lnTo>
                  <a:pt x="84060" y="46127"/>
                </a:lnTo>
                <a:lnTo>
                  <a:pt x="85566" y="49802"/>
                </a:lnTo>
                <a:lnTo>
                  <a:pt x="87523" y="54156"/>
                </a:lnTo>
                <a:lnTo>
                  <a:pt x="89780" y="58964"/>
                </a:lnTo>
                <a:lnTo>
                  <a:pt x="91285" y="63122"/>
                </a:lnTo>
                <a:lnTo>
                  <a:pt x="92288" y="66846"/>
                </a:lnTo>
                <a:lnTo>
                  <a:pt x="92957" y="70282"/>
                </a:lnTo>
                <a:lnTo>
                  <a:pt x="93403" y="74477"/>
                </a:lnTo>
                <a:lnTo>
                  <a:pt x="93700" y="79179"/>
                </a:lnTo>
                <a:lnTo>
                  <a:pt x="93898" y="84218"/>
                </a:lnTo>
                <a:lnTo>
                  <a:pt x="94983" y="88531"/>
                </a:lnTo>
                <a:lnTo>
                  <a:pt x="96658" y="92358"/>
                </a:lnTo>
                <a:lnTo>
                  <a:pt x="98728" y="95862"/>
                </a:lnTo>
                <a:lnTo>
                  <a:pt x="100107" y="99151"/>
                </a:lnTo>
                <a:lnTo>
                  <a:pt x="101027" y="102296"/>
                </a:lnTo>
                <a:lnTo>
                  <a:pt x="101641" y="105345"/>
                </a:lnTo>
                <a:lnTo>
                  <a:pt x="103002" y="108330"/>
                </a:lnTo>
                <a:lnTo>
                  <a:pt x="104862" y="111273"/>
                </a:lnTo>
                <a:lnTo>
                  <a:pt x="107055" y="114187"/>
                </a:lnTo>
                <a:lnTo>
                  <a:pt x="109469" y="117082"/>
                </a:lnTo>
                <a:lnTo>
                  <a:pt x="112031" y="119965"/>
                </a:lnTo>
                <a:lnTo>
                  <a:pt x="114691" y="122839"/>
                </a:lnTo>
                <a:lnTo>
                  <a:pt x="117417" y="124755"/>
                </a:lnTo>
                <a:lnTo>
                  <a:pt x="122986" y="126884"/>
                </a:lnTo>
                <a:lnTo>
                  <a:pt x="128636" y="130371"/>
                </a:lnTo>
                <a:lnTo>
                  <a:pt x="131476" y="132634"/>
                </a:lnTo>
                <a:lnTo>
                  <a:pt x="134323" y="134143"/>
                </a:lnTo>
                <a:lnTo>
                  <a:pt x="140025" y="135819"/>
                </a:lnTo>
                <a:lnTo>
                  <a:pt x="145734" y="136564"/>
                </a:lnTo>
                <a:lnTo>
                  <a:pt x="148590" y="136763"/>
                </a:lnTo>
                <a:lnTo>
                  <a:pt x="151446" y="135943"/>
                </a:lnTo>
                <a:lnTo>
                  <a:pt x="157160" y="132491"/>
                </a:lnTo>
                <a:lnTo>
                  <a:pt x="160970" y="130238"/>
                </a:lnTo>
                <a:lnTo>
                  <a:pt x="165415" y="127782"/>
                </a:lnTo>
                <a:lnTo>
                  <a:pt x="170283" y="125193"/>
                </a:lnTo>
                <a:lnTo>
                  <a:pt x="174481" y="123467"/>
                </a:lnTo>
                <a:lnTo>
                  <a:pt x="178232" y="122316"/>
                </a:lnTo>
                <a:lnTo>
                  <a:pt x="181685" y="121550"/>
                </a:lnTo>
                <a:lnTo>
                  <a:pt x="183988" y="120086"/>
                </a:lnTo>
                <a:lnTo>
                  <a:pt x="185522" y="118157"/>
                </a:lnTo>
                <a:lnTo>
                  <a:pt x="186546" y="115919"/>
                </a:lnTo>
                <a:lnTo>
                  <a:pt x="189133" y="113474"/>
                </a:lnTo>
                <a:lnTo>
                  <a:pt x="192762" y="110892"/>
                </a:lnTo>
                <a:lnTo>
                  <a:pt x="197087" y="108218"/>
                </a:lnTo>
                <a:lnTo>
                  <a:pt x="200923" y="105483"/>
                </a:lnTo>
                <a:lnTo>
                  <a:pt x="204433" y="102707"/>
                </a:lnTo>
                <a:lnTo>
                  <a:pt x="214309" y="9429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SMARTPenAnnotation645"/>
          <p:cNvSpPr/>
          <p:nvPr/>
        </p:nvSpPr>
        <p:spPr>
          <a:xfrm>
            <a:off x="2746066" y="2772211"/>
            <a:ext cx="332971" cy="199258"/>
          </a:xfrm>
          <a:custGeom>
            <a:avLst/>
            <a:gdLst/>
            <a:ahLst/>
            <a:cxnLst/>
            <a:rect l="0" t="0" r="0" b="0"/>
            <a:pathLst>
              <a:path w="332971" h="239110">
                <a:moveTo>
                  <a:pt x="34282" y="59484"/>
                </a:moveTo>
                <a:lnTo>
                  <a:pt x="34282" y="66865"/>
                </a:lnTo>
                <a:lnTo>
                  <a:pt x="29731" y="72255"/>
                </a:lnTo>
                <a:lnTo>
                  <a:pt x="28390" y="74665"/>
                </a:lnTo>
                <a:lnTo>
                  <a:pt x="26504" y="81656"/>
                </a:lnTo>
                <a:lnTo>
                  <a:pt x="26062" y="83626"/>
                </a:lnTo>
                <a:lnTo>
                  <a:pt x="18246" y="89581"/>
                </a:lnTo>
                <a:lnTo>
                  <a:pt x="12162" y="93836"/>
                </a:lnTo>
                <a:lnTo>
                  <a:pt x="8105" y="97625"/>
                </a:lnTo>
                <a:lnTo>
                  <a:pt x="5401" y="101104"/>
                </a:lnTo>
                <a:lnTo>
                  <a:pt x="2396" y="107509"/>
                </a:lnTo>
                <a:lnTo>
                  <a:pt x="1060" y="113531"/>
                </a:lnTo>
                <a:lnTo>
                  <a:pt x="467" y="119382"/>
                </a:lnTo>
                <a:lnTo>
                  <a:pt x="203" y="126111"/>
                </a:lnTo>
                <a:lnTo>
                  <a:pt x="4" y="153249"/>
                </a:lnTo>
                <a:lnTo>
                  <a:pt x="0" y="156284"/>
                </a:lnTo>
                <a:lnTo>
                  <a:pt x="950" y="160212"/>
                </a:lnTo>
                <a:lnTo>
                  <a:pt x="2536" y="164736"/>
                </a:lnTo>
                <a:lnTo>
                  <a:pt x="4545" y="169658"/>
                </a:lnTo>
                <a:lnTo>
                  <a:pt x="5885" y="174843"/>
                </a:lnTo>
                <a:lnTo>
                  <a:pt x="6778" y="180205"/>
                </a:lnTo>
                <a:lnTo>
                  <a:pt x="7374" y="185685"/>
                </a:lnTo>
                <a:lnTo>
                  <a:pt x="7770" y="190290"/>
                </a:lnTo>
                <a:lnTo>
                  <a:pt x="8035" y="194313"/>
                </a:lnTo>
                <a:lnTo>
                  <a:pt x="8329" y="201323"/>
                </a:lnTo>
                <a:lnTo>
                  <a:pt x="8495" y="210625"/>
                </a:lnTo>
                <a:lnTo>
                  <a:pt x="8534" y="216510"/>
                </a:lnTo>
                <a:lnTo>
                  <a:pt x="9496" y="219413"/>
                </a:lnTo>
                <a:lnTo>
                  <a:pt x="13106" y="225179"/>
                </a:lnTo>
                <a:lnTo>
                  <a:pt x="15943" y="229229"/>
                </a:lnTo>
                <a:lnTo>
                  <a:pt x="16606" y="232716"/>
                </a:lnTo>
                <a:lnTo>
                  <a:pt x="17106" y="239109"/>
                </a:lnTo>
                <a:lnTo>
                  <a:pt x="9753" y="232091"/>
                </a:lnTo>
                <a:lnTo>
                  <a:pt x="9093" y="226368"/>
                </a:lnTo>
                <a:lnTo>
                  <a:pt x="8799" y="218427"/>
                </a:lnTo>
                <a:lnTo>
                  <a:pt x="8669" y="211723"/>
                </a:lnTo>
                <a:lnTo>
                  <a:pt x="7682" y="208602"/>
                </a:lnTo>
                <a:lnTo>
                  <a:pt x="4045" y="202593"/>
                </a:lnTo>
                <a:lnTo>
                  <a:pt x="2694" y="198706"/>
                </a:lnTo>
                <a:lnTo>
                  <a:pt x="1793" y="194208"/>
                </a:lnTo>
                <a:lnTo>
                  <a:pt x="1193" y="189305"/>
                </a:lnTo>
                <a:lnTo>
                  <a:pt x="792" y="184132"/>
                </a:lnTo>
                <a:lnTo>
                  <a:pt x="526" y="178777"/>
                </a:lnTo>
                <a:lnTo>
                  <a:pt x="348" y="173303"/>
                </a:lnTo>
                <a:lnTo>
                  <a:pt x="1182" y="166796"/>
                </a:lnTo>
                <a:lnTo>
                  <a:pt x="2690" y="159600"/>
                </a:lnTo>
                <a:lnTo>
                  <a:pt x="4648" y="151946"/>
                </a:lnTo>
                <a:lnTo>
                  <a:pt x="6906" y="143985"/>
                </a:lnTo>
                <a:lnTo>
                  <a:pt x="11955" y="127520"/>
                </a:lnTo>
                <a:lnTo>
                  <a:pt x="16540" y="120081"/>
                </a:lnTo>
                <a:lnTo>
                  <a:pt x="22454" y="113217"/>
                </a:lnTo>
                <a:lnTo>
                  <a:pt x="29254" y="106736"/>
                </a:lnTo>
                <a:lnTo>
                  <a:pt x="34740" y="100511"/>
                </a:lnTo>
                <a:lnTo>
                  <a:pt x="39350" y="94455"/>
                </a:lnTo>
                <a:lnTo>
                  <a:pt x="43375" y="88513"/>
                </a:lnTo>
                <a:lnTo>
                  <a:pt x="47964" y="82647"/>
                </a:lnTo>
                <a:lnTo>
                  <a:pt x="52929" y="76831"/>
                </a:lnTo>
                <a:lnTo>
                  <a:pt x="58143" y="71049"/>
                </a:lnTo>
                <a:lnTo>
                  <a:pt x="61619" y="66241"/>
                </a:lnTo>
                <a:lnTo>
                  <a:pt x="63937" y="62084"/>
                </a:lnTo>
                <a:lnTo>
                  <a:pt x="65482" y="58360"/>
                </a:lnTo>
                <a:lnTo>
                  <a:pt x="68417" y="54925"/>
                </a:lnTo>
                <a:lnTo>
                  <a:pt x="76758" y="48568"/>
                </a:lnTo>
                <a:lnTo>
                  <a:pt x="84275" y="42568"/>
                </a:lnTo>
                <a:lnTo>
                  <a:pt x="87613" y="39634"/>
                </a:lnTo>
                <a:lnTo>
                  <a:pt x="91744" y="37678"/>
                </a:lnTo>
                <a:lnTo>
                  <a:pt x="101413" y="35505"/>
                </a:lnTo>
                <a:lnTo>
                  <a:pt x="109520" y="31999"/>
                </a:lnTo>
                <a:lnTo>
                  <a:pt x="113016" y="29731"/>
                </a:lnTo>
                <a:lnTo>
                  <a:pt x="117251" y="29171"/>
                </a:lnTo>
                <a:lnTo>
                  <a:pt x="127037" y="31089"/>
                </a:lnTo>
                <a:lnTo>
                  <a:pt x="135197" y="32577"/>
                </a:lnTo>
                <a:lnTo>
                  <a:pt x="138706" y="32973"/>
                </a:lnTo>
                <a:lnTo>
                  <a:pt x="141998" y="34190"/>
                </a:lnTo>
                <a:lnTo>
                  <a:pt x="148196" y="38082"/>
                </a:lnTo>
                <a:lnTo>
                  <a:pt x="154125" y="45527"/>
                </a:lnTo>
                <a:lnTo>
                  <a:pt x="157040" y="50180"/>
                </a:lnTo>
                <a:lnTo>
                  <a:pt x="160888" y="55186"/>
                </a:lnTo>
                <a:lnTo>
                  <a:pt x="165359" y="60429"/>
                </a:lnTo>
                <a:lnTo>
                  <a:pt x="174453" y="70381"/>
                </a:lnTo>
                <a:lnTo>
                  <a:pt x="181671" y="77980"/>
                </a:lnTo>
                <a:lnTo>
                  <a:pt x="181118" y="82292"/>
                </a:lnTo>
                <a:lnTo>
                  <a:pt x="177893" y="87072"/>
                </a:lnTo>
                <a:lnTo>
                  <a:pt x="172885" y="92163"/>
                </a:lnTo>
                <a:lnTo>
                  <a:pt x="170499" y="97463"/>
                </a:lnTo>
                <a:lnTo>
                  <a:pt x="169861" y="102901"/>
                </a:lnTo>
                <a:lnTo>
                  <a:pt x="170388" y="108431"/>
                </a:lnTo>
                <a:lnTo>
                  <a:pt x="170739" y="113070"/>
                </a:lnTo>
                <a:lnTo>
                  <a:pt x="170974" y="117116"/>
                </a:lnTo>
                <a:lnTo>
                  <a:pt x="171130" y="120766"/>
                </a:lnTo>
                <a:lnTo>
                  <a:pt x="172186" y="125103"/>
                </a:lnTo>
                <a:lnTo>
                  <a:pt x="173843" y="129900"/>
                </a:lnTo>
                <a:lnTo>
                  <a:pt x="175900" y="135003"/>
                </a:lnTo>
                <a:lnTo>
                  <a:pt x="177272" y="139357"/>
                </a:lnTo>
                <a:lnTo>
                  <a:pt x="178796" y="146736"/>
                </a:lnTo>
                <a:lnTo>
                  <a:pt x="179774" y="153342"/>
                </a:lnTo>
                <a:lnTo>
                  <a:pt x="179967" y="160292"/>
                </a:lnTo>
                <a:lnTo>
                  <a:pt x="180005" y="161947"/>
                </a:lnTo>
                <a:lnTo>
                  <a:pt x="175461" y="162234"/>
                </a:lnTo>
                <a:lnTo>
                  <a:pt x="174121" y="161321"/>
                </a:lnTo>
                <a:lnTo>
                  <a:pt x="173228" y="159760"/>
                </a:lnTo>
                <a:lnTo>
                  <a:pt x="172236" y="155487"/>
                </a:lnTo>
                <a:lnTo>
                  <a:pt x="171795" y="150412"/>
                </a:lnTo>
                <a:lnTo>
                  <a:pt x="171599" y="144981"/>
                </a:lnTo>
                <a:lnTo>
                  <a:pt x="171489" y="134029"/>
                </a:lnTo>
                <a:lnTo>
                  <a:pt x="171451" y="113262"/>
                </a:lnTo>
                <a:lnTo>
                  <a:pt x="174305" y="107718"/>
                </a:lnTo>
                <a:lnTo>
                  <a:pt x="179066" y="102118"/>
                </a:lnTo>
                <a:lnTo>
                  <a:pt x="185097" y="96479"/>
                </a:lnTo>
                <a:lnTo>
                  <a:pt x="190071" y="90815"/>
                </a:lnTo>
                <a:lnTo>
                  <a:pt x="194339" y="85134"/>
                </a:lnTo>
                <a:lnTo>
                  <a:pt x="198136" y="79441"/>
                </a:lnTo>
                <a:lnTo>
                  <a:pt x="202573" y="73741"/>
                </a:lnTo>
                <a:lnTo>
                  <a:pt x="207436" y="68037"/>
                </a:lnTo>
                <a:lnTo>
                  <a:pt x="212583" y="62328"/>
                </a:lnTo>
                <a:lnTo>
                  <a:pt x="216967" y="55665"/>
                </a:lnTo>
                <a:lnTo>
                  <a:pt x="220842" y="48366"/>
                </a:lnTo>
                <a:lnTo>
                  <a:pt x="224378" y="40642"/>
                </a:lnTo>
                <a:lnTo>
                  <a:pt x="228640" y="34540"/>
                </a:lnTo>
                <a:lnTo>
                  <a:pt x="233386" y="29520"/>
                </a:lnTo>
                <a:lnTo>
                  <a:pt x="238456" y="25221"/>
                </a:lnTo>
                <a:lnTo>
                  <a:pt x="246628" y="17903"/>
                </a:lnTo>
                <a:lnTo>
                  <a:pt x="254388" y="11476"/>
                </a:lnTo>
                <a:lnTo>
                  <a:pt x="264187" y="5445"/>
                </a:lnTo>
                <a:lnTo>
                  <a:pt x="272352" y="2129"/>
                </a:lnTo>
                <a:lnTo>
                  <a:pt x="282304" y="263"/>
                </a:lnTo>
                <a:lnTo>
                  <a:pt x="285355" y="0"/>
                </a:lnTo>
                <a:lnTo>
                  <a:pt x="293825" y="2250"/>
                </a:lnTo>
                <a:lnTo>
                  <a:pt x="302987" y="6424"/>
                </a:lnTo>
                <a:lnTo>
                  <a:pt x="310234" y="11454"/>
                </a:lnTo>
                <a:lnTo>
                  <a:pt x="313500" y="15082"/>
                </a:lnTo>
                <a:lnTo>
                  <a:pt x="316630" y="19405"/>
                </a:lnTo>
                <a:lnTo>
                  <a:pt x="319669" y="24192"/>
                </a:lnTo>
                <a:lnTo>
                  <a:pt x="321695" y="29289"/>
                </a:lnTo>
                <a:lnTo>
                  <a:pt x="323046" y="34591"/>
                </a:lnTo>
                <a:lnTo>
                  <a:pt x="323946" y="40031"/>
                </a:lnTo>
                <a:lnTo>
                  <a:pt x="325499" y="45563"/>
                </a:lnTo>
                <a:lnTo>
                  <a:pt x="327487" y="51156"/>
                </a:lnTo>
                <a:lnTo>
                  <a:pt x="329765" y="56790"/>
                </a:lnTo>
                <a:lnTo>
                  <a:pt x="331283" y="62450"/>
                </a:lnTo>
                <a:lnTo>
                  <a:pt x="332295" y="68129"/>
                </a:lnTo>
                <a:lnTo>
                  <a:pt x="332970" y="73820"/>
                </a:lnTo>
                <a:lnTo>
                  <a:pt x="331515" y="79519"/>
                </a:lnTo>
                <a:lnTo>
                  <a:pt x="328640" y="85223"/>
                </a:lnTo>
                <a:lnTo>
                  <a:pt x="324818" y="90931"/>
                </a:lnTo>
                <a:lnTo>
                  <a:pt x="322270" y="96641"/>
                </a:lnTo>
                <a:lnTo>
                  <a:pt x="320572" y="102353"/>
                </a:lnTo>
                <a:lnTo>
                  <a:pt x="319439" y="108066"/>
                </a:lnTo>
                <a:lnTo>
                  <a:pt x="318684" y="113780"/>
                </a:lnTo>
                <a:lnTo>
                  <a:pt x="318181" y="119494"/>
                </a:lnTo>
                <a:lnTo>
                  <a:pt x="317846" y="125208"/>
                </a:lnTo>
                <a:lnTo>
                  <a:pt x="316669" y="129970"/>
                </a:lnTo>
                <a:lnTo>
                  <a:pt x="314933" y="134097"/>
                </a:lnTo>
                <a:lnTo>
                  <a:pt x="311416" y="141223"/>
                </a:lnTo>
                <a:lnTo>
                  <a:pt x="309852" y="147565"/>
                </a:lnTo>
                <a:lnTo>
                  <a:pt x="308849" y="153506"/>
                </a:lnTo>
                <a:lnTo>
                  <a:pt x="308712" y="157787"/>
                </a:lnTo>
                <a:lnTo>
                  <a:pt x="309628" y="159309"/>
                </a:lnTo>
                <a:lnTo>
                  <a:pt x="311191" y="160324"/>
                </a:lnTo>
                <a:lnTo>
                  <a:pt x="317174" y="16235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SMARTPenAnnotation646"/>
          <p:cNvSpPr/>
          <p:nvPr/>
        </p:nvSpPr>
        <p:spPr>
          <a:xfrm>
            <a:off x="3200401" y="2778918"/>
            <a:ext cx="235495" cy="178595"/>
          </a:xfrm>
          <a:custGeom>
            <a:avLst/>
            <a:gdLst/>
            <a:ahLst/>
            <a:cxnLst/>
            <a:rect l="0" t="0" r="0" b="0"/>
            <a:pathLst>
              <a:path w="235495" h="214314">
                <a:moveTo>
                  <a:pt x="0" y="0"/>
                </a:moveTo>
                <a:lnTo>
                  <a:pt x="0" y="4551"/>
                </a:lnTo>
                <a:lnTo>
                  <a:pt x="952" y="6844"/>
                </a:lnTo>
                <a:lnTo>
                  <a:pt x="4550" y="11932"/>
                </a:lnTo>
                <a:lnTo>
                  <a:pt x="8730" y="17068"/>
                </a:lnTo>
                <a:lnTo>
                  <a:pt x="15181" y="23684"/>
                </a:lnTo>
                <a:lnTo>
                  <a:pt x="20399" y="28941"/>
                </a:lnTo>
                <a:lnTo>
                  <a:pt x="23124" y="30724"/>
                </a:lnTo>
                <a:lnTo>
                  <a:pt x="28692" y="32705"/>
                </a:lnTo>
                <a:lnTo>
                  <a:pt x="32463" y="34186"/>
                </a:lnTo>
                <a:lnTo>
                  <a:pt x="36882" y="36126"/>
                </a:lnTo>
                <a:lnTo>
                  <a:pt x="41733" y="38371"/>
                </a:lnTo>
                <a:lnTo>
                  <a:pt x="46872" y="39868"/>
                </a:lnTo>
                <a:lnTo>
                  <a:pt x="52203" y="40867"/>
                </a:lnTo>
                <a:lnTo>
                  <a:pt x="57661" y="41532"/>
                </a:lnTo>
                <a:lnTo>
                  <a:pt x="63206" y="42928"/>
                </a:lnTo>
                <a:lnTo>
                  <a:pt x="68807" y="44811"/>
                </a:lnTo>
                <a:lnTo>
                  <a:pt x="74447" y="47019"/>
                </a:lnTo>
                <a:lnTo>
                  <a:pt x="80111" y="48491"/>
                </a:lnTo>
                <a:lnTo>
                  <a:pt x="85792" y="49472"/>
                </a:lnTo>
                <a:lnTo>
                  <a:pt x="91484" y="50127"/>
                </a:lnTo>
                <a:lnTo>
                  <a:pt x="97184" y="50563"/>
                </a:lnTo>
                <a:lnTo>
                  <a:pt x="102890" y="50854"/>
                </a:lnTo>
                <a:lnTo>
                  <a:pt x="108598" y="51047"/>
                </a:lnTo>
                <a:lnTo>
                  <a:pt x="114308" y="52129"/>
                </a:lnTo>
                <a:lnTo>
                  <a:pt x="120020" y="53803"/>
                </a:lnTo>
                <a:lnTo>
                  <a:pt x="125734" y="55871"/>
                </a:lnTo>
                <a:lnTo>
                  <a:pt x="132400" y="57250"/>
                </a:lnTo>
                <a:lnTo>
                  <a:pt x="139701" y="58169"/>
                </a:lnTo>
                <a:lnTo>
                  <a:pt x="153529" y="59191"/>
                </a:lnTo>
                <a:lnTo>
                  <a:pt x="162850" y="59645"/>
                </a:lnTo>
                <a:lnTo>
                  <a:pt x="167621" y="60718"/>
                </a:lnTo>
                <a:lnTo>
                  <a:pt x="172708" y="62386"/>
                </a:lnTo>
                <a:lnTo>
                  <a:pt x="178003" y="64451"/>
                </a:lnTo>
                <a:lnTo>
                  <a:pt x="183439" y="65828"/>
                </a:lnTo>
                <a:lnTo>
                  <a:pt x="188967" y="66745"/>
                </a:lnTo>
                <a:lnTo>
                  <a:pt x="194558" y="67357"/>
                </a:lnTo>
                <a:lnTo>
                  <a:pt x="199238" y="68717"/>
                </a:lnTo>
                <a:lnTo>
                  <a:pt x="203310" y="70576"/>
                </a:lnTo>
                <a:lnTo>
                  <a:pt x="210375" y="74230"/>
                </a:lnTo>
                <a:lnTo>
                  <a:pt x="216689" y="75854"/>
                </a:lnTo>
                <a:lnTo>
                  <a:pt x="222671" y="79115"/>
                </a:lnTo>
                <a:lnTo>
                  <a:pt x="229722" y="84419"/>
                </a:lnTo>
                <a:lnTo>
                  <a:pt x="233226" y="85145"/>
                </a:lnTo>
                <a:lnTo>
                  <a:pt x="235494" y="85338"/>
                </a:lnTo>
                <a:lnTo>
                  <a:pt x="234148" y="86420"/>
                </a:lnTo>
                <a:lnTo>
                  <a:pt x="230394" y="88093"/>
                </a:lnTo>
                <a:lnTo>
                  <a:pt x="217489" y="93072"/>
                </a:lnTo>
                <a:lnTo>
                  <a:pt x="216430" y="94433"/>
                </a:lnTo>
                <a:lnTo>
                  <a:pt x="215724" y="96293"/>
                </a:lnTo>
                <a:lnTo>
                  <a:pt x="215253" y="98486"/>
                </a:lnTo>
                <a:lnTo>
                  <a:pt x="213987" y="99947"/>
                </a:lnTo>
                <a:lnTo>
                  <a:pt x="212190" y="100921"/>
                </a:lnTo>
                <a:lnTo>
                  <a:pt x="206701" y="102956"/>
                </a:lnTo>
                <a:lnTo>
                  <a:pt x="202571" y="104833"/>
                </a:lnTo>
                <a:lnTo>
                  <a:pt x="197912" y="107036"/>
                </a:lnTo>
                <a:lnTo>
                  <a:pt x="193854" y="109457"/>
                </a:lnTo>
                <a:lnTo>
                  <a:pt x="186804" y="114688"/>
                </a:lnTo>
                <a:lnTo>
                  <a:pt x="180497" y="120187"/>
                </a:lnTo>
                <a:lnTo>
                  <a:pt x="173565" y="126759"/>
                </a:lnTo>
                <a:lnTo>
                  <a:pt x="164135" y="136030"/>
                </a:lnTo>
                <a:lnTo>
                  <a:pt x="158953" y="140217"/>
                </a:lnTo>
                <a:lnTo>
                  <a:pt x="153594" y="143960"/>
                </a:lnTo>
                <a:lnTo>
                  <a:pt x="148116" y="147409"/>
                </a:lnTo>
                <a:lnTo>
                  <a:pt x="142558" y="150660"/>
                </a:lnTo>
                <a:lnTo>
                  <a:pt x="136949" y="153780"/>
                </a:lnTo>
                <a:lnTo>
                  <a:pt x="131304" y="156813"/>
                </a:lnTo>
                <a:lnTo>
                  <a:pt x="126588" y="159787"/>
                </a:lnTo>
                <a:lnTo>
                  <a:pt x="122492" y="162722"/>
                </a:lnTo>
                <a:lnTo>
                  <a:pt x="118809" y="165631"/>
                </a:lnTo>
                <a:lnTo>
                  <a:pt x="114448" y="169476"/>
                </a:lnTo>
                <a:lnTo>
                  <a:pt x="104523" y="178828"/>
                </a:lnTo>
                <a:lnTo>
                  <a:pt x="100162" y="182084"/>
                </a:lnTo>
                <a:lnTo>
                  <a:pt x="96302" y="184254"/>
                </a:lnTo>
                <a:lnTo>
                  <a:pt x="92776" y="185701"/>
                </a:lnTo>
                <a:lnTo>
                  <a:pt x="88520" y="187618"/>
                </a:lnTo>
                <a:lnTo>
                  <a:pt x="78712" y="192288"/>
                </a:lnTo>
                <a:lnTo>
                  <a:pt x="74382" y="194867"/>
                </a:lnTo>
                <a:lnTo>
                  <a:pt x="67031" y="200273"/>
                </a:lnTo>
                <a:lnTo>
                  <a:pt x="60589" y="203310"/>
                </a:lnTo>
                <a:lnTo>
                  <a:pt x="57537" y="204120"/>
                </a:lnTo>
                <a:lnTo>
                  <a:pt x="51607" y="207560"/>
                </a:lnTo>
                <a:lnTo>
                  <a:pt x="42871" y="214306"/>
                </a:lnTo>
                <a:lnTo>
                  <a:pt x="42862" y="21431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SMARTPenAnnotation647"/>
          <p:cNvSpPr/>
          <p:nvPr/>
        </p:nvSpPr>
        <p:spPr>
          <a:xfrm>
            <a:off x="3560445" y="2787216"/>
            <a:ext cx="265748" cy="148768"/>
          </a:xfrm>
          <a:custGeom>
            <a:avLst/>
            <a:gdLst/>
            <a:ahLst/>
            <a:cxnLst/>
            <a:rect l="0" t="0" r="0" b="0"/>
            <a:pathLst>
              <a:path w="265748" h="178521">
                <a:moveTo>
                  <a:pt x="0" y="24333"/>
                </a:moveTo>
                <a:lnTo>
                  <a:pt x="13018" y="37352"/>
                </a:lnTo>
                <a:lnTo>
                  <a:pt x="14394" y="39680"/>
                </a:lnTo>
                <a:lnTo>
                  <a:pt x="17282" y="48459"/>
                </a:lnTo>
                <a:lnTo>
                  <a:pt x="19141" y="52800"/>
                </a:lnTo>
                <a:lnTo>
                  <a:pt x="21333" y="57599"/>
                </a:lnTo>
                <a:lnTo>
                  <a:pt x="20889" y="62703"/>
                </a:lnTo>
                <a:lnTo>
                  <a:pt x="18688" y="68010"/>
                </a:lnTo>
                <a:lnTo>
                  <a:pt x="15316" y="73454"/>
                </a:lnTo>
                <a:lnTo>
                  <a:pt x="14021" y="78035"/>
                </a:lnTo>
                <a:lnTo>
                  <a:pt x="14110" y="82042"/>
                </a:lnTo>
                <a:lnTo>
                  <a:pt x="15121" y="85666"/>
                </a:lnTo>
                <a:lnTo>
                  <a:pt x="15796" y="89986"/>
                </a:lnTo>
                <a:lnTo>
                  <a:pt x="16245" y="94772"/>
                </a:lnTo>
                <a:lnTo>
                  <a:pt x="16545" y="99867"/>
                </a:lnTo>
                <a:lnTo>
                  <a:pt x="17697" y="105169"/>
                </a:lnTo>
                <a:lnTo>
                  <a:pt x="19418" y="110609"/>
                </a:lnTo>
                <a:lnTo>
                  <a:pt x="21518" y="116140"/>
                </a:lnTo>
                <a:lnTo>
                  <a:pt x="22917" y="120781"/>
                </a:lnTo>
                <a:lnTo>
                  <a:pt x="23850" y="124826"/>
                </a:lnTo>
                <a:lnTo>
                  <a:pt x="24473" y="128476"/>
                </a:lnTo>
                <a:lnTo>
                  <a:pt x="24888" y="132814"/>
                </a:lnTo>
                <a:lnTo>
                  <a:pt x="25164" y="137611"/>
                </a:lnTo>
                <a:lnTo>
                  <a:pt x="25471" y="147069"/>
                </a:lnTo>
                <a:lnTo>
                  <a:pt x="25668" y="160902"/>
                </a:lnTo>
                <a:lnTo>
                  <a:pt x="25684" y="163957"/>
                </a:lnTo>
                <a:lnTo>
                  <a:pt x="26648" y="165993"/>
                </a:lnTo>
                <a:lnTo>
                  <a:pt x="28242" y="167350"/>
                </a:lnTo>
                <a:lnTo>
                  <a:pt x="30259" y="168256"/>
                </a:lnTo>
                <a:lnTo>
                  <a:pt x="31602" y="169811"/>
                </a:lnTo>
                <a:lnTo>
                  <a:pt x="32498" y="171801"/>
                </a:lnTo>
                <a:lnTo>
                  <a:pt x="34259" y="178520"/>
                </a:lnTo>
                <a:lnTo>
                  <a:pt x="34280" y="174052"/>
                </a:lnTo>
                <a:lnTo>
                  <a:pt x="33331" y="172723"/>
                </a:lnTo>
                <a:lnTo>
                  <a:pt x="31746" y="171837"/>
                </a:lnTo>
                <a:lnTo>
                  <a:pt x="29736" y="171247"/>
                </a:lnTo>
                <a:lnTo>
                  <a:pt x="28396" y="169900"/>
                </a:lnTo>
                <a:lnTo>
                  <a:pt x="27503" y="168051"/>
                </a:lnTo>
                <a:lnTo>
                  <a:pt x="26908" y="165865"/>
                </a:lnTo>
                <a:lnTo>
                  <a:pt x="26511" y="162503"/>
                </a:lnTo>
                <a:lnTo>
                  <a:pt x="26246" y="158356"/>
                </a:lnTo>
                <a:lnTo>
                  <a:pt x="25952" y="149621"/>
                </a:lnTo>
                <a:lnTo>
                  <a:pt x="25786" y="138397"/>
                </a:lnTo>
                <a:lnTo>
                  <a:pt x="25720" y="95650"/>
                </a:lnTo>
                <a:lnTo>
                  <a:pt x="29529" y="89975"/>
                </a:lnTo>
                <a:lnTo>
                  <a:pt x="35878" y="84287"/>
                </a:lnTo>
                <a:lnTo>
                  <a:pt x="43921" y="78590"/>
                </a:lnTo>
                <a:lnTo>
                  <a:pt x="50236" y="72887"/>
                </a:lnTo>
                <a:lnTo>
                  <a:pt x="55398" y="67180"/>
                </a:lnTo>
                <a:lnTo>
                  <a:pt x="59792" y="61470"/>
                </a:lnTo>
                <a:lnTo>
                  <a:pt x="63674" y="55759"/>
                </a:lnTo>
                <a:lnTo>
                  <a:pt x="67214" y="50046"/>
                </a:lnTo>
                <a:lnTo>
                  <a:pt x="70527" y="44332"/>
                </a:lnTo>
                <a:lnTo>
                  <a:pt x="74640" y="38618"/>
                </a:lnTo>
                <a:lnTo>
                  <a:pt x="79287" y="32904"/>
                </a:lnTo>
                <a:lnTo>
                  <a:pt x="88579" y="22428"/>
                </a:lnTo>
                <a:lnTo>
                  <a:pt x="95883" y="14596"/>
                </a:lnTo>
                <a:lnTo>
                  <a:pt x="100117" y="12127"/>
                </a:lnTo>
                <a:lnTo>
                  <a:pt x="104845" y="10481"/>
                </a:lnTo>
                <a:lnTo>
                  <a:pt x="109901" y="9383"/>
                </a:lnTo>
                <a:lnTo>
                  <a:pt x="118060" y="5624"/>
                </a:lnTo>
                <a:lnTo>
                  <a:pt x="121569" y="3288"/>
                </a:lnTo>
                <a:lnTo>
                  <a:pt x="125813" y="1730"/>
                </a:lnTo>
                <a:lnTo>
                  <a:pt x="130548" y="692"/>
                </a:lnTo>
                <a:lnTo>
                  <a:pt x="135609" y="0"/>
                </a:lnTo>
                <a:lnTo>
                  <a:pt x="139936" y="491"/>
                </a:lnTo>
                <a:lnTo>
                  <a:pt x="143773" y="1771"/>
                </a:lnTo>
                <a:lnTo>
                  <a:pt x="150576" y="5733"/>
                </a:lnTo>
                <a:lnTo>
                  <a:pt x="156775" y="10669"/>
                </a:lnTo>
                <a:lnTo>
                  <a:pt x="162705" y="16038"/>
                </a:lnTo>
                <a:lnTo>
                  <a:pt x="165620" y="18803"/>
                </a:lnTo>
                <a:lnTo>
                  <a:pt x="168516" y="23504"/>
                </a:lnTo>
                <a:lnTo>
                  <a:pt x="171399" y="29495"/>
                </a:lnTo>
                <a:lnTo>
                  <a:pt x="174273" y="36347"/>
                </a:lnTo>
                <a:lnTo>
                  <a:pt x="176189" y="42820"/>
                </a:lnTo>
                <a:lnTo>
                  <a:pt x="177467" y="49040"/>
                </a:lnTo>
                <a:lnTo>
                  <a:pt x="178318" y="55092"/>
                </a:lnTo>
                <a:lnTo>
                  <a:pt x="176981" y="61031"/>
                </a:lnTo>
                <a:lnTo>
                  <a:pt x="174185" y="66896"/>
                </a:lnTo>
                <a:lnTo>
                  <a:pt x="170416" y="72711"/>
                </a:lnTo>
                <a:lnTo>
                  <a:pt x="167903" y="79445"/>
                </a:lnTo>
                <a:lnTo>
                  <a:pt x="166228" y="86792"/>
                </a:lnTo>
                <a:lnTo>
                  <a:pt x="165110" y="94547"/>
                </a:lnTo>
                <a:lnTo>
                  <a:pt x="164366" y="101623"/>
                </a:lnTo>
                <a:lnTo>
                  <a:pt x="163869" y="108244"/>
                </a:lnTo>
                <a:lnTo>
                  <a:pt x="163319" y="119729"/>
                </a:lnTo>
                <a:lnTo>
                  <a:pt x="163073" y="128009"/>
                </a:lnTo>
                <a:lnTo>
                  <a:pt x="163960" y="132503"/>
                </a:lnTo>
                <a:lnTo>
                  <a:pt x="165504" y="137404"/>
                </a:lnTo>
                <a:lnTo>
                  <a:pt x="170275" y="149855"/>
                </a:lnTo>
                <a:lnTo>
                  <a:pt x="170928" y="154098"/>
                </a:lnTo>
                <a:lnTo>
                  <a:pt x="171102" y="156563"/>
                </a:lnTo>
                <a:lnTo>
                  <a:pt x="172170" y="158207"/>
                </a:lnTo>
                <a:lnTo>
                  <a:pt x="173835" y="159302"/>
                </a:lnTo>
                <a:lnTo>
                  <a:pt x="178225" y="160519"/>
                </a:lnTo>
                <a:lnTo>
                  <a:pt x="186051" y="161204"/>
                </a:lnTo>
                <a:lnTo>
                  <a:pt x="191591" y="161365"/>
                </a:lnTo>
                <a:lnTo>
                  <a:pt x="194403" y="160455"/>
                </a:lnTo>
                <a:lnTo>
                  <a:pt x="200066" y="156904"/>
                </a:lnTo>
                <a:lnTo>
                  <a:pt x="205758" y="154691"/>
                </a:lnTo>
                <a:lnTo>
                  <a:pt x="208609" y="154101"/>
                </a:lnTo>
                <a:lnTo>
                  <a:pt x="214317" y="150905"/>
                </a:lnTo>
                <a:lnTo>
                  <a:pt x="220982" y="146310"/>
                </a:lnTo>
                <a:lnTo>
                  <a:pt x="225426" y="143751"/>
                </a:lnTo>
                <a:lnTo>
                  <a:pt x="230294" y="141092"/>
                </a:lnTo>
                <a:lnTo>
                  <a:pt x="234491" y="137415"/>
                </a:lnTo>
                <a:lnTo>
                  <a:pt x="238243" y="133059"/>
                </a:lnTo>
                <a:lnTo>
                  <a:pt x="241696" y="128249"/>
                </a:lnTo>
                <a:lnTo>
                  <a:pt x="244951" y="125043"/>
                </a:lnTo>
                <a:lnTo>
                  <a:pt x="248072" y="122906"/>
                </a:lnTo>
                <a:lnTo>
                  <a:pt x="254082" y="119578"/>
                </a:lnTo>
                <a:lnTo>
                  <a:pt x="257018" y="117357"/>
                </a:lnTo>
                <a:lnTo>
                  <a:pt x="265747" y="11005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SMARTPenAnnotation648"/>
          <p:cNvSpPr/>
          <p:nvPr/>
        </p:nvSpPr>
        <p:spPr>
          <a:xfrm>
            <a:off x="2728912" y="3143387"/>
            <a:ext cx="368618" cy="206698"/>
          </a:xfrm>
          <a:custGeom>
            <a:avLst/>
            <a:gdLst/>
            <a:ahLst/>
            <a:cxnLst/>
            <a:rect l="0" t="0" r="0" b="0"/>
            <a:pathLst>
              <a:path w="368618" h="248038">
                <a:moveTo>
                  <a:pt x="0" y="68415"/>
                </a:moveTo>
                <a:lnTo>
                  <a:pt x="0" y="84016"/>
                </a:lnTo>
                <a:lnTo>
                  <a:pt x="2540" y="89954"/>
                </a:lnTo>
                <a:lnTo>
                  <a:pt x="4551" y="94205"/>
                </a:lnTo>
                <a:lnTo>
                  <a:pt x="5892" y="98943"/>
                </a:lnTo>
                <a:lnTo>
                  <a:pt x="6785" y="104007"/>
                </a:lnTo>
                <a:lnTo>
                  <a:pt x="7381" y="109289"/>
                </a:lnTo>
                <a:lnTo>
                  <a:pt x="8731" y="114714"/>
                </a:lnTo>
                <a:lnTo>
                  <a:pt x="10583" y="120236"/>
                </a:lnTo>
                <a:lnTo>
                  <a:pt x="12770" y="125823"/>
                </a:lnTo>
                <a:lnTo>
                  <a:pt x="15181" y="131452"/>
                </a:lnTo>
                <a:lnTo>
                  <a:pt x="20400" y="142787"/>
                </a:lnTo>
                <a:lnTo>
                  <a:pt x="22172" y="148476"/>
                </a:lnTo>
                <a:lnTo>
                  <a:pt x="23354" y="154175"/>
                </a:lnTo>
                <a:lnTo>
                  <a:pt x="24142" y="159878"/>
                </a:lnTo>
                <a:lnTo>
                  <a:pt x="25620" y="165585"/>
                </a:lnTo>
                <a:lnTo>
                  <a:pt x="27557" y="171296"/>
                </a:lnTo>
                <a:lnTo>
                  <a:pt x="29801" y="177008"/>
                </a:lnTo>
                <a:lnTo>
                  <a:pt x="32250" y="182720"/>
                </a:lnTo>
                <a:lnTo>
                  <a:pt x="37511" y="194148"/>
                </a:lnTo>
                <a:lnTo>
                  <a:pt x="45828" y="211291"/>
                </a:lnTo>
                <a:lnTo>
                  <a:pt x="47697" y="216053"/>
                </a:lnTo>
                <a:lnTo>
                  <a:pt x="48943" y="220181"/>
                </a:lnTo>
                <a:lnTo>
                  <a:pt x="49774" y="223885"/>
                </a:lnTo>
                <a:lnTo>
                  <a:pt x="53237" y="230541"/>
                </a:lnTo>
                <a:lnTo>
                  <a:pt x="58670" y="238024"/>
                </a:lnTo>
                <a:lnTo>
                  <a:pt x="59413" y="241587"/>
                </a:lnTo>
                <a:lnTo>
                  <a:pt x="59973" y="248037"/>
                </a:lnTo>
                <a:lnTo>
                  <a:pt x="60004" y="241022"/>
                </a:lnTo>
                <a:lnTo>
                  <a:pt x="55456" y="235658"/>
                </a:lnTo>
                <a:lnTo>
                  <a:pt x="54115" y="232298"/>
                </a:lnTo>
                <a:lnTo>
                  <a:pt x="53222" y="228153"/>
                </a:lnTo>
                <a:lnTo>
                  <a:pt x="52626" y="223485"/>
                </a:lnTo>
                <a:lnTo>
                  <a:pt x="51277" y="218468"/>
                </a:lnTo>
                <a:lnTo>
                  <a:pt x="49425" y="213218"/>
                </a:lnTo>
                <a:lnTo>
                  <a:pt x="47237" y="207813"/>
                </a:lnTo>
                <a:lnTo>
                  <a:pt x="45779" y="202305"/>
                </a:lnTo>
                <a:lnTo>
                  <a:pt x="44807" y="196727"/>
                </a:lnTo>
                <a:lnTo>
                  <a:pt x="44159" y="191104"/>
                </a:lnTo>
                <a:lnTo>
                  <a:pt x="43727" y="184498"/>
                </a:lnTo>
                <a:lnTo>
                  <a:pt x="43438" y="177236"/>
                </a:lnTo>
                <a:lnTo>
                  <a:pt x="43246" y="169538"/>
                </a:lnTo>
                <a:lnTo>
                  <a:pt x="44071" y="162500"/>
                </a:lnTo>
                <a:lnTo>
                  <a:pt x="45573" y="155904"/>
                </a:lnTo>
                <a:lnTo>
                  <a:pt x="47527" y="149601"/>
                </a:lnTo>
                <a:lnTo>
                  <a:pt x="48830" y="142542"/>
                </a:lnTo>
                <a:lnTo>
                  <a:pt x="49698" y="134978"/>
                </a:lnTo>
                <a:lnTo>
                  <a:pt x="50277" y="127078"/>
                </a:lnTo>
                <a:lnTo>
                  <a:pt x="51615" y="119906"/>
                </a:lnTo>
                <a:lnTo>
                  <a:pt x="53460" y="113220"/>
                </a:lnTo>
                <a:lnTo>
                  <a:pt x="55643" y="106858"/>
                </a:lnTo>
                <a:lnTo>
                  <a:pt x="58050" y="100711"/>
                </a:lnTo>
                <a:lnTo>
                  <a:pt x="60608" y="94709"/>
                </a:lnTo>
                <a:lnTo>
                  <a:pt x="63265" y="88802"/>
                </a:lnTo>
                <a:lnTo>
                  <a:pt x="66942" y="83911"/>
                </a:lnTo>
                <a:lnTo>
                  <a:pt x="71298" y="79698"/>
                </a:lnTo>
                <a:lnTo>
                  <a:pt x="76107" y="75938"/>
                </a:lnTo>
                <a:lnTo>
                  <a:pt x="80265" y="71525"/>
                </a:lnTo>
                <a:lnTo>
                  <a:pt x="83990" y="66679"/>
                </a:lnTo>
                <a:lnTo>
                  <a:pt x="87426" y="61543"/>
                </a:lnTo>
                <a:lnTo>
                  <a:pt x="91622" y="58119"/>
                </a:lnTo>
                <a:lnTo>
                  <a:pt x="96324" y="55836"/>
                </a:lnTo>
                <a:lnTo>
                  <a:pt x="105676" y="52347"/>
                </a:lnTo>
                <a:lnTo>
                  <a:pt x="116295" y="45980"/>
                </a:lnTo>
                <a:lnTo>
                  <a:pt x="122489" y="44157"/>
                </a:lnTo>
                <a:lnTo>
                  <a:pt x="130957" y="43346"/>
                </a:lnTo>
                <a:lnTo>
                  <a:pt x="135882" y="43130"/>
                </a:lnTo>
                <a:lnTo>
                  <a:pt x="140118" y="43939"/>
                </a:lnTo>
                <a:lnTo>
                  <a:pt x="151583" y="49627"/>
                </a:lnTo>
                <a:lnTo>
                  <a:pt x="161350" y="54668"/>
                </a:lnTo>
                <a:lnTo>
                  <a:pt x="165669" y="58298"/>
                </a:lnTo>
                <a:lnTo>
                  <a:pt x="169501" y="62623"/>
                </a:lnTo>
                <a:lnTo>
                  <a:pt x="173008" y="67411"/>
                </a:lnTo>
                <a:lnTo>
                  <a:pt x="176299" y="71556"/>
                </a:lnTo>
                <a:lnTo>
                  <a:pt x="182495" y="78701"/>
                </a:lnTo>
                <a:lnTo>
                  <a:pt x="185481" y="82893"/>
                </a:lnTo>
                <a:lnTo>
                  <a:pt x="188424" y="87592"/>
                </a:lnTo>
                <a:lnTo>
                  <a:pt x="191339" y="92630"/>
                </a:lnTo>
                <a:lnTo>
                  <a:pt x="193281" y="96941"/>
                </a:lnTo>
                <a:lnTo>
                  <a:pt x="195440" y="104271"/>
                </a:lnTo>
                <a:lnTo>
                  <a:pt x="196969" y="108512"/>
                </a:lnTo>
                <a:lnTo>
                  <a:pt x="198940" y="113244"/>
                </a:lnTo>
                <a:lnTo>
                  <a:pt x="201207" y="118304"/>
                </a:lnTo>
                <a:lnTo>
                  <a:pt x="202718" y="122629"/>
                </a:lnTo>
                <a:lnTo>
                  <a:pt x="204397" y="129976"/>
                </a:lnTo>
                <a:lnTo>
                  <a:pt x="205143" y="136416"/>
                </a:lnTo>
                <a:lnTo>
                  <a:pt x="205475" y="142453"/>
                </a:lnTo>
                <a:lnTo>
                  <a:pt x="205740" y="154121"/>
                </a:lnTo>
                <a:lnTo>
                  <a:pt x="205740" y="154127"/>
                </a:lnTo>
                <a:lnTo>
                  <a:pt x="205740" y="149586"/>
                </a:lnTo>
                <a:lnTo>
                  <a:pt x="204788" y="147294"/>
                </a:lnTo>
                <a:lnTo>
                  <a:pt x="201189" y="142208"/>
                </a:lnTo>
                <a:lnTo>
                  <a:pt x="200801" y="138565"/>
                </a:lnTo>
                <a:lnTo>
                  <a:pt x="201495" y="134232"/>
                </a:lnTo>
                <a:lnTo>
                  <a:pt x="202910" y="129438"/>
                </a:lnTo>
                <a:lnTo>
                  <a:pt x="203853" y="124338"/>
                </a:lnTo>
                <a:lnTo>
                  <a:pt x="204482" y="119032"/>
                </a:lnTo>
                <a:lnTo>
                  <a:pt x="204901" y="113590"/>
                </a:lnTo>
                <a:lnTo>
                  <a:pt x="206133" y="107104"/>
                </a:lnTo>
                <a:lnTo>
                  <a:pt x="207907" y="99923"/>
                </a:lnTo>
                <a:lnTo>
                  <a:pt x="210042" y="92278"/>
                </a:lnTo>
                <a:lnTo>
                  <a:pt x="212418" y="85276"/>
                </a:lnTo>
                <a:lnTo>
                  <a:pt x="214955" y="78704"/>
                </a:lnTo>
                <a:lnTo>
                  <a:pt x="217598" y="72417"/>
                </a:lnTo>
                <a:lnTo>
                  <a:pt x="220313" y="65368"/>
                </a:lnTo>
                <a:lnTo>
                  <a:pt x="225869" y="49916"/>
                </a:lnTo>
                <a:lnTo>
                  <a:pt x="229637" y="42748"/>
                </a:lnTo>
                <a:lnTo>
                  <a:pt x="234054" y="36064"/>
                </a:lnTo>
                <a:lnTo>
                  <a:pt x="238903" y="29703"/>
                </a:lnTo>
                <a:lnTo>
                  <a:pt x="243089" y="24510"/>
                </a:lnTo>
                <a:lnTo>
                  <a:pt x="246832" y="20095"/>
                </a:lnTo>
                <a:lnTo>
                  <a:pt x="253530" y="12649"/>
                </a:lnTo>
                <a:lnTo>
                  <a:pt x="259683" y="6166"/>
                </a:lnTo>
                <a:lnTo>
                  <a:pt x="263609" y="4056"/>
                </a:lnTo>
                <a:lnTo>
                  <a:pt x="273052" y="1711"/>
                </a:lnTo>
                <a:lnTo>
                  <a:pt x="283599" y="669"/>
                </a:lnTo>
                <a:lnTo>
                  <a:pt x="293684" y="206"/>
                </a:lnTo>
                <a:lnTo>
                  <a:pt x="301341" y="0"/>
                </a:lnTo>
                <a:lnTo>
                  <a:pt x="304717" y="898"/>
                </a:lnTo>
                <a:lnTo>
                  <a:pt x="311007" y="4435"/>
                </a:lnTo>
                <a:lnTo>
                  <a:pt x="316978" y="11722"/>
                </a:lnTo>
                <a:lnTo>
                  <a:pt x="319904" y="16333"/>
                </a:lnTo>
                <a:lnTo>
                  <a:pt x="322807" y="21311"/>
                </a:lnTo>
                <a:lnTo>
                  <a:pt x="325694" y="26535"/>
                </a:lnTo>
                <a:lnTo>
                  <a:pt x="328572" y="31923"/>
                </a:lnTo>
                <a:lnTo>
                  <a:pt x="331443" y="38372"/>
                </a:lnTo>
                <a:lnTo>
                  <a:pt x="334310" y="45529"/>
                </a:lnTo>
                <a:lnTo>
                  <a:pt x="337173" y="53158"/>
                </a:lnTo>
                <a:lnTo>
                  <a:pt x="339082" y="60149"/>
                </a:lnTo>
                <a:lnTo>
                  <a:pt x="340355" y="66715"/>
                </a:lnTo>
                <a:lnTo>
                  <a:pt x="341203" y="72997"/>
                </a:lnTo>
                <a:lnTo>
                  <a:pt x="342721" y="79090"/>
                </a:lnTo>
                <a:lnTo>
                  <a:pt x="344686" y="85057"/>
                </a:lnTo>
                <a:lnTo>
                  <a:pt x="346948" y="90940"/>
                </a:lnTo>
                <a:lnTo>
                  <a:pt x="352002" y="105097"/>
                </a:lnTo>
                <a:lnTo>
                  <a:pt x="354683" y="112872"/>
                </a:lnTo>
                <a:lnTo>
                  <a:pt x="355518" y="119961"/>
                </a:lnTo>
                <a:lnTo>
                  <a:pt x="355122" y="126592"/>
                </a:lnTo>
                <a:lnTo>
                  <a:pt x="353906" y="132917"/>
                </a:lnTo>
                <a:lnTo>
                  <a:pt x="353095" y="138086"/>
                </a:lnTo>
                <a:lnTo>
                  <a:pt x="352554" y="142485"/>
                </a:lnTo>
                <a:lnTo>
                  <a:pt x="352193" y="146370"/>
                </a:lnTo>
                <a:lnTo>
                  <a:pt x="351953" y="150865"/>
                </a:lnTo>
                <a:lnTo>
                  <a:pt x="351686" y="160940"/>
                </a:lnTo>
                <a:lnTo>
                  <a:pt x="352567" y="165341"/>
                </a:lnTo>
                <a:lnTo>
                  <a:pt x="356087" y="172771"/>
                </a:lnTo>
                <a:lnTo>
                  <a:pt x="360826" y="179248"/>
                </a:lnTo>
                <a:lnTo>
                  <a:pt x="363423" y="182309"/>
                </a:lnTo>
                <a:lnTo>
                  <a:pt x="365154" y="185302"/>
                </a:lnTo>
                <a:lnTo>
                  <a:pt x="367078" y="191168"/>
                </a:lnTo>
                <a:lnTo>
                  <a:pt x="368617" y="19700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SMARTPenAnnotation649"/>
          <p:cNvSpPr/>
          <p:nvPr/>
        </p:nvSpPr>
        <p:spPr>
          <a:xfrm>
            <a:off x="3157538" y="3164681"/>
            <a:ext cx="171451" cy="50008"/>
          </a:xfrm>
          <a:custGeom>
            <a:avLst/>
            <a:gdLst/>
            <a:ahLst/>
            <a:cxnLst/>
            <a:rect l="0" t="0" r="0" b="0"/>
            <a:pathLst>
              <a:path w="171451" h="60009">
                <a:moveTo>
                  <a:pt x="0" y="60008"/>
                </a:moveTo>
                <a:lnTo>
                  <a:pt x="0" y="52627"/>
                </a:lnTo>
                <a:lnTo>
                  <a:pt x="952" y="52230"/>
                </a:lnTo>
                <a:lnTo>
                  <a:pt x="4551" y="51788"/>
                </a:lnTo>
                <a:lnTo>
                  <a:pt x="6844" y="50718"/>
                </a:lnTo>
                <a:lnTo>
                  <a:pt x="9325" y="49052"/>
                </a:lnTo>
                <a:lnTo>
                  <a:pt x="11932" y="46989"/>
                </a:lnTo>
                <a:lnTo>
                  <a:pt x="15574" y="44661"/>
                </a:lnTo>
                <a:lnTo>
                  <a:pt x="19908" y="42157"/>
                </a:lnTo>
                <a:lnTo>
                  <a:pt x="24702" y="39534"/>
                </a:lnTo>
                <a:lnTo>
                  <a:pt x="28851" y="37786"/>
                </a:lnTo>
                <a:lnTo>
                  <a:pt x="32569" y="36621"/>
                </a:lnTo>
                <a:lnTo>
                  <a:pt x="36000" y="35844"/>
                </a:lnTo>
                <a:lnTo>
                  <a:pt x="40193" y="34373"/>
                </a:lnTo>
                <a:lnTo>
                  <a:pt x="44893" y="32441"/>
                </a:lnTo>
                <a:lnTo>
                  <a:pt x="49931" y="30200"/>
                </a:lnTo>
                <a:lnTo>
                  <a:pt x="55195" y="28706"/>
                </a:lnTo>
                <a:lnTo>
                  <a:pt x="60609" y="27710"/>
                </a:lnTo>
                <a:lnTo>
                  <a:pt x="66123" y="27046"/>
                </a:lnTo>
                <a:lnTo>
                  <a:pt x="71705" y="25650"/>
                </a:lnTo>
                <a:lnTo>
                  <a:pt x="77331" y="23768"/>
                </a:lnTo>
                <a:lnTo>
                  <a:pt x="82986" y="21560"/>
                </a:lnTo>
                <a:lnTo>
                  <a:pt x="88661" y="19136"/>
                </a:lnTo>
                <a:lnTo>
                  <a:pt x="100048" y="13903"/>
                </a:lnTo>
                <a:lnTo>
                  <a:pt x="105751" y="12126"/>
                </a:lnTo>
                <a:lnTo>
                  <a:pt x="111458" y="10942"/>
                </a:lnTo>
                <a:lnTo>
                  <a:pt x="117168" y="10152"/>
                </a:lnTo>
                <a:lnTo>
                  <a:pt x="121927" y="9626"/>
                </a:lnTo>
                <a:lnTo>
                  <a:pt x="126052" y="9275"/>
                </a:lnTo>
                <a:lnTo>
                  <a:pt x="129755" y="9040"/>
                </a:lnTo>
                <a:lnTo>
                  <a:pt x="134128" y="7932"/>
                </a:lnTo>
                <a:lnTo>
                  <a:pt x="138949" y="6241"/>
                </a:lnTo>
                <a:lnTo>
                  <a:pt x="144068" y="4161"/>
                </a:lnTo>
                <a:lnTo>
                  <a:pt x="148432" y="2774"/>
                </a:lnTo>
                <a:lnTo>
                  <a:pt x="152295" y="1849"/>
                </a:lnTo>
                <a:lnTo>
                  <a:pt x="155822" y="1233"/>
                </a:lnTo>
                <a:lnTo>
                  <a:pt x="159127" y="822"/>
                </a:lnTo>
                <a:lnTo>
                  <a:pt x="162282" y="548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SMARTPenAnnotation650"/>
          <p:cNvSpPr/>
          <p:nvPr/>
        </p:nvSpPr>
        <p:spPr>
          <a:xfrm>
            <a:off x="3200400" y="3229278"/>
            <a:ext cx="205740" cy="28273"/>
          </a:xfrm>
          <a:custGeom>
            <a:avLst/>
            <a:gdLst/>
            <a:ahLst/>
            <a:cxnLst/>
            <a:rect l="0" t="0" r="0" b="0"/>
            <a:pathLst>
              <a:path w="205740" h="33928">
                <a:moveTo>
                  <a:pt x="0" y="33927"/>
                </a:moveTo>
                <a:lnTo>
                  <a:pt x="4550" y="33927"/>
                </a:lnTo>
                <a:lnTo>
                  <a:pt x="7796" y="32974"/>
                </a:lnTo>
                <a:lnTo>
                  <a:pt x="11865" y="31387"/>
                </a:lnTo>
                <a:lnTo>
                  <a:pt x="16482" y="29376"/>
                </a:lnTo>
                <a:lnTo>
                  <a:pt x="21465" y="28035"/>
                </a:lnTo>
                <a:lnTo>
                  <a:pt x="26692" y="27141"/>
                </a:lnTo>
                <a:lnTo>
                  <a:pt x="32082" y="26546"/>
                </a:lnTo>
                <a:lnTo>
                  <a:pt x="37581" y="25196"/>
                </a:lnTo>
                <a:lnTo>
                  <a:pt x="43151" y="23344"/>
                </a:lnTo>
                <a:lnTo>
                  <a:pt x="48770" y="21156"/>
                </a:lnTo>
                <a:lnTo>
                  <a:pt x="54421" y="19698"/>
                </a:lnTo>
                <a:lnTo>
                  <a:pt x="60093" y="18726"/>
                </a:lnTo>
                <a:lnTo>
                  <a:pt x="65779" y="18078"/>
                </a:lnTo>
                <a:lnTo>
                  <a:pt x="71475" y="16693"/>
                </a:lnTo>
                <a:lnTo>
                  <a:pt x="77177" y="14818"/>
                </a:lnTo>
                <a:lnTo>
                  <a:pt x="82884" y="12615"/>
                </a:lnTo>
                <a:lnTo>
                  <a:pt x="88593" y="11146"/>
                </a:lnTo>
                <a:lnTo>
                  <a:pt x="94305" y="10167"/>
                </a:lnTo>
                <a:lnTo>
                  <a:pt x="100017" y="9515"/>
                </a:lnTo>
                <a:lnTo>
                  <a:pt x="105730" y="9079"/>
                </a:lnTo>
                <a:lnTo>
                  <a:pt x="111444" y="8790"/>
                </a:lnTo>
                <a:lnTo>
                  <a:pt x="117158" y="8596"/>
                </a:lnTo>
                <a:lnTo>
                  <a:pt x="122873" y="7514"/>
                </a:lnTo>
                <a:lnTo>
                  <a:pt x="128588" y="5841"/>
                </a:lnTo>
                <a:lnTo>
                  <a:pt x="134303" y="3773"/>
                </a:lnTo>
                <a:lnTo>
                  <a:pt x="139065" y="2394"/>
                </a:lnTo>
                <a:lnTo>
                  <a:pt x="143192" y="1475"/>
                </a:lnTo>
                <a:lnTo>
                  <a:pt x="146896" y="862"/>
                </a:lnTo>
                <a:lnTo>
                  <a:pt x="151270" y="454"/>
                </a:lnTo>
                <a:lnTo>
                  <a:pt x="156092" y="181"/>
                </a:lnTo>
                <a:lnTo>
                  <a:pt x="161211" y="0"/>
                </a:lnTo>
                <a:lnTo>
                  <a:pt x="166529" y="831"/>
                </a:lnTo>
                <a:lnTo>
                  <a:pt x="171979" y="2338"/>
                </a:lnTo>
                <a:lnTo>
                  <a:pt x="177517" y="4295"/>
                </a:lnTo>
                <a:lnTo>
                  <a:pt x="182162" y="5600"/>
                </a:lnTo>
                <a:lnTo>
                  <a:pt x="186211" y="6469"/>
                </a:lnTo>
                <a:lnTo>
                  <a:pt x="189863" y="7050"/>
                </a:lnTo>
                <a:lnTo>
                  <a:pt x="193250" y="7436"/>
                </a:lnTo>
                <a:lnTo>
                  <a:pt x="196461" y="7694"/>
                </a:lnTo>
                <a:lnTo>
                  <a:pt x="205739" y="820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SMARTPenAnnotation651"/>
          <p:cNvSpPr/>
          <p:nvPr/>
        </p:nvSpPr>
        <p:spPr>
          <a:xfrm>
            <a:off x="3491865" y="3150393"/>
            <a:ext cx="334329" cy="170305"/>
          </a:xfrm>
          <a:custGeom>
            <a:avLst/>
            <a:gdLst/>
            <a:ahLst/>
            <a:cxnLst/>
            <a:rect l="0" t="0" r="0" b="0"/>
            <a:pathLst>
              <a:path w="334329" h="204366">
                <a:moveTo>
                  <a:pt x="0" y="0"/>
                </a:moveTo>
                <a:lnTo>
                  <a:pt x="0" y="4551"/>
                </a:lnTo>
                <a:lnTo>
                  <a:pt x="953" y="5892"/>
                </a:lnTo>
                <a:lnTo>
                  <a:pt x="2541" y="6785"/>
                </a:lnTo>
                <a:lnTo>
                  <a:pt x="7382" y="8219"/>
                </a:lnTo>
                <a:lnTo>
                  <a:pt x="7779" y="9290"/>
                </a:lnTo>
                <a:lnTo>
                  <a:pt x="8337" y="15347"/>
                </a:lnTo>
                <a:lnTo>
                  <a:pt x="8468" y="20473"/>
                </a:lnTo>
                <a:lnTo>
                  <a:pt x="9456" y="24126"/>
                </a:lnTo>
                <a:lnTo>
                  <a:pt x="11067" y="28467"/>
                </a:lnTo>
                <a:lnTo>
                  <a:pt x="13093" y="33266"/>
                </a:lnTo>
                <a:lnTo>
                  <a:pt x="14444" y="37417"/>
                </a:lnTo>
                <a:lnTo>
                  <a:pt x="15345" y="41137"/>
                </a:lnTo>
                <a:lnTo>
                  <a:pt x="15945" y="44570"/>
                </a:lnTo>
                <a:lnTo>
                  <a:pt x="16345" y="48763"/>
                </a:lnTo>
                <a:lnTo>
                  <a:pt x="16612" y="53464"/>
                </a:lnTo>
                <a:lnTo>
                  <a:pt x="16790" y="58503"/>
                </a:lnTo>
                <a:lnTo>
                  <a:pt x="17861" y="63767"/>
                </a:lnTo>
                <a:lnTo>
                  <a:pt x="19528" y="69181"/>
                </a:lnTo>
                <a:lnTo>
                  <a:pt x="21591" y="74696"/>
                </a:lnTo>
                <a:lnTo>
                  <a:pt x="22967" y="80277"/>
                </a:lnTo>
                <a:lnTo>
                  <a:pt x="23884" y="85903"/>
                </a:lnTo>
                <a:lnTo>
                  <a:pt x="24495" y="91559"/>
                </a:lnTo>
                <a:lnTo>
                  <a:pt x="25855" y="97234"/>
                </a:lnTo>
                <a:lnTo>
                  <a:pt x="27714" y="102923"/>
                </a:lnTo>
                <a:lnTo>
                  <a:pt x="29906" y="108620"/>
                </a:lnTo>
                <a:lnTo>
                  <a:pt x="31368" y="114323"/>
                </a:lnTo>
                <a:lnTo>
                  <a:pt x="32342" y="120031"/>
                </a:lnTo>
                <a:lnTo>
                  <a:pt x="32992" y="125741"/>
                </a:lnTo>
                <a:lnTo>
                  <a:pt x="33425" y="131452"/>
                </a:lnTo>
                <a:lnTo>
                  <a:pt x="33713" y="137165"/>
                </a:lnTo>
                <a:lnTo>
                  <a:pt x="34120" y="151767"/>
                </a:lnTo>
                <a:lnTo>
                  <a:pt x="34280" y="174159"/>
                </a:lnTo>
                <a:lnTo>
                  <a:pt x="34288" y="182836"/>
                </a:lnTo>
                <a:lnTo>
                  <a:pt x="35241" y="184756"/>
                </a:lnTo>
                <a:lnTo>
                  <a:pt x="36829" y="186035"/>
                </a:lnTo>
                <a:lnTo>
                  <a:pt x="42510" y="188445"/>
                </a:lnTo>
                <a:lnTo>
                  <a:pt x="34634" y="188591"/>
                </a:lnTo>
                <a:lnTo>
                  <a:pt x="34443" y="183513"/>
                </a:lnTo>
                <a:lnTo>
                  <a:pt x="34292" y="122742"/>
                </a:lnTo>
                <a:lnTo>
                  <a:pt x="35244" y="116118"/>
                </a:lnTo>
                <a:lnTo>
                  <a:pt x="36831" y="108844"/>
                </a:lnTo>
                <a:lnTo>
                  <a:pt x="38841" y="101138"/>
                </a:lnTo>
                <a:lnTo>
                  <a:pt x="41135" y="95048"/>
                </a:lnTo>
                <a:lnTo>
                  <a:pt x="43616" y="90035"/>
                </a:lnTo>
                <a:lnTo>
                  <a:pt x="46222" y="85741"/>
                </a:lnTo>
                <a:lnTo>
                  <a:pt x="48912" y="80973"/>
                </a:lnTo>
                <a:lnTo>
                  <a:pt x="54442" y="70596"/>
                </a:lnTo>
                <a:lnTo>
                  <a:pt x="57249" y="66114"/>
                </a:lnTo>
                <a:lnTo>
                  <a:pt x="60074" y="62174"/>
                </a:lnTo>
                <a:lnTo>
                  <a:pt x="62910" y="58594"/>
                </a:lnTo>
                <a:lnTo>
                  <a:pt x="65752" y="54303"/>
                </a:lnTo>
                <a:lnTo>
                  <a:pt x="68600" y="49537"/>
                </a:lnTo>
                <a:lnTo>
                  <a:pt x="71451" y="44454"/>
                </a:lnTo>
                <a:lnTo>
                  <a:pt x="74304" y="40114"/>
                </a:lnTo>
                <a:lnTo>
                  <a:pt x="77159" y="36267"/>
                </a:lnTo>
                <a:lnTo>
                  <a:pt x="80014" y="32751"/>
                </a:lnTo>
                <a:lnTo>
                  <a:pt x="82871" y="30407"/>
                </a:lnTo>
                <a:lnTo>
                  <a:pt x="85728" y="28843"/>
                </a:lnTo>
                <a:lnTo>
                  <a:pt x="88584" y="27802"/>
                </a:lnTo>
                <a:lnTo>
                  <a:pt x="94298" y="24104"/>
                </a:lnTo>
                <a:lnTo>
                  <a:pt x="97156" y="21784"/>
                </a:lnTo>
                <a:lnTo>
                  <a:pt x="100013" y="20238"/>
                </a:lnTo>
                <a:lnTo>
                  <a:pt x="105728" y="18520"/>
                </a:lnTo>
                <a:lnTo>
                  <a:pt x="114300" y="17552"/>
                </a:lnTo>
                <a:lnTo>
                  <a:pt x="117158" y="18369"/>
                </a:lnTo>
                <a:lnTo>
                  <a:pt x="122873" y="21817"/>
                </a:lnTo>
                <a:lnTo>
                  <a:pt x="128588" y="26524"/>
                </a:lnTo>
                <a:lnTo>
                  <a:pt x="131445" y="29112"/>
                </a:lnTo>
                <a:lnTo>
                  <a:pt x="133350" y="31791"/>
                </a:lnTo>
                <a:lnTo>
                  <a:pt x="135467" y="37307"/>
                </a:lnTo>
                <a:lnTo>
                  <a:pt x="136984" y="41064"/>
                </a:lnTo>
                <a:lnTo>
                  <a:pt x="138948" y="45473"/>
                </a:lnTo>
                <a:lnTo>
                  <a:pt x="143670" y="55453"/>
                </a:lnTo>
                <a:lnTo>
                  <a:pt x="148944" y="66238"/>
                </a:lnTo>
                <a:lnTo>
                  <a:pt x="150731" y="70829"/>
                </a:lnTo>
                <a:lnTo>
                  <a:pt x="151923" y="74842"/>
                </a:lnTo>
                <a:lnTo>
                  <a:pt x="152717" y="78469"/>
                </a:lnTo>
                <a:lnTo>
                  <a:pt x="154199" y="83746"/>
                </a:lnTo>
                <a:lnTo>
                  <a:pt x="158386" y="97228"/>
                </a:lnTo>
                <a:lnTo>
                  <a:pt x="159883" y="103871"/>
                </a:lnTo>
                <a:lnTo>
                  <a:pt x="160881" y="110205"/>
                </a:lnTo>
                <a:lnTo>
                  <a:pt x="161547" y="116333"/>
                </a:lnTo>
                <a:lnTo>
                  <a:pt x="162943" y="122323"/>
                </a:lnTo>
                <a:lnTo>
                  <a:pt x="164826" y="128221"/>
                </a:lnTo>
                <a:lnTo>
                  <a:pt x="167034" y="134058"/>
                </a:lnTo>
                <a:lnTo>
                  <a:pt x="168506" y="139854"/>
                </a:lnTo>
                <a:lnTo>
                  <a:pt x="169488" y="145624"/>
                </a:lnTo>
                <a:lnTo>
                  <a:pt x="170142" y="151375"/>
                </a:lnTo>
                <a:lnTo>
                  <a:pt x="171530" y="156162"/>
                </a:lnTo>
                <a:lnTo>
                  <a:pt x="173409" y="160306"/>
                </a:lnTo>
                <a:lnTo>
                  <a:pt x="175614" y="164020"/>
                </a:lnTo>
                <a:lnTo>
                  <a:pt x="177084" y="168402"/>
                </a:lnTo>
                <a:lnTo>
                  <a:pt x="178063" y="173228"/>
                </a:lnTo>
                <a:lnTo>
                  <a:pt x="178716" y="178350"/>
                </a:lnTo>
                <a:lnTo>
                  <a:pt x="181057" y="182718"/>
                </a:lnTo>
                <a:lnTo>
                  <a:pt x="184522" y="186582"/>
                </a:lnTo>
                <a:lnTo>
                  <a:pt x="192500" y="192463"/>
                </a:lnTo>
                <a:lnTo>
                  <a:pt x="202347" y="196726"/>
                </a:lnTo>
                <a:lnTo>
                  <a:pt x="211297" y="202646"/>
                </a:lnTo>
                <a:lnTo>
                  <a:pt x="217100" y="204365"/>
                </a:lnTo>
                <a:lnTo>
                  <a:pt x="219981" y="203871"/>
                </a:lnTo>
                <a:lnTo>
                  <a:pt x="225723" y="200782"/>
                </a:lnTo>
                <a:lnTo>
                  <a:pt x="231449" y="196234"/>
                </a:lnTo>
                <a:lnTo>
                  <a:pt x="238121" y="190085"/>
                </a:lnTo>
                <a:lnTo>
                  <a:pt x="263391" y="165179"/>
                </a:lnTo>
                <a:lnTo>
                  <a:pt x="297225" y="131396"/>
                </a:lnTo>
                <a:lnTo>
                  <a:pt x="301972" y="125698"/>
                </a:lnTo>
                <a:lnTo>
                  <a:pt x="306090" y="119994"/>
                </a:lnTo>
                <a:lnTo>
                  <a:pt x="309788" y="114286"/>
                </a:lnTo>
                <a:lnTo>
                  <a:pt x="313206" y="109528"/>
                </a:lnTo>
                <a:lnTo>
                  <a:pt x="316436" y="105404"/>
                </a:lnTo>
                <a:lnTo>
                  <a:pt x="319543" y="101702"/>
                </a:lnTo>
                <a:lnTo>
                  <a:pt x="322566" y="98281"/>
                </a:lnTo>
                <a:lnTo>
                  <a:pt x="334328" y="8572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SMARTPenAnnotation652"/>
          <p:cNvSpPr/>
          <p:nvPr/>
        </p:nvSpPr>
        <p:spPr>
          <a:xfrm>
            <a:off x="2763203" y="3507626"/>
            <a:ext cx="248603" cy="192837"/>
          </a:xfrm>
          <a:custGeom>
            <a:avLst/>
            <a:gdLst/>
            <a:ahLst/>
            <a:cxnLst/>
            <a:rect l="0" t="0" r="0" b="0"/>
            <a:pathLst>
              <a:path w="248603" h="231404">
                <a:moveTo>
                  <a:pt x="0" y="77099"/>
                </a:moveTo>
                <a:lnTo>
                  <a:pt x="7381" y="84479"/>
                </a:lnTo>
                <a:lnTo>
                  <a:pt x="8043" y="87682"/>
                </a:lnTo>
                <a:lnTo>
                  <a:pt x="8416" y="94839"/>
                </a:lnTo>
                <a:lnTo>
                  <a:pt x="8541" y="105791"/>
                </a:lnTo>
                <a:lnTo>
                  <a:pt x="9504" y="109562"/>
                </a:lnTo>
                <a:lnTo>
                  <a:pt x="11099" y="113981"/>
                </a:lnTo>
                <a:lnTo>
                  <a:pt x="13114" y="118832"/>
                </a:lnTo>
                <a:lnTo>
                  <a:pt x="14458" y="123018"/>
                </a:lnTo>
                <a:lnTo>
                  <a:pt x="15951" y="130210"/>
                </a:lnTo>
                <a:lnTo>
                  <a:pt x="19154" y="136581"/>
                </a:lnTo>
                <a:lnTo>
                  <a:pt x="21342" y="139614"/>
                </a:lnTo>
                <a:lnTo>
                  <a:pt x="22801" y="143540"/>
                </a:lnTo>
                <a:lnTo>
                  <a:pt x="23773" y="148063"/>
                </a:lnTo>
                <a:lnTo>
                  <a:pt x="24421" y="152983"/>
                </a:lnTo>
                <a:lnTo>
                  <a:pt x="24853" y="158168"/>
                </a:lnTo>
                <a:lnTo>
                  <a:pt x="25141" y="163530"/>
                </a:lnTo>
                <a:lnTo>
                  <a:pt x="25333" y="169010"/>
                </a:lnTo>
                <a:lnTo>
                  <a:pt x="26414" y="173615"/>
                </a:lnTo>
                <a:lnTo>
                  <a:pt x="28087" y="177638"/>
                </a:lnTo>
                <a:lnTo>
                  <a:pt x="31533" y="184648"/>
                </a:lnTo>
                <a:lnTo>
                  <a:pt x="33065" y="190938"/>
                </a:lnTo>
                <a:lnTo>
                  <a:pt x="36286" y="196909"/>
                </a:lnTo>
                <a:lnTo>
                  <a:pt x="38478" y="199835"/>
                </a:lnTo>
                <a:lnTo>
                  <a:pt x="40914" y="205626"/>
                </a:lnTo>
                <a:lnTo>
                  <a:pt x="41996" y="211374"/>
                </a:lnTo>
                <a:lnTo>
                  <a:pt x="42478" y="217104"/>
                </a:lnTo>
                <a:lnTo>
                  <a:pt x="43558" y="219013"/>
                </a:lnTo>
                <a:lnTo>
                  <a:pt x="45231" y="220286"/>
                </a:lnTo>
                <a:lnTo>
                  <a:pt x="47299" y="221134"/>
                </a:lnTo>
                <a:lnTo>
                  <a:pt x="48678" y="222652"/>
                </a:lnTo>
                <a:lnTo>
                  <a:pt x="49597" y="224617"/>
                </a:lnTo>
                <a:lnTo>
                  <a:pt x="51403" y="231286"/>
                </a:lnTo>
                <a:lnTo>
                  <a:pt x="58813" y="231394"/>
                </a:lnTo>
                <a:lnTo>
                  <a:pt x="60007" y="231403"/>
                </a:lnTo>
                <a:lnTo>
                  <a:pt x="51540" y="231403"/>
                </a:lnTo>
                <a:lnTo>
                  <a:pt x="58234" y="224619"/>
                </a:lnTo>
                <a:lnTo>
                  <a:pt x="58825" y="224022"/>
                </a:lnTo>
                <a:lnTo>
                  <a:pt x="59482" y="220821"/>
                </a:lnTo>
                <a:lnTo>
                  <a:pt x="59774" y="215270"/>
                </a:lnTo>
                <a:lnTo>
                  <a:pt x="59938" y="201435"/>
                </a:lnTo>
                <a:lnTo>
                  <a:pt x="60007" y="139947"/>
                </a:lnTo>
                <a:lnTo>
                  <a:pt x="60959" y="133285"/>
                </a:lnTo>
                <a:lnTo>
                  <a:pt x="62547" y="125987"/>
                </a:lnTo>
                <a:lnTo>
                  <a:pt x="64558" y="118263"/>
                </a:lnTo>
                <a:lnTo>
                  <a:pt x="65899" y="111209"/>
                </a:lnTo>
                <a:lnTo>
                  <a:pt x="66792" y="104601"/>
                </a:lnTo>
                <a:lnTo>
                  <a:pt x="67388" y="98291"/>
                </a:lnTo>
                <a:lnTo>
                  <a:pt x="68738" y="92180"/>
                </a:lnTo>
                <a:lnTo>
                  <a:pt x="70590" y="86200"/>
                </a:lnTo>
                <a:lnTo>
                  <a:pt x="72778" y="80309"/>
                </a:lnTo>
                <a:lnTo>
                  <a:pt x="75189" y="74477"/>
                </a:lnTo>
                <a:lnTo>
                  <a:pt x="77748" y="68683"/>
                </a:lnTo>
                <a:lnTo>
                  <a:pt x="83132" y="57166"/>
                </a:lnTo>
                <a:lnTo>
                  <a:pt x="88700" y="45697"/>
                </a:lnTo>
                <a:lnTo>
                  <a:pt x="90566" y="40924"/>
                </a:lnTo>
                <a:lnTo>
                  <a:pt x="91810" y="36790"/>
                </a:lnTo>
                <a:lnTo>
                  <a:pt x="92639" y="33081"/>
                </a:lnTo>
                <a:lnTo>
                  <a:pt x="95097" y="28703"/>
                </a:lnTo>
                <a:lnTo>
                  <a:pt x="98640" y="23880"/>
                </a:lnTo>
                <a:lnTo>
                  <a:pt x="102908" y="18760"/>
                </a:lnTo>
                <a:lnTo>
                  <a:pt x="105753" y="14393"/>
                </a:lnTo>
                <a:lnTo>
                  <a:pt x="107649" y="10530"/>
                </a:lnTo>
                <a:lnTo>
                  <a:pt x="108914" y="7002"/>
                </a:lnTo>
                <a:lnTo>
                  <a:pt x="110709" y="4650"/>
                </a:lnTo>
                <a:lnTo>
                  <a:pt x="112859" y="3082"/>
                </a:lnTo>
                <a:lnTo>
                  <a:pt x="115244" y="2037"/>
                </a:lnTo>
                <a:lnTo>
                  <a:pt x="122975" y="875"/>
                </a:lnTo>
                <a:lnTo>
                  <a:pt x="127703" y="566"/>
                </a:lnTo>
                <a:lnTo>
                  <a:pt x="135497" y="221"/>
                </a:lnTo>
                <a:lnTo>
                  <a:pt x="145240" y="28"/>
                </a:lnTo>
                <a:lnTo>
                  <a:pt x="148261" y="0"/>
                </a:lnTo>
                <a:lnTo>
                  <a:pt x="151228" y="935"/>
                </a:lnTo>
                <a:lnTo>
                  <a:pt x="157065" y="4513"/>
                </a:lnTo>
                <a:lnTo>
                  <a:pt x="159955" y="7753"/>
                </a:lnTo>
                <a:lnTo>
                  <a:pt x="162834" y="11818"/>
                </a:lnTo>
                <a:lnTo>
                  <a:pt x="165706" y="16433"/>
                </a:lnTo>
                <a:lnTo>
                  <a:pt x="169526" y="20463"/>
                </a:lnTo>
                <a:lnTo>
                  <a:pt x="173977" y="24101"/>
                </a:lnTo>
                <a:lnTo>
                  <a:pt x="178850" y="27480"/>
                </a:lnTo>
                <a:lnTo>
                  <a:pt x="182098" y="31637"/>
                </a:lnTo>
                <a:lnTo>
                  <a:pt x="184264" y="36313"/>
                </a:lnTo>
                <a:lnTo>
                  <a:pt x="185708" y="41336"/>
                </a:lnTo>
                <a:lnTo>
                  <a:pt x="187623" y="46589"/>
                </a:lnTo>
                <a:lnTo>
                  <a:pt x="189852" y="51997"/>
                </a:lnTo>
                <a:lnTo>
                  <a:pt x="192290" y="57506"/>
                </a:lnTo>
                <a:lnTo>
                  <a:pt x="194868" y="64037"/>
                </a:lnTo>
                <a:lnTo>
                  <a:pt x="200273" y="78914"/>
                </a:lnTo>
                <a:lnTo>
                  <a:pt x="202095" y="85929"/>
                </a:lnTo>
                <a:lnTo>
                  <a:pt x="203310" y="92510"/>
                </a:lnTo>
                <a:lnTo>
                  <a:pt x="204120" y="98803"/>
                </a:lnTo>
                <a:lnTo>
                  <a:pt x="205613" y="105856"/>
                </a:lnTo>
                <a:lnTo>
                  <a:pt x="207560" y="113415"/>
                </a:lnTo>
                <a:lnTo>
                  <a:pt x="209811" y="121312"/>
                </a:lnTo>
                <a:lnTo>
                  <a:pt x="212264" y="127529"/>
                </a:lnTo>
                <a:lnTo>
                  <a:pt x="214852" y="132627"/>
                </a:lnTo>
                <a:lnTo>
                  <a:pt x="217530" y="136977"/>
                </a:lnTo>
                <a:lnTo>
                  <a:pt x="219315" y="141783"/>
                </a:lnTo>
                <a:lnTo>
                  <a:pt x="220505" y="146892"/>
                </a:lnTo>
                <a:lnTo>
                  <a:pt x="221298" y="152202"/>
                </a:lnTo>
                <a:lnTo>
                  <a:pt x="222780" y="157647"/>
                </a:lnTo>
                <a:lnTo>
                  <a:pt x="224720" y="163183"/>
                </a:lnTo>
                <a:lnTo>
                  <a:pt x="226966" y="168779"/>
                </a:lnTo>
                <a:lnTo>
                  <a:pt x="228463" y="173461"/>
                </a:lnTo>
                <a:lnTo>
                  <a:pt x="229461" y="177535"/>
                </a:lnTo>
                <a:lnTo>
                  <a:pt x="230127" y="181204"/>
                </a:lnTo>
                <a:lnTo>
                  <a:pt x="233406" y="187820"/>
                </a:lnTo>
                <a:lnTo>
                  <a:pt x="238722" y="195278"/>
                </a:lnTo>
                <a:lnTo>
                  <a:pt x="244193" y="201120"/>
                </a:lnTo>
                <a:lnTo>
                  <a:pt x="248602" y="20568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SMARTPenAnnotation653"/>
          <p:cNvSpPr/>
          <p:nvPr/>
        </p:nvSpPr>
        <p:spPr>
          <a:xfrm>
            <a:off x="3140392" y="3500438"/>
            <a:ext cx="187252" cy="150019"/>
          </a:xfrm>
          <a:custGeom>
            <a:avLst/>
            <a:gdLst/>
            <a:ahLst/>
            <a:cxnLst/>
            <a:rect l="0" t="0" r="0" b="0"/>
            <a:pathLst>
              <a:path w="187252" h="180023">
                <a:moveTo>
                  <a:pt x="0" y="0"/>
                </a:moveTo>
                <a:lnTo>
                  <a:pt x="4551" y="0"/>
                </a:lnTo>
                <a:lnTo>
                  <a:pt x="6844" y="952"/>
                </a:lnTo>
                <a:lnTo>
                  <a:pt x="11932" y="4550"/>
                </a:lnTo>
                <a:lnTo>
                  <a:pt x="14622" y="5891"/>
                </a:lnTo>
                <a:lnTo>
                  <a:pt x="20151" y="7380"/>
                </a:lnTo>
                <a:lnTo>
                  <a:pt x="25784" y="10583"/>
                </a:lnTo>
                <a:lnTo>
                  <a:pt x="28619" y="12770"/>
                </a:lnTo>
                <a:lnTo>
                  <a:pt x="32414" y="14228"/>
                </a:lnTo>
                <a:lnTo>
                  <a:pt x="36850" y="15200"/>
                </a:lnTo>
                <a:lnTo>
                  <a:pt x="41711" y="15849"/>
                </a:lnTo>
                <a:lnTo>
                  <a:pt x="46858" y="17233"/>
                </a:lnTo>
                <a:lnTo>
                  <a:pt x="52193" y="19108"/>
                </a:lnTo>
                <a:lnTo>
                  <a:pt x="57656" y="21311"/>
                </a:lnTo>
                <a:lnTo>
                  <a:pt x="63202" y="22780"/>
                </a:lnTo>
                <a:lnTo>
                  <a:pt x="68805" y="23759"/>
                </a:lnTo>
                <a:lnTo>
                  <a:pt x="74445" y="24412"/>
                </a:lnTo>
                <a:lnTo>
                  <a:pt x="80110" y="25799"/>
                </a:lnTo>
                <a:lnTo>
                  <a:pt x="85792" y="27677"/>
                </a:lnTo>
                <a:lnTo>
                  <a:pt x="91484" y="29881"/>
                </a:lnTo>
                <a:lnTo>
                  <a:pt x="97185" y="31351"/>
                </a:lnTo>
                <a:lnTo>
                  <a:pt x="102890" y="32330"/>
                </a:lnTo>
                <a:lnTo>
                  <a:pt x="108598" y="32984"/>
                </a:lnTo>
                <a:lnTo>
                  <a:pt x="114309" y="34371"/>
                </a:lnTo>
                <a:lnTo>
                  <a:pt x="120021" y="36249"/>
                </a:lnTo>
                <a:lnTo>
                  <a:pt x="125734" y="38453"/>
                </a:lnTo>
                <a:lnTo>
                  <a:pt x="131448" y="40875"/>
                </a:lnTo>
                <a:lnTo>
                  <a:pt x="142876" y="46107"/>
                </a:lnTo>
                <a:lnTo>
                  <a:pt x="147638" y="47883"/>
                </a:lnTo>
                <a:lnTo>
                  <a:pt x="151765" y="49067"/>
                </a:lnTo>
                <a:lnTo>
                  <a:pt x="155470" y="49856"/>
                </a:lnTo>
                <a:lnTo>
                  <a:pt x="158891" y="51335"/>
                </a:lnTo>
                <a:lnTo>
                  <a:pt x="162125" y="53273"/>
                </a:lnTo>
                <a:lnTo>
                  <a:pt x="165233" y="55518"/>
                </a:lnTo>
                <a:lnTo>
                  <a:pt x="168258" y="57967"/>
                </a:lnTo>
                <a:lnTo>
                  <a:pt x="171227" y="60552"/>
                </a:lnTo>
                <a:lnTo>
                  <a:pt x="178285" y="66994"/>
                </a:lnTo>
                <a:lnTo>
                  <a:pt x="179817" y="67523"/>
                </a:lnTo>
                <a:lnTo>
                  <a:pt x="184058" y="68110"/>
                </a:lnTo>
                <a:lnTo>
                  <a:pt x="185571" y="69219"/>
                </a:lnTo>
                <a:lnTo>
                  <a:pt x="186579" y="70911"/>
                </a:lnTo>
                <a:lnTo>
                  <a:pt x="187251" y="72992"/>
                </a:lnTo>
                <a:lnTo>
                  <a:pt x="186746" y="74378"/>
                </a:lnTo>
                <a:lnTo>
                  <a:pt x="185458" y="75303"/>
                </a:lnTo>
                <a:lnTo>
                  <a:pt x="183646" y="75919"/>
                </a:lnTo>
                <a:lnTo>
                  <a:pt x="182438" y="77283"/>
                </a:lnTo>
                <a:lnTo>
                  <a:pt x="181633" y="79144"/>
                </a:lnTo>
                <a:lnTo>
                  <a:pt x="181096" y="81338"/>
                </a:lnTo>
                <a:lnTo>
                  <a:pt x="179786" y="82800"/>
                </a:lnTo>
                <a:lnTo>
                  <a:pt x="177960" y="83775"/>
                </a:lnTo>
                <a:lnTo>
                  <a:pt x="172438" y="85811"/>
                </a:lnTo>
                <a:lnTo>
                  <a:pt x="168299" y="87687"/>
                </a:lnTo>
                <a:lnTo>
                  <a:pt x="163634" y="89890"/>
                </a:lnTo>
                <a:lnTo>
                  <a:pt x="158619" y="93264"/>
                </a:lnTo>
                <a:lnTo>
                  <a:pt x="153372" y="97419"/>
                </a:lnTo>
                <a:lnTo>
                  <a:pt x="147968" y="102093"/>
                </a:lnTo>
                <a:lnTo>
                  <a:pt x="142460" y="106162"/>
                </a:lnTo>
                <a:lnTo>
                  <a:pt x="136883" y="109827"/>
                </a:lnTo>
                <a:lnTo>
                  <a:pt x="131261" y="113223"/>
                </a:lnTo>
                <a:lnTo>
                  <a:pt x="125607" y="116439"/>
                </a:lnTo>
                <a:lnTo>
                  <a:pt x="114245" y="122553"/>
                </a:lnTo>
                <a:lnTo>
                  <a:pt x="80005" y="139989"/>
                </a:lnTo>
                <a:lnTo>
                  <a:pt x="75244" y="142856"/>
                </a:lnTo>
                <a:lnTo>
                  <a:pt x="71118" y="145720"/>
                </a:lnTo>
                <a:lnTo>
                  <a:pt x="67414" y="148581"/>
                </a:lnTo>
                <a:lnTo>
                  <a:pt x="63041" y="150489"/>
                </a:lnTo>
                <a:lnTo>
                  <a:pt x="58220" y="151761"/>
                </a:lnTo>
                <a:lnTo>
                  <a:pt x="53101" y="152609"/>
                </a:lnTo>
                <a:lnTo>
                  <a:pt x="48735" y="154127"/>
                </a:lnTo>
                <a:lnTo>
                  <a:pt x="44873" y="156091"/>
                </a:lnTo>
                <a:lnTo>
                  <a:pt x="41345" y="158353"/>
                </a:lnTo>
                <a:lnTo>
                  <a:pt x="38041" y="160813"/>
                </a:lnTo>
                <a:lnTo>
                  <a:pt x="34886" y="163406"/>
                </a:lnTo>
                <a:lnTo>
                  <a:pt x="31830" y="166087"/>
                </a:lnTo>
                <a:lnTo>
                  <a:pt x="28840" y="167875"/>
                </a:lnTo>
                <a:lnTo>
                  <a:pt x="25894" y="169067"/>
                </a:lnTo>
                <a:lnTo>
                  <a:pt x="18873" y="170979"/>
                </a:lnTo>
                <a:lnTo>
                  <a:pt x="13106" y="171310"/>
                </a:lnTo>
                <a:lnTo>
                  <a:pt x="11595" y="172309"/>
                </a:lnTo>
                <a:lnTo>
                  <a:pt x="10587" y="173928"/>
                </a:lnTo>
                <a:lnTo>
                  <a:pt x="8583" y="179991"/>
                </a:lnTo>
                <a:lnTo>
                  <a:pt x="17145" y="18002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SMARTPenAnnotation654"/>
          <p:cNvSpPr/>
          <p:nvPr/>
        </p:nvSpPr>
        <p:spPr>
          <a:xfrm>
            <a:off x="3474720" y="3473318"/>
            <a:ext cx="445770" cy="155707"/>
          </a:xfrm>
          <a:custGeom>
            <a:avLst/>
            <a:gdLst/>
            <a:ahLst/>
            <a:cxnLst/>
            <a:rect l="0" t="0" r="0" b="0"/>
            <a:pathLst>
              <a:path w="445770" h="186848">
                <a:moveTo>
                  <a:pt x="0" y="32543"/>
                </a:moveTo>
                <a:lnTo>
                  <a:pt x="12770" y="32543"/>
                </a:lnTo>
                <a:lnTo>
                  <a:pt x="15181" y="33495"/>
                </a:lnTo>
                <a:lnTo>
                  <a:pt x="20399" y="37093"/>
                </a:lnTo>
                <a:lnTo>
                  <a:pt x="25894" y="41868"/>
                </a:lnTo>
                <a:lnTo>
                  <a:pt x="31510" y="47164"/>
                </a:lnTo>
                <a:lnTo>
                  <a:pt x="45730" y="61162"/>
                </a:lnTo>
                <a:lnTo>
                  <a:pt x="48584" y="64957"/>
                </a:lnTo>
                <a:lnTo>
                  <a:pt x="51439" y="69392"/>
                </a:lnTo>
                <a:lnTo>
                  <a:pt x="54295" y="74254"/>
                </a:lnTo>
                <a:lnTo>
                  <a:pt x="57152" y="79400"/>
                </a:lnTo>
                <a:lnTo>
                  <a:pt x="62866" y="90198"/>
                </a:lnTo>
                <a:lnTo>
                  <a:pt x="64770" y="95744"/>
                </a:lnTo>
                <a:lnTo>
                  <a:pt x="66040" y="101347"/>
                </a:lnTo>
                <a:lnTo>
                  <a:pt x="66887" y="106988"/>
                </a:lnTo>
                <a:lnTo>
                  <a:pt x="67451" y="112652"/>
                </a:lnTo>
                <a:lnTo>
                  <a:pt x="67827" y="118334"/>
                </a:lnTo>
                <a:lnTo>
                  <a:pt x="68078" y="124027"/>
                </a:lnTo>
                <a:lnTo>
                  <a:pt x="68357" y="135432"/>
                </a:lnTo>
                <a:lnTo>
                  <a:pt x="68535" y="158277"/>
                </a:lnTo>
                <a:lnTo>
                  <a:pt x="69502" y="163038"/>
                </a:lnTo>
                <a:lnTo>
                  <a:pt x="71100" y="167165"/>
                </a:lnTo>
                <a:lnTo>
                  <a:pt x="73117" y="170868"/>
                </a:lnTo>
                <a:lnTo>
                  <a:pt x="74462" y="174290"/>
                </a:lnTo>
                <a:lnTo>
                  <a:pt x="75359" y="177523"/>
                </a:lnTo>
                <a:lnTo>
                  <a:pt x="77138" y="186776"/>
                </a:lnTo>
                <a:lnTo>
                  <a:pt x="77143" y="186800"/>
                </a:lnTo>
                <a:lnTo>
                  <a:pt x="72598" y="182283"/>
                </a:lnTo>
                <a:lnTo>
                  <a:pt x="71259" y="179994"/>
                </a:lnTo>
                <a:lnTo>
                  <a:pt x="69770" y="174912"/>
                </a:lnTo>
                <a:lnTo>
                  <a:pt x="69373" y="171270"/>
                </a:lnTo>
                <a:lnTo>
                  <a:pt x="69109" y="166938"/>
                </a:lnTo>
                <a:lnTo>
                  <a:pt x="68815" y="157044"/>
                </a:lnTo>
                <a:lnTo>
                  <a:pt x="68611" y="129536"/>
                </a:lnTo>
                <a:lnTo>
                  <a:pt x="69553" y="123875"/>
                </a:lnTo>
                <a:lnTo>
                  <a:pt x="71133" y="118196"/>
                </a:lnTo>
                <a:lnTo>
                  <a:pt x="73139" y="112505"/>
                </a:lnTo>
                <a:lnTo>
                  <a:pt x="75429" y="106805"/>
                </a:lnTo>
                <a:lnTo>
                  <a:pt x="77908" y="101101"/>
                </a:lnTo>
                <a:lnTo>
                  <a:pt x="83203" y="89683"/>
                </a:lnTo>
                <a:lnTo>
                  <a:pt x="97199" y="61116"/>
                </a:lnTo>
                <a:lnTo>
                  <a:pt x="100042" y="56354"/>
                </a:lnTo>
                <a:lnTo>
                  <a:pt x="102889" y="52227"/>
                </a:lnTo>
                <a:lnTo>
                  <a:pt x="105740" y="48523"/>
                </a:lnTo>
                <a:lnTo>
                  <a:pt x="109546" y="45101"/>
                </a:lnTo>
                <a:lnTo>
                  <a:pt x="113988" y="41868"/>
                </a:lnTo>
                <a:lnTo>
                  <a:pt x="123051" y="36687"/>
                </a:lnTo>
                <a:lnTo>
                  <a:pt x="130254" y="34385"/>
                </a:lnTo>
                <a:lnTo>
                  <a:pt x="139171" y="33361"/>
                </a:lnTo>
                <a:lnTo>
                  <a:pt x="149483" y="32906"/>
                </a:lnTo>
                <a:lnTo>
                  <a:pt x="169086" y="32615"/>
                </a:lnTo>
                <a:lnTo>
                  <a:pt x="172731" y="32591"/>
                </a:lnTo>
                <a:lnTo>
                  <a:pt x="181862" y="35104"/>
                </a:lnTo>
                <a:lnTo>
                  <a:pt x="191317" y="39396"/>
                </a:lnTo>
                <a:lnTo>
                  <a:pt x="198695" y="44479"/>
                </a:lnTo>
                <a:lnTo>
                  <a:pt x="201995" y="48120"/>
                </a:lnTo>
                <a:lnTo>
                  <a:pt x="205149" y="52453"/>
                </a:lnTo>
                <a:lnTo>
                  <a:pt x="208203" y="57246"/>
                </a:lnTo>
                <a:lnTo>
                  <a:pt x="211192" y="62346"/>
                </a:lnTo>
                <a:lnTo>
                  <a:pt x="214137" y="67652"/>
                </a:lnTo>
                <a:lnTo>
                  <a:pt x="217053" y="73094"/>
                </a:lnTo>
                <a:lnTo>
                  <a:pt x="218996" y="78627"/>
                </a:lnTo>
                <a:lnTo>
                  <a:pt x="220292" y="84220"/>
                </a:lnTo>
                <a:lnTo>
                  <a:pt x="221157" y="89855"/>
                </a:lnTo>
                <a:lnTo>
                  <a:pt x="222685" y="95515"/>
                </a:lnTo>
                <a:lnTo>
                  <a:pt x="224657" y="101195"/>
                </a:lnTo>
                <a:lnTo>
                  <a:pt x="226923" y="106886"/>
                </a:lnTo>
                <a:lnTo>
                  <a:pt x="228434" y="111632"/>
                </a:lnTo>
                <a:lnTo>
                  <a:pt x="229442" y="115749"/>
                </a:lnTo>
                <a:lnTo>
                  <a:pt x="230114" y="119446"/>
                </a:lnTo>
                <a:lnTo>
                  <a:pt x="230562" y="122863"/>
                </a:lnTo>
                <a:lnTo>
                  <a:pt x="230860" y="126094"/>
                </a:lnTo>
                <a:lnTo>
                  <a:pt x="231059" y="129200"/>
                </a:lnTo>
                <a:lnTo>
                  <a:pt x="232144" y="132224"/>
                </a:lnTo>
                <a:lnTo>
                  <a:pt x="233820" y="135192"/>
                </a:lnTo>
                <a:lnTo>
                  <a:pt x="238803" y="142248"/>
                </a:lnTo>
                <a:lnTo>
                  <a:pt x="239484" y="145753"/>
                </a:lnTo>
                <a:lnTo>
                  <a:pt x="239922" y="151214"/>
                </a:lnTo>
                <a:lnTo>
                  <a:pt x="240008" y="145448"/>
                </a:lnTo>
                <a:lnTo>
                  <a:pt x="240028" y="119378"/>
                </a:lnTo>
                <a:lnTo>
                  <a:pt x="240981" y="113293"/>
                </a:lnTo>
                <a:lnTo>
                  <a:pt x="242569" y="106378"/>
                </a:lnTo>
                <a:lnTo>
                  <a:pt x="244580" y="98912"/>
                </a:lnTo>
                <a:lnTo>
                  <a:pt x="246873" y="92029"/>
                </a:lnTo>
                <a:lnTo>
                  <a:pt x="249355" y="85535"/>
                </a:lnTo>
                <a:lnTo>
                  <a:pt x="251961" y="79301"/>
                </a:lnTo>
                <a:lnTo>
                  <a:pt x="255604" y="72287"/>
                </a:lnTo>
                <a:lnTo>
                  <a:pt x="259938" y="64754"/>
                </a:lnTo>
                <a:lnTo>
                  <a:pt x="264731" y="56875"/>
                </a:lnTo>
                <a:lnTo>
                  <a:pt x="268880" y="49716"/>
                </a:lnTo>
                <a:lnTo>
                  <a:pt x="276029" y="36683"/>
                </a:lnTo>
                <a:lnTo>
                  <a:pt x="280222" y="31493"/>
                </a:lnTo>
                <a:lnTo>
                  <a:pt x="284922" y="27080"/>
                </a:lnTo>
                <a:lnTo>
                  <a:pt x="289960" y="23186"/>
                </a:lnTo>
                <a:lnTo>
                  <a:pt x="295224" y="19637"/>
                </a:lnTo>
                <a:lnTo>
                  <a:pt x="300639" y="16319"/>
                </a:lnTo>
                <a:lnTo>
                  <a:pt x="306153" y="13154"/>
                </a:lnTo>
                <a:lnTo>
                  <a:pt x="317360" y="7098"/>
                </a:lnTo>
                <a:lnTo>
                  <a:pt x="328691" y="2184"/>
                </a:lnTo>
                <a:lnTo>
                  <a:pt x="340077" y="0"/>
                </a:lnTo>
                <a:lnTo>
                  <a:pt x="351488" y="1569"/>
                </a:lnTo>
                <a:lnTo>
                  <a:pt x="362909" y="4489"/>
                </a:lnTo>
                <a:lnTo>
                  <a:pt x="374335" y="5787"/>
                </a:lnTo>
                <a:lnTo>
                  <a:pt x="385764" y="8904"/>
                </a:lnTo>
                <a:lnTo>
                  <a:pt x="391478" y="11068"/>
                </a:lnTo>
                <a:lnTo>
                  <a:pt x="396240" y="14416"/>
                </a:lnTo>
                <a:lnTo>
                  <a:pt x="400367" y="18553"/>
                </a:lnTo>
                <a:lnTo>
                  <a:pt x="404072" y="23217"/>
                </a:lnTo>
                <a:lnTo>
                  <a:pt x="407494" y="28230"/>
                </a:lnTo>
                <a:lnTo>
                  <a:pt x="410727" y="33478"/>
                </a:lnTo>
                <a:lnTo>
                  <a:pt x="413836" y="38881"/>
                </a:lnTo>
                <a:lnTo>
                  <a:pt x="419829" y="49965"/>
                </a:lnTo>
                <a:lnTo>
                  <a:pt x="422761" y="55588"/>
                </a:lnTo>
                <a:lnTo>
                  <a:pt x="425668" y="62193"/>
                </a:lnTo>
                <a:lnTo>
                  <a:pt x="428559" y="69455"/>
                </a:lnTo>
                <a:lnTo>
                  <a:pt x="431438" y="77153"/>
                </a:lnTo>
                <a:lnTo>
                  <a:pt x="434310" y="84191"/>
                </a:lnTo>
                <a:lnTo>
                  <a:pt x="437178" y="90787"/>
                </a:lnTo>
                <a:lnTo>
                  <a:pt x="440042" y="97090"/>
                </a:lnTo>
                <a:lnTo>
                  <a:pt x="441951" y="103196"/>
                </a:lnTo>
                <a:lnTo>
                  <a:pt x="443224" y="109173"/>
                </a:lnTo>
                <a:lnTo>
                  <a:pt x="444072" y="115062"/>
                </a:lnTo>
                <a:lnTo>
                  <a:pt x="444638" y="120893"/>
                </a:lnTo>
                <a:lnTo>
                  <a:pt x="445015" y="126686"/>
                </a:lnTo>
                <a:lnTo>
                  <a:pt x="445267" y="132452"/>
                </a:lnTo>
                <a:lnTo>
                  <a:pt x="445546" y="143939"/>
                </a:lnTo>
                <a:lnTo>
                  <a:pt x="445769" y="18684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SMARTPenAnnotation655"/>
          <p:cNvSpPr/>
          <p:nvPr/>
        </p:nvSpPr>
        <p:spPr>
          <a:xfrm>
            <a:off x="4340542" y="2778957"/>
            <a:ext cx="188596" cy="142807"/>
          </a:xfrm>
          <a:custGeom>
            <a:avLst/>
            <a:gdLst/>
            <a:ahLst/>
            <a:cxnLst/>
            <a:rect l="0" t="0" r="0" b="0"/>
            <a:pathLst>
              <a:path w="188596" h="171368">
                <a:moveTo>
                  <a:pt x="0" y="8527"/>
                </a:moveTo>
                <a:lnTo>
                  <a:pt x="0" y="13077"/>
                </a:lnTo>
                <a:lnTo>
                  <a:pt x="953" y="15371"/>
                </a:lnTo>
                <a:lnTo>
                  <a:pt x="4551" y="20458"/>
                </a:lnTo>
                <a:lnTo>
                  <a:pt x="5891" y="23148"/>
                </a:lnTo>
                <a:lnTo>
                  <a:pt x="6785" y="25895"/>
                </a:lnTo>
                <a:lnTo>
                  <a:pt x="7381" y="28678"/>
                </a:lnTo>
                <a:lnTo>
                  <a:pt x="7778" y="31486"/>
                </a:lnTo>
                <a:lnTo>
                  <a:pt x="8043" y="34310"/>
                </a:lnTo>
                <a:lnTo>
                  <a:pt x="8219" y="37146"/>
                </a:lnTo>
                <a:lnTo>
                  <a:pt x="9290" y="40941"/>
                </a:lnTo>
                <a:lnTo>
                  <a:pt x="10956" y="45376"/>
                </a:lnTo>
                <a:lnTo>
                  <a:pt x="13019" y="50238"/>
                </a:lnTo>
                <a:lnTo>
                  <a:pt x="14394" y="55384"/>
                </a:lnTo>
                <a:lnTo>
                  <a:pt x="15311" y="60720"/>
                </a:lnTo>
                <a:lnTo>
                  <a:pt x="15922" y="66182"/>
                </a:lnTo>
                <a:lnTo>
                  <a:pt x="16330" y="71728"/>
                </a:lnTo>
                <a:lnTo>
                  <a:pt x="16602" y="77331"/>
                </a:lnTo>
                <a:lnTo>
                  <a:pt x="16783" y="82972"/>
                </a:lnTo>
                <a:lnTo>
                  <a:pt x="17856" y="87684"/>
                </a:lnTo>
                <a:lnTo>
                  <a:pt x="19524" y="91778"/>
                </a:lnTo>
                <a:lnTo>
                  <a:pt x="21589" y="95460"/>
                </a:lnTo>
                <a:lnTo>
                  <a:pt x="22965" y="99820"/>
                </a:lnTo>
                <a:lnTo>
                  <a:pt x="23883" y="104631"/>
                </a:lnTo>
                <a:lnTo>
                  <a:pt x="24494" y="109744"/>
                </a:lnTo>
                <a:lnTo>
                  <a:pt x="24902" y="115057"/>
                </a:lnTo>
                <a:lnTo>
                  <a:pt x="25174" y="120505"/>
                </a:lnTo>
                <a:lnTo>
                  <a:pt x="25355" y="126041"/>
                </a:lnTo>
                <a:lnTo>
                  <a:pt x="26429" y="130685"/>
                </a:lnTo>
                <a:lnTo>
                  <a:pt x="28097" y="134733"/>
                </a:lnTo>
                <a:lnTo>
                  <a:pt x="30161" y="138384"/>
                </a:lnTo>
                <a:lnTo>
                  <a:pt x="31537" y="142723"/>
                </a:lnTo>
                <a:lnTo>
                  <a:pt x="32455" y="147521"/>
                </a:lnTo>
                <a:lnTo>
                  <a:pt x="33927" y="159807"/>
                </a:lnTo>
                <a:lnTo>
                  <a:pt x="34129" y="164027"/>
                </a:lnTo>
                <a:lnTo>
                  <a:pt x="34289" y="171347"/>
                </a:lnTo>
                <a:lnTo>
                  <a:pt x="34289" y="171367"/>
                </a:lnTo>
                <a:lnTo>
                  <a:pt x="34289" y="166842"/>
                </a:lnTo>
                <a:lnTo>
                  <a:pt x="33337" y="164553"/>
                </a:lnTo>
                <a:lnTo>
                  <a:pt x="29739" y="159469"/>
                </a:lnTo>
                <a:lnTo>
                  <a:pt x="28399" y="155828"/>
                </a:lnTo>
                <a:lnTo>
                  <a:pt x="27505" y="151495"/>
                </a:lnTo>
                <a:lnTo>
                  <a:pt x="26909" y="146701"/>
                </a:lnTo>
                <a:lnTo>
                  <a:pt x="26512" y="141601"/>
                </a:lnTo>
                <a:lnTo>
                  <a:pt x="26247" y="136295"/>
                </a:lnTo>
                <a:lnTo>
                  <a:pt x="25953" y="125320"/>
                </a:lnTo>
                <a:lnTo>
                  <a:pt x="25822" y="114093"/>
                </a:lnTo>
                <a:lnTo>
                  <a:pt x="26740" y="108431"/>
                </a:lnTo>
                <a:lnTo>
                  <a:pt x="28304" y="102752"/>
                </a:lnTo>
                <a:lnTo>
                  <a:pt x="37658" y="75399"/>
                </a:lnTo>
                <a:lnTo>
                  <a:pt x="40346" y="68348"/>
                </a:lnTo>
                <a:lnTo>
                  <a:pt x="43090" y="61743"/>
                </a:lnTo>
                <a:lnTo>
                  <a:pt x="45872" y="55434"/>
                </a:lnTo>
                <a:lnTo>
                  <a:pt x="51503" y="43344"/>
                </a:lnTo>
                <a:lnTo>
                  <a:pt x="54337" y="37453"/>
                </a:lnTo>
                <a:lnTo>
                  <a:pt x="57180" y="32573"/>
                </a:lnTo>
                <a:lnTo>
                  <a:pt x="60027" y="28368"/>
                </a:lnTo>
                <a:lnTo>
                  <a:pt x="62878" y="24612"/>
                </a:lnTo>
                <a:lnTo>
                  <a:pt x="66684" y="21155"/>
                </a:lnTo>
                <a:lnTo>
                  <a:pt x="71126" y="17898"/>
                </a:lnTo>
                <a:lnTo>
                  <a:pt x="75993" y="14775"/>
                </a:lnTo>
                <a:lnTo>
                  <a:pt x="80189" y="11739"/>
                </a:lnTo>
                <a:lnTo>
                  <a:pt x="83939" y="8763"/>
                </a:lnTo>
                <a:lnTo>
                  <a:pt x="87392" y="5827"/>
                </a:lnTo>
                <a:lnTo>
                  <a:pt x="90646" y="3869"/>
                </a:lnTo>
                <a:lnTo>
                  <a:pt x="93769" y="2564"/>
                </a:lnTo>
                <a:lnTo>
                  <a:pt x="96803" y="1694"/>
                </a:lnTo>
                <a:lnTo>
                  <a:pt x="99778" y="1114"/>
                </a:lnTo>
                <a:lnTo>
                  <a:pt x="105623" y="470"/>
                </a:lnTo>
                <a:lnTo>
                  <a:pt x="109468" y="298"/>
                </a:lnTo>
                <a:lnTo>
                  <a:pt x="123028" y="56"/>
                </a:lnTo>
                <a:lnTo>
                  <a:pt x="130244" y="0"/>
                </a:lnTo>
                <a:lnTo>
                  <a:pt x="133502" y="937"/>
                </a:lnTo>
                <a:lnTo>
                  <a:pt x="136626" y="2514"/>
                </a:lnTo>
                <a:lnTo>
                  <a:pt x="139662" y="4518"/>
                </a:lnTo>
                <a:lnTo>
                  <a:pt x="142638" y="6807"/>
                </a:lnTo>
                <a:lnTo>
                  <a:pt x="148485" y="11890"/>
                </a:lnTo>
                <a:lnTo>
                  <a:pt x="151377" y="15531"/>
                </a:lnTo>
                <a:lnTo>
                  <a:pt x="154258" y="19864"/>
                </a:lnTo>
                <a:lnTo>
                  <a:pt x="157131" y="24657"/>
                </a:lnTo>
                <a:lnTo>
                  <a:pt x="159999" y="28805"/>
                </a:lnTo>
                <a:lnTo>
                  <a:pt x="162864" y="32523"/>
                </a:lnTo>
                <a:lnTo>
                  <a:pt x="165726" y="35955"/>
                </a:lnTo>
                <a:lnTo>
                  <a:pt x="168587" y="40147"/>
                </a:lnTo>
                <a:lnTo>
                  <a:pt x="171446" y="44847"/>
                </a:lnTo>
                <a:lnTo>
                  <a:pt x="174305" y="49885"/>
                </a:lnTo>
                <a:lnTo>
                  <a:pt x="176211" y="54197"/>
                </a:lnTo>
                <a:lnTo>
                  <a:pt x="177481" y="58023"/>
                </a:lnTo>
                <a:lnTo>
                  <a:pt x="178328" y="61527"/>
                </a:lnTo>
                <a:lnTo>
                  <a:pt x="178893" y="65768"/>
                </a:lnTo>
                <a:lnTo>
                  <a:pt x="179270" y="70500"/>
                </a:lnTo>
                <a:lnTo>
                  <a:pt x="179688" y="79885"/>
                </a:lnTo>
                <a:lnTo>
                  <a:pt x="179874" y="87231"/>
                </a:lnTo>
                <a:lnTo>
                  <a:pt x="180022" y="139937"/>
                </a:lnTo>
                <a:lnTo>
                  <a:pt x="180975" y="141854"/>
                </a:lnTo>
                <a:lnTo>
                  <a:pt x="182562" y="143131"/>
                </a:lnTo>
                <a:lnTo>
                  <a:pt x="184574" y="143983"/>
                </a:lnTo>
                <a:lnTo>
                  <a:pt x="185914" y="145503"/>
                </a:lnTo>
                <a:lnTo>
                  <a:pt x="186808" y="147470"/>
                </a:lnTo>
                <a:lnTo>
                  <a:pt x="188595" y="15425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SMARTPenAnnotation656"/>
          <p:cNvSpPr/>
          <p:nvPr/>
        </p:nvSpPr>
        <p:spPr>
          <a:xfrm>
            <a:off x="4614893" y="2778919"/>
            <a:ext cx="136988" cy="121434"/>
          </a:xfrm>
          <a:custGeom>
            <a:avLst/>
            <a:gdLst/>
            <a:ahLst/>
            <a:cxnLst/>
            <a:rect l="0" t="0" r="0" b="0"/>
            <a:pathLst>
              <a:path w="136988" h="145721">
                <a:moveTo>
                  <a:pt x="17114" y="0"/>
                </a:moveTo>
                <a:lnTo>
                  <a:pt x="17114" y="4939"/>
                </a:lnTo>
                <a:lnTo>
                  <a:pt x="17114" y="2830"/>
                </a:lnTo>
                <a:lnTo>
                  <a:pt x="16162" y="2840"/>
                </a:lnTo>
                <a:lnTo>
                  <a:pt x="12564" y="5389"/>
                </a:lnTo>
                <a:lnTo>
                  <a:pt x="8895" y="8293"/>
                </a:lnTo>
                <a:lnTo>
                  <a:pt x="8698" y="10989"/>
                </a:lnTo>
                <a:lnTo>
                  <a:pt x="8572" y="15929"/>
                </a:lnTo>
                <a:lnTo>
                  <a:pt x="8544" y="33521"/>
                </a:lnTo>
                <a:lnTo>
                  <a:pt x="7591" y="37587"/>
                </a:lnTo>
                <a:lnTo>
                  <a:pt x="6003" y="41251"/>
                </a:lnTo>
                <a:lnTo>
                  <a:pt x="3992" y="44646"/>
                </a:lnTo>
                <a:lnTo>
                  <a:pt x="2651" y="47861"/>
                </a:lnTo>
                <a:lnTo>
                  <a:pt x="1757" y="50958"/>
                </a:lnTo>
                <a:lnTo>
                  <a:pt x="1161" y="53974"/>
                </a:lnTo>
                <a:lnTo>
                  <a:pt x="764" y="57890"/>
                </a:lnTo>
                <a:lnTo>
                  <a:pt x="499" y="62406"/>
                </a:lnTo>
                <a:lnTo>
                  <a:pt x="204" y="71551"/>
                </a:lnTo>
                <a:lnTo>
                  <a:pt x="16" y="85183"/>
                </a:lnTo>
                <a:lnTo>
                  <a:pt x="0" y="88221"/>
                </a:lnTo>
                <a:lnTo>
                  <a:pt x="942" y="91199"/>
                </a:lnTo>
                <a:lnTo>
                  <a:pt x="2523" y="94137"/>
                </a:lnTo>
                <a:lnTo>
                  <a:pt x="4529" y="97048"/>
                </a:lnTo>
                <a:lnTo>
                  <a:pt x="5867" y="99941"/>
                </a:lnTo>
                <a:lnTo>
                  <a:pt x="6759" y="102823"/>
                </a:lnTo>
                <a:lnTo>
                  <a:pt x="7353" y="105696"/>
                </a:lnTo>
                <a:lnTo>
                  <a:pt x="8701" y="108564"/>
                </a:lnTo>
                <a:lnTo>
                  <a:pt x="10553" y="111429"/>
                </a:lnTo>
                <a:lnTo>
                  <a:pt x="12740" y="114291"/>
                </a:lnTo>
                <a:lnTo>
                  <a:pt x="14198" y="117151"/>
                </a:lnTo>
                <a:lnTo>
                  <a:pt x="15170" y="120011"/>
                </a:lnTo>
                <a:lnTo>
                  <a:pt x="15818" y="122870"/>
                </a:lnTo>
                <a:lnTo>
                  <a:pt x="17202" y="125728"/>
                </a:lnTo>
                <a:lnTo>
                  <a:pt x="19078" y="128586"/>
                </a:lnTo>
                <a:lnTo>
                  <a:pt x="21281" y="131444"/>
                </a:lnTo>
                <a:lnTo>
                  <a:pt x="24655" y="134302"/>
                </a:lnTo>
                <a:lnTo>
                  <a:pt x="28809" y="137160"/>
                </a:lnTo>
                <a:lnTo>
                  <a:pt x="33483" y="140018"/>
                </a:lnTo>
                <a:lnTo>
                  <a:pt x="37552" y="141923"/>
                </a:lnTo>
                <a:lnTo>
                  <a:pt x="41217" y="143193"/>
                </a:lnTo>
                <a:lnTo>
                  <a:pt x="44612" y="144039"/>
                </a:lnTo>
                <a:lnTo>
                  <a:pt x="47829" y="144604"/>
                </a:lnTo>
                <a:lnTo>
                  <a:pt x="50926" y="144980"/>
                </a:lnTo>
                <a:lnTo>
                  <a:pt x="53943" y="145231"/>
                </a:lnTo>
                <a:lnTo>
                  <a:pt x="56906" y="145398"/>
                </a:lnTo>
                <a:lnTo>
                  <a:pt x="62740" y="145584"/>
                </a:lnTo>
                <a:lnTo>
                  <a:pt x="77109" y="145713"/>
                </a:lnTo>
                <a:lnTo>
                  <a:pt x="79970" y="145720"/>
                </a:lnTo>
                <a:lnTo>
                  <a:pt x="82831" y="144772"/>
                </a:lnTo>
                <a:lnTo>
                  <a:pt x="85690" y="143187"/>
                </a:lnTo>
                <a:lnTo>
                  <a:pt x="88549" y="141178"/>
                </a:lnTo>
                <a:lnTo>
                  <a:pt x="91408" y="138886"/>
                </a:lnTo>
                <a:lnTo>
                  <a:pt x="94266" y="136406"/>
                </a:lnTo>
                <a:lnTo>
                  <a:pt x="97123" y="133800"/>
                </a:lnTo>
                <a:lnTo>
                  <a:pt x="100933" y="131110"/>
                </a:lnTo>
                <a:lnTo>
                  <a:pt x="105379" y="128364"/>
                </a:lnTo>
                <a:lnTo>
                  <a:pt x="110247" y="125581"/>
                </a:lnTo>
                <a:lnTo>
                  <a:pt x="113493" y="122773"/>
                </a:lnTo>
                <a:lnTo>
                  <a:pt x="115657" y="119949"/>
                </a:lnTo>
                <a:lnTo>
                  <a:pt x="123680" y="104021"/>
                </a:lnTo>
                <a:lnTo>
                  <a:pt x="126258" y="99827"/>
                </a:lnTo>
                <a:lnTo>
                  <a:pt x="128929" y="96079"/>
                </a:lnTo>
                <a:lnTo>
                  <a:pt x="131663" y="92628"/>
                </a:lnTo>
                <a:lnTo>
                  <a:pt x="133485" y="88422"/>
                </a:lnTo>
                <a:lnTo>
                  <a:pt x="134700" y="83713"/>
                </a:lnTo>
                <a:lnTo>
                  <a:pt x="135509" y="78669"/>
                </a:lnTo>
                <a:lnTo>
                  <a:pt x="136049" y="74353"/>
                </a:lnTo>
                <a:lnTo>
                  <a:pt x="136409" y="70524"/>
                </a:lnTo>
                <a:lnTo>
                  <a:pt x="136649" y="67019"/>
                </a:lnTo>
                <a:lnTo>
                  <a:pt x="136809" y="62777"/>
                </a:lnTo>
                <a:lnTo>
                  <a:pt x="136987" y="52983"/>
                </a:lnTo>
                <a:lnTo>
                  <a:pt x="136082" y="48657"/>
                </a:lnTo>
                <a:lnTo>
                  <a:pt x="134526" y="44821"/>
                </a:lnTo>
                <a:lnTo>
                  <a:pt x="132536" y="41310"/>
                </a:lnTo>
                <a:lnTo>
                  <a:pt x="131210" y="38018"/>
                </a:lnTo>
                <a:lnTo>
                  <a:pt x="130325" y="34871"/>
                </a:lnTo>
                <a:lnTo>
                  <a:pt x="129736" y="31820"/>
                </a:lnTo>
                <a:lnTo>
                  <a:pt x="128390" y="28833"/>
                </a:lnTo>
                <a:lnTo>
                  <a:pt x="126540" y="25889"/>
                </a:lnTo>
                <a:lnTo>
                  <a:pt x="124355" y="22975"/>
                </a:lnTo>
                <a:lnTo>
                  <a:pt x="121946" y="21031"/>
                </a:lnTo>
                <a:lnTo>
                  <a:pt x="119387" y="19736"/>
                </a:lnTo>
                <a:lnTo>
                  <a:pt x="116729" y="18873"/>
                </a:lnTo>
                <a:lnTo>
                  <a:pt x="113051" y="18297"/>
                </a:lnTo>
                <a:lnTo>
                  <a:pt x="108695" y="17913"/>
                </a:lnTo>
                <a:lnTo>
                  <a:pt x="99726" y="17486"/>
                </a:lnTo>
                <a:lnTo>
                  <a:pt x="92565" y="17297"/>
                </a:lnTo>
                <a:lnTo>
                  <a:pt x="78917" y="17158"/>
                </a:lnTo>
                <a:lnTo>
                  <a:pt x="75379" y="19691"/>
                </a:lnTo>
                <a:lnTo>
                  <a:pt x="73103" y="21700"/>
                </a:lnTo>
                <a:lnTo>
                  <a:pt x="70633" y="23039"/>
                </a:lnTo>
                <a:lnTo>
                  <a:pt x="68033" y="23932"/>
                </a:lnTo>
                <a:lnTo>
                  <a:pt x="59977" y="2571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SMARTPenAnnotation657"/>
          <p:cNvSpPr/>
          <p:nvPr/>
        </p:nvSpPr>
        <p:spPr>
          <a:xfrm>
            <a:off x="4812030" y="2743337"/>
            <a:ext cx="471489" cy="142641"/>
          </a:xfrm>
          <a:custGeom>
            <a:avLst/>
            <a:gdLst/>
            <a:ahLst/>
            <a:cxnLst/>
            <a:rect l="0" t="0" r="0" b="0"/>
            <a:pathLst>
              <a:path w="471489" h="171169">
                <a:moveTo>
                  <a:pt x="0" y="25553"/>
                </a:moveTo>
                <a:lnTo>
                  <a:pt x="0" y="38323"/>
                </a:lnTo>
                <a:lnTo>
                  <a:pt x="953" y="41687"/>
                </a:lnTo>
                <a:lnTo>
                  <a:pt x="2541" y="45834"/>
                </a:lnTo>
                <a:lnTo>
                  <a:pt x="4551" y="50503"/>
                </a:lnTo>
                <a:lnTo>
                  <a:pt x="6844" y="54569"/>
                </a:lnTo>
                <a:lnTo>
                  <a:pt x="9325" y="58232"/>
                </a:lnTo>
                <a:lnTo>
                  <a:pt x="11932" y="61627"/>
                </a:lnTo>
                <a:lnTo>
                  <a:pt x="13670" y="65795"/>
                </a:lnTo>
                <a:lnTo>
                  <a:pt x="14829" y="70478"/>
                </a:lnTo>
                <a:lnTo>
                  <a:pt x="15601" y="75506"/>
                </a:lnTo>
                <a:lnTo>
                  <a:pt x="17068" y="79810"/>
                </a:lnTo>
                <a:lnTo>
                  <a:pt x="18999" y="83632"/>
                </a:lnTo>
                <a:lnTo>
                  <a:pt x="21239" y="87132"/>
                </a:lnTo>
                <a:lnTo>
                  <a:pt x="22732" y="91371"/>
                </a:lnTo>
                <a:lnTo>
                  <a:pt x="23727" y="96102"/>
                </a:lnTo>
                <a:lnTo>
                  <a:pt x="24390" y="101160"/>
                </a:lnTo>
                <a:lnTo>
                  <a:pt x="24833" y="105485"/>
                </a:lnTo>
                <a:lnTo>
                  <a:pt x="25128" y="109322"/>
                </a:lnTo>
                <a:lnTo>
                  <a:pt x="25325" y="112831"/>
                </a:lnTo>
                <a:lnTo>
                  <a:pt x="26409" y="117076"/>
                </a:lnTo>
                <a:lnTo>
                  <a:pt x="28084" y="121811"/>
                </a:lnTo>
                <a:lnTo>
                  <a:pt x="30152" y="126872"/>
                </a:lnTo>
                <a:lnTo>
                  <a:pt x="31532" y="131199"/>
                </a:lnTo>
                <a:lnTo>
                  <a:pt x="32451" y="135036"/>
                </a:lnTo>
                <a:lnTo>
                  <a:pt x="33927" y="143488"/>
                </a:lnTo>
                <a:lnTo>
                  <a:pt x="34129" y="147184"/>
                </a:lnTo>
                <a:lnTo>
                  <a:pt x="34258" y="152766"/>
                </a:lnTo>
                <a:lnTo>
                  <a:pt x="34284" y="158808"/>
                </a:lnTo>
                <a:lnTo>
                  <a:pt x="34291" y="105376"/>
                </a:lnTo>
                <a:lnTo>
                  <a:pt x="35243" y="99724"/>
                </a:lnTo>
                <a:lnTo>
                  <a:pt x="36831" y="94050"/>
                </a:lnTo>
                <a:lnTo>
                  <a:pt x="38841" y="88363"/>
                </a:lnTo>
                <a:lnTo>
                  <a:pt x="41134" y="82666"/>
                </a:lnTo>
                <a:lnTo>
                  <a:pt x="43615" y="76964"/>
                </a:lnTo>
                <a:lnTo>
                  <a:pt x="46222" y="71257"/>
                </a:lnTo>
                <a:lnTo>
                  <a:pt x="48913" y="64595"/>
                </a:lnTo>
                <a:lnTo>
                  <a:pt x="54441" y="49573"/>
                </a:lnTo>
                <a:lnTo>
                  <a:pt x="57250" y="42518"/>
                </a:lnTo>
                <a:lnTo>
                  <a:pt x="60074" y="35911"/>
                </a:lnTo>
                <a:lnTo>
                  <a:pt x="62910" y="29601"/>
                </a:lnTo>
                <a:lnTo>
                  <a:pt x="66705" y="24442"/>
                </a:lnTo>
                <a:lnTo>
                  <a:pt x="71140" y="20050"/>
                </a:lnTo>
                <a:lnTo>
                  <a:pt x="76002" y="16169"/>
                </a:lnTo>
                <a:lnTo>
                  <a:pt x="81148" y="12629"/>
                </a:lnTo>
                <a:lnTo>
                  <a:pt x="86484" y="9317"/>
                </a:lnTo>
                <a:lnTo>
                  <a:pt x="99634" y="1708"/>
                </a:lnTo>
                <a:lnTo>
                  <a:pt x="103972" y="668"/>
                </a:lnTo>
                <a:lnTo>
                  <a:pt x="114518" y="0"/>
                </a:lnTo>
                <a:lnTo>
                  <a:pt x="122653" y="2449"/>
                </a:lnTo>
                <a:lnTo>
                  <a:pt x="127488" y="4435"/>
                </a:lnTo>
                <a:lnTo>
                  <a:pt x="130712" y="6712"/>
                </a:lnTo>
                <a:lnTo>
                  <a:pt x="132862" y="9182"/>
                </a:lnTo>
                <a:lnTo>
                  <a:pt x="136203" y="14467"/>
                </a:lnTo>
                <a:lnTo>
                  <a:pt x="138427" y="17210"/>
                </a:lnTo>
                <a:lnTo>
                  <a:pt x="140862" y="19991"/>
                </a:lnTo>
                <a:lnTo>
                  <a:pt x="142486" y="23750"/>
                </a:lnTo>
                <a:lnTo>
                  <a:pt x="143568" y="28161"/>
                </a:lnTo>
                <a:lnTo>
                  <a:pt x="144290" y="33006"/>
                </a:lnTo>
                <a:lnTo>
                  <a:pt x="144771" y="38142"/>
                </a:lnTo>
                <a:lnTo>
                  <a:pt x="145092" y="43471"/>
                </a:lnTo>
                <a:lnTo>
                  <a:pt x="145306" y="48928"/>
                </a:lnTo>
                <a:lnTo>
                  <a:pt x="146401" y="54471"/>
                </a:lnTo>
                <a:lnTo>
                  <a:pt x="148083" y="60072"/>
                </a:lnTo>
                <a:lnTo>
                  <a:pt x="150158" y="65711"/>
                </a:lnTo>
                <a:lnTo>
                  <a:pt x="151540" y="71375"/>
                </a:lnTo>
                <a:lnTo>
                  <a:pt x="152462" y="77056"/>
                </a:lnTo>
                <a:lnTo>
                  <a:pt x="153076" y="82748"/>
                </a:lnTo>
                <a:lnTo>
                  <a:pt x="153486" y="88448"/>
                </a:lnTo>
                <a:lnTo>
                  <a:pt x="153759" y="94153"/>
                </a:lnTo>
                <a:lnTo>
                  <a:pt x="153941" y="99862"/>
                </a:lnTo>
                <a:lnTo>
                  <a:pt x="155015" y="104620"/>
                </a:lnTo>
                <a:lnTo>
                  <a:pt x="156683" y="108744"/>
                </a:lnTo>
                <a:lnTo>
                  <a:pt x="158749" y="112446"/>
                </a:lnTo>
                <a:lnTo>
                  <a:pt x="160125" y="116819"/>
                </a:lnTo>
                <a:lnTo>
                  <a:pt x="161043" y="121640"/>
                </a:lnTo>
                <a:lnTo>
                  <a:pt x="161655" y="126759"/>
                </a:lnTo>
                <a:lnTo>
                  <a:pt x="162062" y="131123"/>
                </a:lnTo>
                <a:lnTo>
                  <a:pt x="162334" y="134986"/>
                </a:lnTo>
                <a:lnTo>
                  <a:pt x="162515" y="138513"/>
                </a:lnTo>
                <a:lnTo>
                  <a:pt x="162717" y="144973"/>
                </a:lnTo>
                <a:lnTo>
                  <a:pt x="162771" y="148029"/>
                </a:lnTo>
                <a:lnTo>
                  <a:pt x="163759" y="151019"/>
                </a:lnTo>
                <a:lnTo>
                  <a:pt x="165371" y="153964"/>
                </a:lnTo>
                <a:lnTo>
                  <a:pt x="170250" y="160985"/>
                </a:lnTo>
                <a:lnTo>
                  <a:pt x="173457" y="164485"/>
                </a:lnTo>
                <a:lnTo>
                  <a:pt x="175646" y="166752"/>
                </a:lnTo>
                <a:lnTo>
                  <a:pt x="178057" y="168263"/>
                </a:lnTo>
                <a:lnTo>
                  <a:pt x="187020" y="170888"/>
                </a:lnTo>
                <a:lnTo>
                  <a:pt x="192679" y="171168"/>
                </a:lnTo>
                <a:lnTo>
                  <a:pt x="195128" y="170255"/>
                </a:lnTo>
                <a:lnTo>
                  <a:pt x="200389" y="166700"/>
                </a:lnTo>
                <a:lnTo>
                  <a:pt x="205902" y="161945"/>
                </a:lnTo>
                <a:lnTo>
                  <a:pt x="212480" y="156657"/>
                </a:lnTo>
                <a:lnTo>
                  <a:pt x="216901" y="153913"/>
                </a:lnTo>
                <a:lnTo>
                  <a:pt x="221753" y="151131"/>
                </a:lnTo>
                <a:lnTo>
                  <a:pt x="225941" y="148324"/>
                </a:lnTo>
                <a:lnTo>
                  <a:pt x="229685" y="145500"/>
                </a:lnTo>
                <a:lnTo>
                  <a:pt x="233133" y="142666"/>
                </a:lnTo>
                <a:lnTo>
                  <a:pt x="236385" y="138871"/>
                </a:lnTo>
                <a:lnTo>
                  <a:pt x="239505" y="134436"/>
                </a:lnTo>
                <a:lnTo>
                  <a:pt x="242538" y="129574"/>
                </a:lnTo>
                <a:lnTo>
                  <a:pt x="246464" y="125380"/>
                </a:lnTo>
                <a:lnTo>
                  <a:pt x="250987" y="121632"/>
                </a:lnTo>
                <a:lnTo>
                  <a:pt x="255908" y="118181"/>
                </a:lnTo>
                <a:lnTo>
                  <a:pt x="260140" y="113975"/>
                </a:lnTo>
                <a:lnTo>
                  <a:pt x="263915" y="109266"/>
                </a:lnTo>
                <a:lnTo>
                  <a:pt x="267383" y="104222"/>
                </a:lnTo>
                <a:lnTo>
                  <a:pt x="270648" y="98954"/>
                </a:lnTo>
                <a:lnTo>
                  <a:pt x="273778" y="93537"/>
                </a:lnTo>
                <a:lnTo>
                  <a:pt x="279794" y="82438"/>
                </a:lnTo>
                <a:lnTo>
                  <a:pt x="285643" y="71155"/>
                </a:lnTo>
                <a:lnTo>
                  <a:pt x="287584" y="66432"/>
                </a:lnTo>
                <a:lnTo>
                  <a:pt x="288878" y="62331"/>
                </a:lnTo>
                <a:lnTo>
                  <a:pt x="289740" y="58644"/>
                </a:lnTo>
                <a:lnTo>
                  <a:pt x="291268" y="55234"/>
                </a:lnTo>
                <a:lnTo>
                  <a:pt x="293239" y="52008"/>
                </a:lnTo>
                <a:lnTo>
                  <a:pt x="295505" y="48904"/>
                </a:lnTo>
                <a:lnTo>
                  <a:pt x="297016" y="45883"/>
                </a:lnTo>
                <a:lnTo>
                  <a:pt x="298024" y="42916"/>
                </a:lnTo>
                <a:lnTo>
                  <a:pt x="298695" y="39986"/>
                </a:lnTo>
                <a:lnTo>
                  <a:pt x="298190" y="37080"/>
                </a:lnTo>
                <a:lnTo>
                  <a:pt x="296901" y="34190"/>
                </a:lnTo>
                <a:lnTo>
                  <a:pt x="295089" y="31311"/>
                </a:lnTo>
                <a:lnTo>
                  <a:pt x="293882" y="28439"/>
                </a:lnTo>
                <a:lnTo>
                  <a:pt x="293076" y="25572"/>
                </a:lnTo>
                <a:lnTo>
                  <a:pt x="292539" y="22708"/>
                </a:lnTo>
                <a:lnTo>
                  <a:pt x="291229" y="20799"/>
                </a:lnTo>
                <a:lnTo>
                  <a:pt x="289403" y="19526"/>
                </a:lnTo>
                <a:lnTo>
                  <a:pt x="287233" y="18678"/>
                </a:lnTo>
                <a:lnTo>
                  <a:pt x="282282" y="15195"/>
                </a:lnTo>
                <a:lnTo>
                  <a:pt x="279628" y="12933"/>
                </a:lnTo>
                <a:lnTo>
                  <a:pt x="276906" y="11424"/>
                </a:lnTo>
                <a:lnTo>
                  <a:pt x="271342" y="9749"/>
                </a:lnTo>
                <a:lnTo>
                  <a:pt x="269477" y="10254"/>
                </a:lnTo>
                <a:lnTo>
                  <a:pt x="268234" y="11544"/>
                </a:lnTo>
                <a:lnTo>
                  <a:pt x="267405" y="13356"/>
                </a:lnTo>
                <a:lnTo>
                  <a:pt x="264948" y="14564"/>
                </a:lnTo>
                <a:lnTo>
                  <a:pt x="253340" y="17217"/>
                </a:lnTo>
                <a:lnTo>
                  <a:pt x="246581" y="21213"/>
                </a:lnTo>
                <a:lnTo>
                  <a:pt x="240402" y="26164"/>
                </a:lnTo>
                <a:lnTo>
                  <a:pt x="237421" y="28818"/>
                </a:lnTo>
                <a:lnTo>
                  <a:pt x="235433" y="31540"/>
                </a:lnTo>
                <a:lnTo>
                  <a:pt x="234108" y="34306"/>
                </a:lnTo>
                <a:lnTo>
                  <a:pt x="233225" y="37104"/>
                </a:lnTo>
                <a:lnTo>
                  <a:pt x="232636" y="39921"/>
                </a:lnTo>
                <a:lnTo>
                  <a:pt x="232243" y="42752"/>
                </a:lnTo>
                <a:lnTo>
                  <a:pt x="231981" y="45591"/>
                </a:lnTo>
                <a:lnTo>
                  <a:pt x="230855" y="48437"/>
                </a:lnTo>
                <a:lnTo>
                  <a:pt x="229150" y="51286"/>
                </a:lnTo>
                <a:lnTo>
                  <a:pt x="227063" y="54139"/>
                </a:lnTo>
                <a:lnTo>
                  <a:pt x="225670" y="57945"/>
                </a:lnTo>
                <a:lnTo>
                  <a:pt x="224742" y="62388"/>
                </a:lnTo>
                <a:lnTo>
                  <a:pt x="224124" y="67254"/>
                </a:lnTo>
                <a:lnTo>
                  <a:pt x="224663" y="72404"/>
                </a:lnTo>
                <a:lnTo>
                  <a:pt x="225976" y="77742"/>
                </a:lnTo>
                <a:lnTo>
                  <a:pt x="227803" y="83206"/>
                </a:lnTo>
                <a:lnTo>
                  <a:pt x="229021" y="87801"/>
                </a:lnTo>
                <a:lnTo>
                  <a:pt x="229834" y="91816"/>
                </a:lnTo>
                <a:lnTo>
                  <a:pt x="230375" y="95446"/>
                </a:lnTo>
                <a:lnTo>
                  <a:pt x="231689" y="99771"/>
                </a:lnTo>
                <a:lnTo>
                  <a:pt x="233517" y="104559"/>
                </a:lnTo>
                <a:lnTo>
                  <a:pt x="235688" y="109656"/>
                </a:lnTo>
                <a:lnTo>
                  <a:pt x="240640" y="120400"/>
                </a:lnTo>
                <a:lnTo>
                  <a:pt x="243295" y="125932"/>
                </a:lnTo>
                <a:lnTo>
                  <a:pt x="246969" y="130572"/>
                </a:lnTo>
                <a:lnTo>
                  <a:pt x="251324" y="134618"/>
                </a:lnTo>
                <a:lnTo>
                  <a:pt x="256132" y="138268"/>
                </a:lnTo>
                <a:lnTo>
                  <a:pt x="261243" y="141654"/>
                </a:lnTo>
                <a:lnTo>
                  <a:pt x="266554" y="144864"/>
                </a:lnTo>
                <a:lnTo>
                  <a:pt x="272000" y="147956"/>
                </a:lnTo>
                <a:lnTo>
                  <a:pt x="283132" y="153932"/>
                </a:lnTo>
                <a:lnTo>
                  <a:pt x="305800" y="165529"/>
                </a:lnTo>
                <a:lnTo>
                  <a:pt x="317204" y="168727"/>
                </a:lnTo>
                <a:lnTo>
                  <a:pt x="328622" y="170149"/>
                </a:lnTo>
                <a:lnTo>
                  <a:pt x="340047" y="170780"/>
                </a:lnTo>
                <a:lnTo>
                  <a:pt x="351475" y="171061"/>
                </a:lnTo>
                <a:lnTo>
                  <a:pt x="357189" y="171136"/>
                </a:lnTo>
                <a:lnTo>
                  <a:pt x="368619" y="168679"/>
                </a:lnTo>
                <a:lnTo>
                  <a:pt x="380048" y="164412"/>
                </a:lnTo>
                <a:lnTo>
                  <a:pt x="391478" y="159341"/>
                </a:lnTo>
                <a:lnTo>
                  <a:pt x="397193" y="155702"/>
                </a:lnTo>
                <a:lnTo>
                  <a:pt x="402908" y="151372"/>
                </a:lnTo>
                <a:lnTo>
                  <a:pt x="408623" y="146580"/>
                </a:lnTo>
                <a:lnTo>
                  <a:pt x="415291" y="142432"/>
                </a:lnTo>
                <a:lnTo>
                  <a:pt x="422593" y="138715"/>
                </a:lnTo>
                <a:lnTo>
                  <a:pt x="430319" y="135285"/>
                </a:lnTo>
                <a:lnTo>
                  <a:pt x="436422" y="132045"/>
                </a:lnTo>
                <a:lnTo>
                  <a:pt x="441443" y="128933"/>
                </a:lnTo>
                <a:lnTo>
                  <a:pt x="449562" y="123887"/>
                </a:lnTo>
                <a:lnTo>
                  <a:pt x="459488" y="120094"/>
                </a:lnTo>
                <a:lnTo>
                  <a:pt x="465520" y="115831"/>
                </a:lnTo>
                <a:lnTo>
                  <a:pt x="471488" y="11127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SMARTPenAnnotation658"/>
          <p:cNvSpPr/>
          <p:nvPr/>
        </p:nvSpPr>
        <p:spPr>
          <a:xfrm>
            <a:off x="4357700" y="3086201"/>
            <a:ext cx="334316" cy="171223"/>
          </a:xfrm>
          <a:custGeom>
            <a:avLst/>
            <a:gdLst/>
            <a:ahLst/>
            <a:cxnLst/>
            <a:rect l="0" t="0" r="0" b="0"/>
            <a:pathLst>
              <a:path w="334316" h="205468">
                <a:moveTo>
                  <a:pt x="94284" y="59886"/>
                </a:moveTo>
                <a:lnTo>
                  <a:pt x="89734" y="59886"/>
                </a:lnTo>
                <a:lnTo>
                  <a:pt x="88393" y="58934"/>
                </a:lnTo>
                <a:lnTo>
                  <a:pt x="87499" y="57346"/>
                </a:lnTo>
                <a:lnTo>
                  <a:pt x="86065" y="52505"/>
                </a:lnTo>
                <a:lnTo>
                  <a:pt x="84995" y="52108"/>
                </a:lnTo>
                <a:lnTo>
                  <a:pt x="76433" y="51470"/>
                </a:lnTo>
                <a:lnTo>
                  <a:pt x="73811" y="51418"/>
                </a:lnTo>
                <a:lnTo>
                  <a:pt x="71111" y="52336"/>
                </a:lnTo>
                <a:lnTo>
                  <a:pt x="62759" y="57226"/>
                </a:lnTo>
                <a:lnTo>
                  <a:pt x="54252" y="60050"/>
                </a:lnTo>
                <a:lnTo>
                  <a:pt x="45699" y="65544"/>
                </a:lnTo>
                <a:lnTo>
                  <a:pt x="37132" y="68548"/>
                </a:lnTo>
                <a:lnTo>
                  <a:pt x="31418" y="72626"/>
                </a:lnTo>
                <a:lnTo>
                  <a:pt x="28561" y="75999"/>
                </a:lnTo>
                <a:lnTo>
                  <a:pt x="25704" y="80153"/>
                </a:lnTo>
                <a:lnTo>
                  <a:pt x="22846" y="84828"/>
                </a:lnTo>
                <a:lnTo>
                  <a:pt x="19989" y="88896"/>
                </a:lnTo>
                <a:lnTo>
                  <a:pt x="17132" y="92561"/>
                </a:lnTo>
                <a:lnTo>
                  <a:pt x="14275" y="95957"/>
                </a:lnTo>
                <a:lnTo>
                  <a:pt x="8559" y="102270"/>
                </a:lnTo>
                <a:lnTo>
                  <a:pt x="5702" y="105287"/>
                </a:lnTo>
                <a:lnTo>
                  <a:pt x="3797" y="109204"/>
                </a:lnTo>
                <a:lnTo>
                  <a:pt x="2527" y="113719"/>
                </a:lnTo>
                <a:lnTo>
                  <a:pt x="1680" y="118635"/>
                </a:lnTo>
                <a:lnTo>
                  <a:pt x="1116" y="122864"/>
                </a:lnTo>
                <a:lnTo>
                  <a:pt x="739" y="126637"/>
                </a:lnTo>
                <a:lnTo>
                  <a:pt x="489" y="130104"/>
                </a:lnTo>
                <a:lnTo>
                  <a:pt x="321" y="134320"/>
                </a:lnTo>
                <a:lnTo>
                  <a:pt x="86" y="148404"/>
                </a:lnTo>
                <a:lnTo>
                  <a:pt x="0" y="169780"/>
                </a:lnTo>
                <a:lnTo>
                  <a:pt x="948" y="174106"/>
                </a:lnTo>
                <a:lnTo>
                  <a:pt x="2533" y="177943"/>
                </a:lnTo>
                <a:lnTo>
                  <a:pt x="4542" y="181453"/>
                </a:lnTo>
                <a:lnTo>
                  <a:pt x="6833" y="184746"/>
                </a:lnTo>
                <a:lnTo>
                  <a:pt x="11920" y="190944"/>
                </a:lnTo>
                <a:lnTo>
                  <a:pt x="17355" y="196874"/>
                </a:lnTo>
                <a:lnTo>
                  <a:pt x="20138" y="199789"/>
                </a:lnTo>
                <a:lnTo>
                  <a:pt x="22946" y="201732"/>
                </a:lnTo>
                <a:lnTo>
                  <a:pt x="28606" y="203891"/>
                </a:lnTo>
                <a:lnTo>
                  <a:pt x="37148" y="205107"/>
                </a:lnTo>
                <a:lnTo>
                  <a:pt x="45711" y="205467"/>
                </a:lnTo>
                <a:lnTo>
                  <a:pt x="48567" y="204565"/>
                </a:lnTo>
                <a:lnTo>
                  <a:pt x="67403" y="193674"/>
                </a:lnTo>
                <a:lnTo>
                  <a:pt x="75352" y="188245"/>
                </a:lnTo>
                <a:lnTo>
                  <a:pt x="78805" y="185463"/>
                </a:lnTo>
                <a:lnTo>
                  <a:pt x="82060" y="181704"/>
                </a:lnTo>
                <a:lnTo>
                  <a:pt x="85183" y="177293"/>
                </a:lnTo>
                <a:lnTo>
                  <a:pt x="88216" y="172448"/>
                </a:lnTo>
                <a:lnTo>
                  <a:pt x="91192" y="167312"/>
                </a:lnTo>
                <a:lnTo>
                  <a:pt x="97038" y="156526"/>
                </a:lnTo>
                <a:lnTo>
                  <a:pt x="111416" y="128398"/>
                </a:lnTo>
                <a:lnTo>
                  <a:pt x="114278" y="122706"/>
                </a:lnTo>
                <a:lnTo>
                  <a:pt x="116186" y="117006"/>
                </a:lnTo>
                <a:lnTo>
                  <a:pt x="117458" y="111301"/>
                </a:lnTo>
                <a:lnTo>
                  <a:pt x="118306" y="105593"/>
                </a:lnTo>
                <a:lnTo>
                  <a:pt x="119824" y="99882"/>
                </a:lnTo>
                <a:lnTo>
                  <a:pt x="121788" y="94170"/>
                </a:lnTo>
                <a:lnTo>
                  <a:pt x="124051" y="88457"/>
                </a:lnTo>
                <a:lnTo>
                  <a:pt x="125559" y="82744"/>
                </a:lnTo>
                <a:lnTo>
                  <a:pt x="126564" y="77030"/>
                </a:lnTo>
                <a:lnTo>
                  <a:pt x="127234" y="71315"/>
                </a:lnTo>
                <a:lnTo>
                  <a:pt x="127681" y="65601"/>
                </a:lnTo>
                <a:lnTo>
                  <a:pt x="127979" y="59885"/>
                </a:lnTo>
                <a:lnTo>
                  <a:pt x="128398" y="45281"/>
                </a:lnTo>
                <a:lnTo>
                  <a:pt x="128540" y="27262"/>
                </a:lnTo>
                <a:lnTo>
                  <a:pt x="127599" y="22897"/>
                </a:lnTo>
                <a:lnTo>
                  <a:pt x="126019" y="19034"/>
                </a:lnTo>
                <a:lnTo>
                  <a:pt x="124014" y="15506"/>
                </a:lnTo>
                <a:lnTo>
                  <a:pt x="121724" y="13155"/>
                </a:lnTo>
                <a:lnTo>
                  <a:pt x="119245" y="11587"/>
                </a:lnTo>
                <a:lnTo>
                  <a:pt x="116640" y="10541"/>
                </a:lnTo>
                <a:lnTo>
                  <a:pt x="114903" y="8892"/>
                </a:lnTo>
                <a:lnTo>
                  <a:pt x="113745" y="6840"/>
                </a:lnTo>
                <a:lnTo>
                  <a:pt x="112974" y="4520"/>
                </a:lnTo>
                <a:lnTo>
                  <a:pt x="111507" y="2973"/>
                </a:lnTo>
                <a:lnTo>
                  <a:pt x="109576" y="1941"/>
                </a:lnTo>
                <a:lnTo>
                  <a:pt x="103250" y="0"/>
                </a:lnTo>
                <a:lnTo>
                  <a:pt x="97043" y="5794"/>
                </a:lnTo>
                <a:lnTo>
                  <a:pt x="95510" y="7270"/>
                </a:lnTo>
                <a:lnTo>
                  <a:pt x="97369" y="13006"/>
                </a:lnTo>
                <a:lnTo>
                  <a:pt x="99199" y="17203"/>
                </a:lnTo>
                <a:lnTo>
                  <a:pt x="100418" y="20953"/>
                </a:lnTo>
                <a:lnTo>
                  <a:pt x="101231" y="24406"/>
                </a:lnTo>
                <a:lnTo>
                  <a:pt x="101773" y="27660"/>
                </a:lnTo>
                <a:lnTo>
                  <a:pt x="102134" y="31734"/>
                </a:lnTo>
                <a:lnTo>
                  <a:pt x="102375" y="36356"/>
                </a:lnTo>
                <a:lnTo>
                  <a:pt x="102536" y="41342"/>
                </a:lnTo>
                <a:lnTo>
                  <a:pt x="102762" y="62012"/>
                </a:lnTo>
                <a:lnTo>
                  <a:pt x="103746" y="68923"/>
                </a:lnTo>
                <a:lnTo>
                  <a:pt x="105355" y="75436"/>
                </a:lnTo>
                <a:lnTo>
                  <a:pt x="107380" y="81682"/>
                </a:lnTo>
                <a:lnTo>
                  <a:pt x="108730" y="88705"/>
                </a:lnTo>
                <a:lnTo>
                  <a:pt x="109630" y="96244"/>
                </a:lnTo>
                <a:lnTo>
                  <a:pt x="110230" y="104127"/>
                </a:lnTo>
                <a:lnTo>
                  <a:pt x="111582" y="111287"/>
                </a:lnTo>
                <a:lnTo>
                  <a:pt x="113436" y="117966"/>
                </a:lnTo>
                <a:lnTo>
                  <a:pt x="115625" y="124324"/>
                </a:lnTo>
                <a:lnTo>
                  <a:pt x="118036" y="130467"/>
                </a:lnTo>
                <a:lnTo>
                  <a:pt x="120597" y="136468"/>
                </a:lnTo>
                <a:lnTo>
                  <a:pt x="123256" y="142373"/>
                </a:lnTo>
                <a:lnTo>
                  <a:pt x="125029" y="148215"/>
                </a:lnTo>
                <a:lnTo>
                  <a:pt x="126211" y="154014"/>
                </a:lnTo>
                <a:lnTo>
                  <a:pt x="126999" y="159786"/>
                </a:lnTo>
                <a:lnTo>
                  <a:pt x="129429" y="164586"/>
                </a:lnTo>
                <a:lnTo>
                  <a:pt x="132954" y="168738"/>
                </a:lnTo>
                <a:lnTo>
                  <a:pt x="137209" y="172459"/>
                </a:lnTo>
                <a:lnTo>
                  <a:pt x="144477" y="179134"/>
                </a:lnTo>
                <a:lnTo>
                  <a:pt x="147749" y="182247"/>
                </a:lnTo>
                <a:lnTo>
                  <a:pt x="150883" y="184323"/>
                </a:lnTo>
                <a:lnTo>
                  <a:pt x="170200" y="192478"/>
                </a:lnTo>
                <a:lnTo>
                  <a:pt x="174422" y="193048"/>
                </a:lnTo>
                <a:lnTo>
                  <a:pt x="178190" y="192476"/>
                </a:lnTo>
                <a:lnTo>
                  <a:pt x="184916" y="190252"/>
                </a:lnTo>
                <a:lnTo>
                  <a:pt x="195010" y="188048"/>
                </a:lnTo>
                <a:lnTo>
                  <a:pt x="204457" y="184157"/>
                </a:lnTo>
                <a:lnTo>
                  <a:pt x="208690" y="180833"/>
                </a:lnTo>
                <a:lnTo>
                  <a:pt x="212465" y="176712"/>
                </a:lnTo>
                <a:lnTo>
                  <a:pt x="215934" y="172061"/>
                </a:lnTo>
                <a:lnTo>
                  <a:pt x="219199" y="168007"/>
                </a:lnTo>
                <a:lnTo>
                  <a:pt x="222328" y="164351"/>
                </a:lnTo>
                <a:lnTo>
                  <a:pt x="225367" y="160962"/>
                </a:lnTo>
                <a:lnTo>
                  <a:pt x="233824" y="154656"/>
                </a:lnTo>
                <a:lnTo>
                  <a:pt x="238746" y="151641"/>
                </a:lnTo>
                <a:lnTo>
                  <a:pt x="242980" y="147726"/>
                </a:lnTo>
                <a:lnTo>
                  <a:pt x="246754" y="143211"/>
                </a:lnTo>
                <a:lnTo>
                  <a:pt x="250224" y="138296"/>
                </a:lnTo>
                <a:lnTo>
                  <a:pt x="253489" y="134067"/>
                </a:lnTo>
                <a:lnTo>
                  <a:pt x="256618" y="130295"/>
                </a:lnTo>
                <a:lnTo>
                  <a:pt x="259657" y="126828"/>
                </a:lnTo>
                <a:lnTo>
                  <a:pt x="261683" y="122611"/>
                </a:lnTo>
                <a:lnTo>
                  <a:pt x="263034" y="117896"/>
                </a:lnTo>
                <a:lnTo>
                  <a:pt x="263934" y="112846"/>
                </a:lnTo>
                <a:lnTo>
                  <a:pt x="265486" y="107575"/>
                </a:lnTo>
                <a:lnTo>
                  <a:pt x="267474" y="102156"/>
                </a:lnTo>
                <a:lnTo>
                  <a:pt x="269752" y="96639"/>
                </a:lnTo>
                <a:lnTo>
                  <a:pt x="271270" y="92008"/>
                </a:lnTo>
                <a:lnTo>
                  <a:pt x="272283" y="87968"/>
                </a:lnTo>
                <a:lnTo>
                  <a:pt x="273907" y="79192"/>
                </a:lnTo>
                <a:lnTo>
                  <a:pt x="274189" y="73121"/>
                </a:lnTo>
                <a:lnTo>
                  <a:pt x="273276" y="71566"/>
                </a:lnTo>
                <a:lnTo>
                  <a:pt x="271714" y="70530"/>
                </a:lnTo>
                <a:lnTo>
                  <a:pt x="266084" y="68580"/>
                </a:lnTo>
                <a:lnTo>
                  <a:pt x="265839" y="73045"/>
                </a:lnTo>
                <a:lnTo>
                  <a:pt x="265743" y="88613"/>
                </a:lnTo>
                <a:lnTo>
                  <a:pt x="266693" y="92372"/>
                </a:lnTo>
                <a:lnTo>
                  <a:pt x="268278" y="96784"/>
                </a:lnTo>
                <a:lnTo>
                  <a:pt x="270288" y="101629"/>
                </a:lnTo>
                <a:lnTo>
                  <a:pt x="272580" y="106765"/>
                </a:lnTo>
                <a:lnTo>
                  <a:pt x="277667" y="117551"/>
                </a:lnTo>
                <a:lnTo>
                  <a:pt x="280357" y="122142"/>
                </a:lnTo>
                <a:lnTo>
                  <a:pt x="283103" y="126155"/>
                </a:lnTo>
                <a:lnTo>
                  <a:pt x="285886" y="129783"/>
                </a:lnTo>
                <a:lnTo>
                  <a:pt x="287741" y="134106"/>
                </a:lnTo>
                <a:lnTo>
                  <a:pt x="288978" y="138894"/>
                </a:lnTo>
                <a:lnTo>
                  <a:pt x="289803" y="143990"/>
                </a:lnTo>
                <a:lnTo>
                  <a:pt x="291305" y="148341"/>
                </a:lnTo>
                <a:lnTo>
                  <a:pt x="293259" y="152193"/>
                </a:lnTo>
                <a:lnTo>
                  <a:pt x="295514" y="155714"/>
                </a:lnTo>
                <a:lnTo>
                  <a:pt x="297017" y="159014"/>
                </a:lnTo>
                <a:lnTo>
                  <a:pt x="298688" y="165220"/>
                </a:lnTo>
                <a:lnTo>
                  <a:pt x="301971" y="171154"/>
                </a:lnTo>
                <a:lnTo>
                  <a:pt x="306605" y="176966"/>
                </a:lnTo>
                <a:lnTo>
                  <a:pt x="311839" y="182724"/>
                </a:lnTo>
                <a:lnTo>
                  <a:pt x="314569" y="184641"/>
                </a:lnTo>
                <a:lnTo>
                  <a:pt x="320141" y="186770"/>
                </a:lnTo>
                <a:lnTo>
                  <a:pt x="328633" y="187969"/>
                </a:lnTo>
                <a:lnTo>
                  <a:pt x="330527" y="187185"/>
                </a:lnTo>
                <a:lnTo>
                  <a:pt x="331789" y="185709"/>
                </a:lnTo>
                <a:lnTo>
                  <a:pt x="334315" y="17990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SMARTPenAnnotation659"/>
          <p:cNvSpPr/>
          <p:nvPr/>
        </p:nvSpPr>
        <p:spPr>
          <a:xfrm>
            <a:off x="4623435" y="3086100"/>
            <a:ext cx="25719" cy="7144"/>
          </a:xfrm>
          <a:custGeom>
            <a:avLst/>
            <a:gdLst/>
            <a:ahLst/>
            <a:cxnLst/>
            <a:rect l="0" t="0" r="0" b="0"/>
            <a:pathLst>
              <a:path w="25719" h="8573">
                <a:moveTo>
                  <a:pt x="25718" y="8572"/>
                </a:moveTo>
                <a:lnTo>
                  <a:pt x="13786" y="8572"/>
                </a:lnTo>
                <a:lnTo>
                  <a:pt x="12049" y="7620"/>
                </a:lnTo>
                <a:lnTo>
                  <a:pt x="10890" y="6032"/>
                </a:lnTo>
                <a:lnTo>
                  <a:pt x="9031" y="1191"/>
                </a:lnTo>
                <a:lnTo>
                  <a:pt x="7926" y="794"/>
                </a:lnTo>
                <a:lnTo>
                  <a:pt x="6236" y="529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SMARTPenAnnotation660"/>
          <p:cNvSpPr/>
          <p:nvPr/>
        </p:nvSpPr>
        <p:spPr>
          <a:xfrm>
            <a:off x="4752022" y="3093576"/>
            <a:ext cx="248604" cy="149649"/>
          </a:xfrm>
          <a:custGeom>
            <a:avLst/>
            <a:gdLst/>
            <a:ahLst/>
            <a:cxnLst/>
            <a:rect l="0" t="0" r="0" b="0"/>
            <a:pathLst>
              <a:path w="248604" h="179579">
                <a:moveTo>
                  <a:pt x="0" y="59610"/>
                </a:moveTo>
                <a:lnTo>
                  <a:pt x="0" y="74371"/>
                </a:lnTo>
                <a:lnTo>
                  <a:pt x="953" y="77071"/>
                </a:lnTo>
                <a:lnTo>
                  <a:pt x="2540" y="80775"/>
                </a:lnTo>
                <a:lnTo>
                  <a:pt x="4551" y="85150"/>
                </a:lnTo>
                <a:lnTo>
                  <a:pt x="5891" y="89972"/>
                </a:lnTo>
                <a:lnTo>
                  <a:pt x="6785" y="95091"/>
                </a:lnTo>
                <a:lnTo>
                  <a:pt x="7381" y="100409"/>
                </a:lnTo>
                <a:lnTo>
                  <a:pt x="8730" y="104907"/>
                </a:lnTo>
                <a:lnTo>
                  <a:pt x="10583" y="108858"/>
                </a:lnTo>
                <a:lnTo>
                  <a:pt x="12770" y="112444"/>
                </a:lnTo>
                <a:lnTo>
                  <a:pt x="14228" y="116740"/>
                </a:lnTo>
                <a:lnTo>
                  <a:pt x="15201" y="121509"/>
                </a:lnTo>
                <a:lnTo>
                  <a:pt x="15849" y="126593"/>
                </a:lnTo>
                <a:lnTo>
                  <a:pt x="17233" y="130935"/>
                </a:lnTo>
                <a:lnTo>
                  <a:pt x="19109" y="134783"/>
                </a:lnTo>
                <a:lnTo>
                  <a:pt x="21312" y="138300"/>
                </a:lnTo>
                <a:lnTo>
                  <a:pt x="23733" y="142550"/>
                </a:lnTo>
                <a:lnTo>
                  <a:pt x="28963" y="152352"/>
                </a:lnTo>
                <a:lnTo>
                  <a:pt x="31691" y="156680"/>
                </a:lnTo>
                <a:lnTo>
                  <a:pt x="34462" y="160518"/>
                </a:lnTo>
                <a:lnTo>
                  <a:pt x="37262" y="164029"/>
                </a:lnTo>
                <a:lnTo>
                  <a:pt x="39129" y="167323"/>
                </a:lnTo>
                <a:lnTo>
                  <a:pt x="40373" y="170471"/>
                </a:lnTo>
                <a:lnTo>
                  <a:pt x="41203" y="173522"/>
                </a:lnTo>
                <a:lnTo>
                  <a:pt x="42709" y="175556"/>
                </a:lnTo>
                <a:lnTo>
                  <a:pt x="44665" y="176912"/>
                </a:lnTo>
                <a:lnTo>
                  <a:pt x="50098" y="179089"/>
                </a:lnTo>
                <a:lnTo>
                  <a:pt x="57062" y="179519"/>
                </a:lnTo>
                <a:lnTo>
                  <a:pt x="58698" y="179578"/>
                </a:lnTo>
                <a:lnTo>
                  <a:pt x="64170" y="175060"/>
                </a:lnTo>
                <a:lnTo>
                  <a:pt x="66593" y="171819"/>
                </a:lnTo>
                <a:lnTo>
                  <a:pt x="69160" y="167753"/>
                </a:lnTo>
                <a:lnTo>
                  <a:pt x="71824" y="163138"/>
                </a:lnTo>
                <a:lnTo>
                  <a:pt x="73600" y="159108"/>
                </a:lnTo>
                <a:lnTo>
                  <a:pt x="74784" y="155470"/>
                </a:lnTo>
                <a:lnTo>
                  <a:pt x="75574" y="152091"/>
                </a:lnTo>
                <a:lnTo>
                  <a:pt x="77053" y="147934"/>
                </a:lnTo>
                <a:lnTo>
                  <a:pt x="78991" y="143257"/>
                </a:lnTo>
                <a:lnTo>
                  <a:pt x="81236" y="138235"/>
                </a:lnTo>
                <a:lnTo>
                  <a:pt x="83684" y="132029"/>
                </a:lnTo>
                <a:lnTo>
                  <a:pt x="88946" y="117513"/>
                </a:lnTo>
                <a:lnTo>
                  <a:pt x="91682" y="110595"/>
                </a:lnTo>
                <a:lnTo>
                  <a:pt x="94459" y="104077"/>
                </a:lnTo>
                <a:lnTo>
                  <a:pt x="97263" y="97827"/>
                </a:lnTo>
                <a:lnTo>
                  <a:pt x="101037" y="91755"/>
                </a:lnTo>
                <a:lnTo>
                  <a:pt x="105458" y="85803"/>
                </a:lnTo>
                <a:lnTo>
                  <a:pt x="110310" y="79929"/>
                </a:lnTo>
                <a:lnTo>
                  <a:pt x="114498" y="74108"/>
                </a:lnTo>
                <a:lnTo>
                  <a:pt x="118242" y="68323"/>
                </a:lnTo>
                <a:lnTo>
                  <a:pt x="121690" y="62561"/>
                </a:lnTo>
                <a:lnTo>
                  <a:pt x="124942" y="56815"/>
                </a:lnTo>
                <a:lnTo>
                  <a:pt x="131095" y="45350"/>
                </a:lnTo>
                <a:lnTo>
                  <a:pt x="135021" y="40578"/>
                </a:lnTo>
                <a:lnTo>
                  <a:pt x="139544" y="36445"/>
                </a:lnTo>
                <a:lnTo>
                  <a:pt x="144465" y="32736"/>
                </a:lnTo>
                <a:lnTo>
                  <a:pt x="148697" y="29311"/>
                </a:lnTo>
                <a:lnTo>
                  <a:pt x="152472" y="26076"/>
                </a:lnTo>
                <a:lnTo>
                  <a:pt x="155940" y="22966"/>
                </a:lnTo>
                <a:lnTo>
                  <a:pt x="158253" y="19941"/>
                </a:lnTo>
                <a:lnTo>
                  <a:pt x="159794" y="16971"/>
                </a:lnTo>
                <a:lnTo>
                  <a:pt x="162269" y="9912"/>
                </a:lnTo>
                <a:lnTo>
                  <a:pt x="165147" y="6407"/>
                </a:lnTo>
                <a:lnTo>
                  <a:pt x="167248" y="4139"/>
                </a:lnTo>
                <a:lnTo>
                  <a:pt x="169602" y="2626"/>
                </a:lnTo>
                <a:lnTo>
                  <a:pt x="176512" y="498"/>
                </a:lnTo>
                <a:lnTo>
                  <a:pt x="178462" y="0"/>
                </a:lnTo>
                <a:lnTo>
                  <a:pt x="179935" y="820"/>
                </a:lnTo>
                <a:lnTo>
                  <a:pt x="185606" y="5572"/>
                </a:lnTo>
                <a:lnTo>
                  <a:pt x="190544" y="10201"/>
                </a:lnTo>
                <a:lnTo>
                  <a:pt x="201331" y="20915"/>
                </a:lnTo>
                <a:lnTo>
                  <a:pt x="202801" y="23335"/>
                </a:lnTo>
                <a:lnTo>
                  <a:pt x="204433" y="28565"/>
                </a:lnTo>
                <a:lnTo>
                  <a:pt x="205159" y="34065"/>
                </a:lnTo>
                <a:lnTo>
                  <a:pt x="205353" y="36864"/>
                </a:lnTo>
                <a:lnTo>
                  <a:pt x="206434" y="39684"/>
                </a:lnTo>
                <a:lnTo>
                  <a:pt x="208108" y="42516"/>
                </a:lnTo>
                <a:lnTo>
                  <a:pt x="210177" y="45356"/>
                </a:lnTo>
                <a:lnTo>
                  <a:pt x="211555" y="49155"/>
                </a:lnTo>
                <a:lnTo>
                  <a:pt x="212474" y="53592"/>
                </a:lnTo>
                <a:lnTo>
                  <a:pt x="213087" y="58456"/>
                </a:lnTo>
                <a:lnTo>
                  <a:pt x="214448" y="62650"/>
                </a:lnTo>
                <a:lnTo>
                  <a:pt x="216308" y="66399"/>
                </a:lnTo>
                <a:lnTo>
                  <a:pt x="218500" y="69851"/>
                </a:lnTo>
                <a:lnTo>
                  <a:pt x="220915" y="73105"/>
                </a:lnTo>
                <a:lnTo>
                  <a:pt x="223476" y="76226"/>
                </a:lnTo>
                <a:lnTo>
                  <a:pt x="226137" y="79260"/>
                </a:lnTo>
                <a:lnTo>
                  <a:pt x="227910" y="83188"/>
                </a:lnTo>
                <a:lnTo>
                  <a:pt x="229092" y="87710"/>
                </a:lnTo>
                <a:lnTo>
                  <a:pt x="229881" y="92631"/>
                </a:lnTo>
                <a:lnTo>
                  <a:pt x="231359" y="96864"/>
                </a:lnTo>
                <a:lnTo>
                  <a:pt x="233296" y="100638"/>
                </a:lnTo>
                <a:lnTo>
                  <a:pt x="235541" y="104107"/>
                </a:lnTo>
                <a:lnTo>
                  <a:pt x="237038" y="107372"/>
                </a:lnTo>
                <a:lnTo>
                  <a:pt x="238035" y="110501"/>
                </a:lnTo>
                <a:lnTo>
                  <a:pt x="238700" y="113540"/>
                </a:lnTo>
                <a:lnTo>
                  <a:pt x="239144" y="116518"/>
                </a:lnTo>
                <a:lnTo>
                  <a:pt x="239439" y="119456"/>
                </a:lnTo>
                <a:lnTo>
                  <a:pt x="239636" y="122367"/>
                </a:lnTo>
                <a:lnTo>
                  <a:pt x="240720" y="124308"/>
                </a:lnTo>
                <a:lnTo>
                  <a:pt x="242395" y="125602"/>
                </a:lnTo>
                <a:lnTo>
                  <a:pt x="244464" y="126464"/>
                </a:lnTo>
                <a:lnTo>
                  <a:pt x="245843" y="127992"/>
                </a:lnTo>
                <a:lnTo>
                  <a:pt x="246763" y="129963"/>
                </a:lnTo>
                <a:lnTo>
                  <a:pt x="248603" y="13676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SMARTPenAnnotation661"/>
          <p:cNvSpPr/>
          <p:nvPr/>
        </p:nvSpPr>
        <p:spPr>
          <a:xfrm>
            <a:off x="4957763" y="3036094"/>
            <a:ext cx="8573" cy="1"/>
          </a:xfrm>
          <a:custGeom>
            <a:avLst/>
            <a:gdLst/>
            <a:ahLst/>
            <a:cxnLst/>
            <a:rect l="0" t="0" r="0" b="0"/>
            <a:pathLst>
              <a:path w="8573" h="1">
                <a:moveTo>
                  <a:pt x="8572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SMARTPenAnnotation662"/>
          <p:cNvSpPr/>
          <p:nvPr/>
        </p:nvSpPr>
        <p:spPr>
          <a:xfrm>
            <a:off x="5095041" y="2993358"/>
            <a:ext cx="368501" cy="220909"/>
          </a:xfrm>
          <a:custGeom>
            <a:avLst/>
            <a:gdLst/>
            <a:ahLst/>
            <a:cxnLst/>
            <a:rect l="0" t="0" r="0" b="0"/>
            <a:pathLst>
              <a:path w="368501" h="265091">
                <a:moveTo>
                  <a:pt x="94180" y="111291"/>
                </a:moveTo>
                <a:lnTo>
                  <a:pt x="78257" y="111291"/>
                </a:lnTo>
                <a:lnTo>
                  <a:pt x="69480" y="118135"/>
                </a:lnTo>
                <a:lnTo>
                  <a:pt x="60659" y="123222"/>
                </a:lnTo>
                <a:lnTo>
                  <a:pt x="52929" y="126119"/>
                </a:lnTo>
                <a:lnTo>
                  <a:pt x="49534" y="126891"/>
                </a:lnTo>
                <a:lnTo>
                  <a:pt x="46319" y="129311"/>
                </a:lnTo>
                <a:lnTo>
                  <a:pt x="40205" y="137079"/>
                </a:lnTo>
                <a:lnTo>
                  <a:pt x="34314" y="144342"/>
                </a:lnTo>
                <a:lnTo>
                  <a:pt x="28520" y="151698"/>
                </a:lnTo>
                <a:lnTo>
                  <a:pt x="25642" y="156326"/>
                </a:lnTo>
                <a:lnTo>
                  <a:pt x="22770" y="161317"/>
                </a:lnTo>
                <a:lnTo>
                  <a:pt x="17040" y="169402"/>
                </a:lnTo>
                <a:lnTo>
                  <a:pt x="14178" y="172891"/>
                </a:lnTo>
                <a:lnTo>
                  <a:pt x="12270" y="177123"/>
                </a:lnTo>
                <a:lnTo>
                  <a:pt x="10998" y="181849"/>
                </a:lnTo>
                <a:lnTo>
                  <a:pt x="10150" y="186905"/>
                </a:lnTo>
                <a:lnTo>
                  <a:pt x="8632" y="192180"/>
                </a:lnTo>
                <a:lnTo>
                  <a:pt x="6668" y="197602"/>
                </a:lnTo>
                <a:lnTo>
                  <a:pt x="4406" y="203121"/>
                </a:lnTo>
                <a:lnTo>
                  <a:pt x="2898" y="208706"/>
                </a:lnTo>
                <a:lnTo>
                  <a:pt x="1893" y="214334"/>
                </a:lnTo>
                <a:lnTo>
                  <a:pt x="1222" y="219991"/>
                </a:lnTo>
                <a:lnTo>
                  <a:pt x="776" y="224715"/>
                </a:lnTo>
                <a:lnTo>
                  <a:pt x="279" y="232504"/>
                </a:lnTo>
                <a:lnTo>
                  <a:pt x="59" y="239141"/>
                </a:lnTo>
                <a:lnTo>
                  <a:pt x="0" y="242244"/>
                </a:lnTo>
                <a:lnTo>
                  <a:pt x="913" y="245265"/>
                </a:lnTo>
                <a:lnTo>
                  <a:pt x="4468" y="251162"/>
                </a:lnTo>
                <a:lnTo>
                  <a:pt x="6683" y="256958"/>
                </a:lnTo>
                <a:lnTo>
                  <a:pt x="7273" y="259837"/>
                </a:lnTo>
                <a:lnTo>
                  <a:pt x="8619" y="261757"/>
                </a:lnTo>
                <a:lnTo>
                  <a:pt x="10470" y="263036"/>
                </a:lnTo>
                <a:lnTo>
                  <a:pt x="15065" y="264458"/>
                </a:lnTo>
                <a:lnTo>
                  <a:pt x="20283" y="265090"/>
                </a:lnTo>
                <a:lnTo>
                  <a:pt x="23008" y="264306"/>
                </a:lnTo>
                <a:lnTo>
                  <a:pt x="28575" y="260895"/>
                </a:lnTo>
                <a:lnTo>
                  <a:pt x="37064" y="253619"/>
                </a:lnTo>
                <a:lnTo>
                  <a:pt x="45613" y="245431"/>
                </a:lnTo>
                <a:lnTo>
                  <a:pt x="51322" y="237266"/>
                </a:lnTo>
                <a:lnTo>
                  <a:pt x="54177" y="232422"/>
                </a:lnTo>
                <a:lnTo>
                  <a:pt x="57986" y="227287"/>
                </a:lnTo>
                <a:lnTo>
                  <a:pt x="62431" y="221959"/>
                </a:lnTo>
                <a:lnTo>
                  <a:pt x="67299" y="216502"/>
                </a:lnTo>
                <a:lnTo>
                  <a:pt x="71497" y="210959"/>
                </a:lnTo>
                <a:lnTo>
                  <a:pt x="75248" y="205359"/>
                </a:lnTo>
                <a:lnTo>
                  <a:pt x="78701" y="199720"/>
                </a:lnTo>
                <a:lnTo>
                  <a:pt x="81956" y="193104"/>
                </a:lnTo>
                <a:lnTo>
                  <a:pt x="85077" y="185835"/>
                </a:lnTo>
                <a:lnTo>
                  <a:pt x="88112" y="178132"/>
                </a:lnTo>
                <a:lnTo>
                  <a:pt x="90134" y="171092"/>
                </a:lnTo>
                <a:lnTo>
                  <a:pt x="91483" y="164493"/>
                </a:lnTo>
                <a:lnTo>
                  <a:pt x="92382" y="158189"/>
                </a:lnTo>
                <a:lnTo>
                  <a:pt x="93933" y="151128"/>
                </a:lnTo>
                <a:lnTo>
                  <a:pt x="95921" y="143564"/>
                </a:lnTo>
                <a:lnTo>
                  <a:pt x="98198" y="135664"/>
                </a:lnTo>
                <a:lnTo>
                  <a:pt x="99716" y="128492"/>
                </a:lnTo>
                <a:lnTo>
                  <a:pt x="100728" y="121806"/>
                </a:lnTo>
                <a:lnTo>
                  <a:pt x="101403" y="115443"/>
                </a:lnTo>
                <a:lnTo>
                  <a:pt x="101853" y="108344"/>
                </a:lnTo>
                <a:lnTo>
                  <a:pt x="102152" y="100754"/>
                </a:lnTo>
                <a:lnTo>
                  <a:pt x="102575" y="78959"/>
                </a:lnTo>
                <a:lnTo>
                  <a:pt x="102717" y="54527"/>
                </a:lnTo>
                <a:lnTo>
                  <a:pt x="101776" y="48684"/>
                </a:lnTo>
                <a:lnTo>
                  <a:pt x="100197" y="42882"/>
                </a:lnTo>
                <a:lnTo>
                  <a:pt x="98191" y="37110"/>
                </a:lnTo>
                <a:lnTo>
                  <a:pt x="96854" y="32309"/>
                </a:lnTo>
                <a:lnTo>
                  <a:pt x="95368" y="24435"/>
                </a:lnTo>
                <a:lnTo>
                  <a:pt x="92168" y="17761"/>
                </a:lnTo>
                <a:lnTo>
                  <a:pt x="89981" y="14648"/>
                </a:lnTo>
                <a:lnTo>
                  <a:pt x="87551" y="8648"/>
                </a:lnTo>
                <a:lnTo>
                  <a:pt x="85641" y="0"/>
                </a:lnTo>
                <a:lnTo>
                  <a:pt x="85607" y="66810"/>
                </a:lnTo>
                <a:lnTo>
                  <a:pt x="86560" y="72112"/>
                </a:lnTo>
                <a:lnTo>
                  <a:pt x="88147" y="77552"/>
                </a:lnTo>
                <a:lnTo>
                  <a:pt x="90158" y="83083"/>
                </a:lnTo>
                <a:lnTo>
                  <a:pt x="92451" y="88676"/>
                </a:lnTo>
                <a:lnTo>
                  <a:pt x="94932" y="94309"/>
                </a:lnTo>
                <a:lnTo>
                  <a:pt x="97539" y="99969"/>
                </a:lnTo>
                <a:lnTo>
                  <a:pt x="99277" y="105648"/>
                </a:lnTo>
                <a:lnTo>
                  <a:pt x="100435" y="111339"/>
                </a:lnTo>
                <a:lnTo>
                  <a:pt x="101207" y="117038"/>
                </a:lnTo>
                <a:lnTo>
                  <a:pt x="102674" y="122742"/>
                </a:lnTo>
                <a:lnTo>
                  <a:pt x="104606" y="128450"/>
                </a:lnTo>
                <a:lnTo>
                  <a:pt x="106845" y="134160"/>
                </a:lnTo>
                <a:lnTo>
                  <a:pt x="109291" y="138920"/>
                </a:lnTo>
                <a:lnTo>
                  <a:pt x="117284" y="151121"/>
                </a:lnTo>
                <a:lnTo>
                  <a:pt x="120060" y="155942"/>
                </a:lnTo>
                <a:lnTo>
                  <a:pt x="122863" y="161061"/>
                </a:lnTo>
                <a:lnTo>
                  <a:pt x="128518" y="169288"/>
                </a:lnTo>
                <a:lnTo>
                  <a:pt x="134206" y="176120"/>
                </a:lnTo>
                <a:lnTo>
                  <a:pt x="139909" y="182331"/>
                </a:lnTo>
                <a:lnTo>
                  <a:pt x="148159" y="188267"/>
                </a:lnTo>
                <a:lnTo>
                  <a:pt x="157223" y="194080"/>
                </a:lnTo>
                <a:lnTo>
                  <a:pt x="164426" y="199838"/>
                </a:lnTo>
                <a:lnTo>
                  <a:pt x="170803" y="205573"/>
                </a:lnTo>
                <a:lnTo>
                  <a:pt x="173837" y="208435"/>
                </a:lnTo>
                <a:lnTo>
                  <a:pt x="176812" y="210344"/>
                </a:lnTo>
                <a:lnTo>
                  <a:pt x="190971" y="215947"/>
                </a:lnTo>
                <a:lnTo>
                  <a:pt x="195854" y="218209"/>
                </a:lnTo>
                <a:lnTo>
                  <a:pt x="200063" y="218764"/>
                </a:lnTo>
                <a:lnTo>
                  <a:pt x="203821" y="218183"/>
                </a:lnTo>
                <a:lnTo>
                  <a:pt x="210537" y="215948"/>
                </a:lnTo>
                <a:lnTo>
                  <a:pt x="219673" y="214690"/>
                </a:lnTo>
                <a:lnTo>
                  <a:pt x="225519" y="214396"/>
                </a:lnTo>
                <a:lnTo>
                  <a:pt x="228412" y="213365"/>
                </a:lnTo>
                <a:lnTo>
                  <a:pt x="234166" y="209680"/>
                </a:lnTo>
                <a:lnTo>
                  <a:pt x="242760" y="202250"/>
                </a:lnTo>
                <a:lnTo>
                  <a:pt x="251339" y="194016"/>
                </a:lnTo>
                <a:lnTo>
                  <a:pt x="257056" y="185840"/>
                </a:lnTo>
                <a:lnTo>
                  <a:pt x="259914" y="180993"/>
                </a:lnTo>
                <a:lnTo>
                  <a:pt x="265629" y="173067"/>
                </a:lnTo>
                <a:lnTo>
                  <a:pt x="271344" y="165417"/>
                </a:lnTo>
                <a:lnTo>
                  <a:pt x="274202" y="160710"/>
                </a:lnTo>
                <a:lnTo>
                  <a:pt x="277060" y="155667"/>
                </a:lnTo>
                <a:lnTo>
                  <a:pt x="282775" y="144983"/>
                </a:lnTo>
                <a:lnTo>
                  <a:pt x="285632" y="139468"/>
                </a:lnTo>
                <a:lnTo>
                  <a:pt x="287537" y="134838"/>
                </a:lnTo>
                <a:lnTo>
                  <a:pt x="289654" y="127154"/>
                </a:lnTo>
                <a:lnTo>
                  <a:pt x="290218" y="122819"/>
                </a:lnTo>
                <a:lnTo>
                  <a:pt x="290595" y="118023"/>
                </a:lnTo>
                <a:lnTo>
                  <a:pt x="291013" y="108568"/>
                </a:lnTo>
                <a:lnTo>
                  <a:pt x="291199" y="101190"/>
                </a:lnTo>
                <a:lnTo>
                  <a:pt x="290295" y="97890"/>
                </a:lnTo>
                <a:lnTo>
                  <a:pt x="285426" y="89646"/>
                </a:lnTo>
                <a:lnTo>
                  <a:pt x="283953" y="87383"/>
                </a:lnTo>
                <a:lnTo>
                  <a:pt x="282608" y="86780"/>
                </a:lnTo>
                <a:lnTo>
                  <a:pt x="276163" y="85930"/>
                </a:lnTo>
                <a:lnTo>
                  <a:pt x="270946" y="85732"/>
                </a:lnTo>
                <a:lnTo>
                  <a:pt x="262912" y="88184"/>
                </a:lnTo>
                <a:lnTo>
                  <a:pt x="258103" y="90171"/>
                </a:lnTo>
                <a:lnTo>
                  <a:pt x="254897" y="92448"/>
                </a:lnTo>
                <a:lnTo>
                  <a:pt x="252760" y="94919"/>
                </a:lnTo>
                <a:lnTo>
                  <a:pt x="251334" y="97519"/>
                </a:lnTo>
                <a:lnTo>
                  <a:pt x="244671" y="105487"/>
                </a:lnTo>
                <a:lnTo>
                  <a:pt x="240228" y="110279"/>
                </a:lnTo>
                <a:lnTo>
                  <a:pt x="236312" y="115379"/>
                </a:lnTo>
                <a:lnTo>
                  <a:pt x="232749" y="120683"/>
                </a:lnTo>
                <a:lnTo>
                  <a:pt x="229422" y="126125"/>
                </a:lnTo>
                <a:lnTo>
                  <a:pt x="227204" y="131658"/>
                </a:lnTo>
                <a:lnTo>
                  <a:pt x="225725" y="137251"/>
                </a:lnTo>
                <a:lnTo>
                  <a:pt x="224739" y="142885"/>
                </a:lnTo>
                <a:lnTo>
                  <a:pt x="224082" y="148546"/>
                </a:lnTo>
                <a:lnTo>
                  <a:pt x="223643" y="154225"/>
                </a:lnTo>
                <a:lnTo>
                  <a:pt x="223352" y="159916"/>
                </a:lnTo>
                <a:lnTo>
                  <a:pt x="223027" y="171319"/>
                </a:lnTo>
                <a:lnTo>
                  <a:pt x="222782" y="203923"/>
                </a:lnTo>
                <a:lnTo>
                  <a:pt x="224682" y="208289"/>
                </a:lnTo>
                <a:lnTo>
                  <a:pt x="227854" y="212151"/>
                </a:lnTo>
                <a:lnTo>
                  <a:pt x="235505" y="218982"/>
                </a:lnTo>
                <a:lnTo>
                  <a:pt x="242081" y="225194"/>
                </a:lnTo>
                <a:lnTo>
                  <a:pt x="251138" y="234045"/>
                </a:lnTo>
                <a:lnTo>
                  <a:pt x="259506" y="239826"/>
                </a:lnTo>
                <a:lnTo>
                  <a:pt x="264404" y="242701"/>
                </a:lnTo>
                <a:lnTo>
                  <a:pt x="274928" y="245895"/>
                </a:lnTo>
                <a:lnTo>
                  <a:pt x="285002" y="247315"/>
                </a:lnTo>
                <a:lnTo>
                  <a:pt x="292655" y="247946"/>
                </a:lnTo>
                <a:lnTo>
                  <a:pt x="297934" y="248114"/>
                </a:lnTo>
                <a:lnTo>
                  <a:pt x="311419" y="248301"/>
                </a:lnTo>
                <a:lnTo>
                  <a:pt x="317111" y="247399"/>
                </a:lnTo>
                <a:lnTo>
                  <a:pt x="325976" y="243856"/>
                </a:lnTo>
                <a:lnTo>
                  <a:pt x="335630" y="241646"/>
                </a:lnTo>
                <a:lnTo>
                  <a:pt x="340872" y="241057"/>
                </a:lnTo>
                <a:lnTo>
                  <a:pt x="349235" y="237862"/>
                </a:lnTo>
                <a:lnTo>
                  <a:pt x="356128" y="234220"/>
                </a:lnTo>
                <a:lnTo>
                  <a:pt x="359299" y="233248"/>
                </a:lnTo>
                <a:lnTo>
                  <a:pt x="368500" y="23130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" name="SMARTPenAnnotation663"/>
          <p:cNvSpPr/>
          <p:nvPr/>
        </p:nvSpPr>
        <p:spPr>
          <a:xfrm>
            <a:off x="2008822" y="4222055"/>
            <a:ext cx="205700" cy="385537"/>
          </a:xfrm>
          <a:custGeom>
            <a:avLst/>
            <a:gdLst/>
            <a:ahLst/>
            <a:cxnLst/>
            <a:rect l="0" t="0" r="0" b="0"/>
            <a:pathLst>
              <a:path w="205700" h="462644">
                <a:moveTo>
                  <a:pt x="0" y="17026"/>
                </a:moveTo>
                <a:lnTo>
                  <a:pt x="4551" y="17026"/>
                </a:lnTo>
                <a:lnTo>
                  <a:pt x="5891" y="17979"/>
                </a:lnTo>
                <a:lnTo>
                  <a:pt x="6785" y="19566"/>
                </a:lnTo>
                <a:lnTo>
                  <a:pt x="7778" y="23870"/>
                </a:lnTo>
                <a:lnTo>
                  <a:pt x="8468" y="37177"/>
                </a:lnTo>
                <a:lnTo>
                  <a:pt x="8542" y="45645"/>
                </a:lnTo>
                <a:lnTo>
                  <a:pt x="14458" y="63884"/>
                </a:lnTo>
                <a:lnTo>
                  <a:pt x="15951" y="74682"/>
                </a:lnTo>
                <a:lnTo>
                  <a:pt x="16614" y="85831"/>
                </a:lnTo>
                <a:lnTo>
                  <a:pt x="16909" y="97136"/>
                </a:lnTo>
                <a:lnTo>
                  <a:pt x="17136" y="142760"/>
                </a:lnTo>
                <a:lnTo>
                  <a:pt x="19681" y="154188"/>
                </a:lnTo>
                <a:lnTo>
                  <a:pt x="23035" y="164665"/>
                </a:lnTo>
                <a:lnTo>
                  <a:pt x="24525" y="172496"/>
                </a:lnTo>
                <a:lnTo>
                  <a:pt x="27728" y="179151"/>
                </a:lnTo>
                <a:lnTo>
                  <a:pt x="29915" y="182260"/>
                </a:lnTo>
                <a:lnTo>
                  <a:pt x="32346" y="188253"/>
                </a:lnTo>
                <a:lnTo>
                  <a:pt x="33714" y="196983"/>
                </a:lnTo>
                <a:lnTo>
                  <a:pt x="33906" y="199862"/>
                </a:lnTo>
                <a:lnTo>
                  <a:pt x="34986" y="201782"/>
                </a:lnTo>
                <a:lnTo>
                  <a:pt x="36659" y="203061"/>
                </a:lnTo>
                <a:lnTo>
                  <a:pt x="42011" y="205436"/>
                </a:lnTo>
                <a:lnTo>
                  <a:pt x="50739" y="209666"/>
                </a:lnTo>
                <a:lnTo>
                  <a:pt x="54781" y="210223"/>
                </a:lnTo>
                <a:lnTo>
                  <a:pt x="58428" y="209642"/>
                </a:lnTo>
                <a:lnTo>
                  <a:pt x="61812" y="208301"/>
                </a:lnTo>
                <a:lnTo>
                  <a:pt x="68112" y="206812"/>
                </a:lnTo>
                <a:lnTo>
                  <a:pt x="71125" y="206416"/>
                </a:lnTo>
                <a:lnTo>
                  <a:pt x="75039" y="205198"/>
                </a:lnTo>
                <a:lnTo>
                  <a:pt x="79554" y="203434"/>
                </a:lnTo>
                <a:lnTo>
                  <a:pt x="84468" y="201305"/>
                </a:lnTo>
                <a:lnTo>
                  <a:pt x="88697" y="198934"/>
                </a:lnTo>
                <a:lnTo>
                  <a:pt x="92469" y="196401"/>
                </a:lnTo>
                <a:lnTo>
                  <a:pt x="95936" y="193759"/>
                </a:lnTo>
                <a:lnTo>
                  <a:pt x="102328" y="188284"/>
                </a:lnTo>
                <a:lnTo>
                  <a:pt x="108344" y="182676"/>
                </a:lnTo>
                <a:lnTo>
                  <a:pt x="114193" y="177008"/>
                </a:lnTo>
                <a:lnTo>
                  <a:pt x="119967" y="168774"/>
                </a:lnTo>
                <a:lnTo>
                  <a:pt x="125709" y="158765"/>
                </a:lnTo>
                <a:lnTo>
                  <a:pt x="131436" y="147966"/>
                </a:lnTo>
                <a:lnTo>
                  <a:pt x="140015" y="131176"/>
                </a:lnTo>
                <a:lnTo>
                  <a:pt x="143826" y="125511"/>
                </a:lnTo>
                <a:lnTo>
                  <a:pt x="148271" y="119830"/>
                </a:lnTo>
                <a:lnTo>
                  <a:pt x="153140" y="114137"/>
                </a:lnTo>
                <a:lnTo>
                  <a:pt x="156386" y="108437"/>
                </a:lnTo>
                <a:lnTo>
                  <a:pt x="159992" y="97023"/>
                </a:lnTo>
                <a:lnTo>
                  <a:pt x="161595" y="85600"/>
                </a:lnTo>
                <a:lnTo>
                  <a:pt x="163260" y="74174"/>
                </a:lnTo>
                <a:lnTo>
                  <a:pt x="168600" y="57983"/>
                </a:lnTo>
                <a:lnTo>
                  <a:pt x="170606" y="45777"/>
                </a:lnTo>
                <a:lnTo>
                  <a:pt x="171200" y="31472"/>
                </a:lnTo>
                <a:lnTo>
                  <a:pt x="171339" y="24082"/>
                </a:lnTo>
                <a:lnTo>
                  <a:pt x="170423" y="20777"/>
                </a:lnTo>
                <a:lnTo>
                  <a:pt x="164059" y="10264"/>
                </a:lnTo>
                <a:lnTo>
                  <a:pt x="163403" y="6718"/>
                </a:lnTo>
                <a:lnTo>
                  <a:pt x="162887" y="0"/>
                </a:lnTo>
                <a:lnTo>
                  <a:pt x="162878" y="33052"/>
                </a:lnTo>
                <a:lnTo>
                  <a:pt x="165417" y="43517"/>
                </a:lnTo>
                <a:lnTo>
                  <a:pt x="168769" y="54517"/>
                </a:lnTo>
                <a:lnTo>
                  <a:pt x="170258" y="65756"/>
                </a:lnTo>
                <a:lnTo>
                  <a:pt x="173460" y="79641"/>
                </a:lnTo>
                <a:lnTo>
                  <a:pt x="175648" y="87345"/>
                </a:lnTo>
                <a:lnTo>
                  <a:pt x="177106" y="95337"/>
                </a:lnTo>
                <a:lnTo>
                  <a:pt x="178078" y="103524"/>
                </a:lnTo>
                <a:lnTo>
                  <a:pt x="178726" y="111838"/>
                </a:lnTo>
                <a:lnTo>
                  <a:pt x="180111" y="121192"/>
                </a:lnTo>
                <a:lnTo>
                  <a:pt x="181986" y="131238"/>
                </a:lnTo>
                <a:lnTo>
                  <a:pt x="184189" y="141745"/>
                </a:lnTo>
                <a:lnTo>
                  <a:pt x="185658" y="151606"/>
                </a:lnTo>
                <a:lnTo>
                  <a:pt x="186637" y="161039"/>
                </a:lnTo>
                <a:lnTo>
                  <a:pt x="187290" y="170185"/>
                </a:lnTo>
                <a:lnTo>
                  <a:pt x="188677" y="179140"/>
                </a:lnTo>
                <a:lnTo>
                  <a:pt x="190555" y="187967"/>
                </a:lnTo>
                <a:lnTo>
                  <a:pt x="200412" y="227217"/>
                </a:lnTo>
                <a:lnTo>
                  <a:pt x="202188" y="237163"/>
                </a:lnTo>
                <a:lnTo>
                  <a:pt x="203372" y="246652"/>
                </a:lnTo>
                <a:lnTo>
                  <a:pt x="204161" y="255835"/>
                </a:lnTo>
                <a:lnTo>
                  <a:pt x="204688" y="264814"/>
                </a:lnTo>
                <a:lnTo>
                  <a:pt x="205272" y="282412"/>
                </a:lnTo>
                <a:lnTo>
                  <a:pt x="205648" y="317945"/>
                </a:lnTo>
                <a:lnTo>
                  <a:pt x="205699" y="338728"/>
                </a:lnTo>
                <a:lnTo>
                  <a:pt x="204760" y="347699"/>
                </a:lnTo>
                <a:lnTo>
                  <a:pt x="203182" y="355585"/>
                </a:lnTo>
                <a:lnTo>
                  <a:pt x="201177" y="362747"/>
                </a:lnTo>
                <a:lnTo>
                  <a:pt x="199841" y="370379"/>
                </a:lnTo>
                <a:lnTo>
                  <a:pt x="198950" y="378325"/>
                </a:lnTo>
                <a:lnTo>
                  <a:pt x="198355" y="386479"/>
                </a:lnTo>
                <a:lnTo>
                  <a:pt x="195155" y="400620"/>
                </a:lnTo>
                <a:lnTo>
                  <a:pt x="190558" y="413254"/>
                </a:lnTo>
                <a:lnTo>
                  <a:pt x="185340" y="425220"/>
                </a:lnTo>
                <a:lnTo>
                  <a:pt x="179846" y="434349"/>
                </a:lnTo>
                <a:lnTo>
                  <a:pt x="174229" y="441580"/>
                </a:lnTo>
                <a:lnTo>
                  <a:pt x="168558" y="447969"/>
                </a:lnTo>
                <a:lnTo>
                  <a:pt x="162862" y="453984"/>
                </a:lnTo>
                <a:lnTo>
                  <a:pt x="160010" y="456921"/>
                </a:lnTo>
                <a:lnTo>
                  <a:pt x="157155" y="458880"/>
                </a:lnTo>
                <a:lnTo>
                  <a:pt x="151444" y="461055"/>
                </a:lnTo>
                <a:lnTo>
                  <a:pt x="147635" y="461636"/>
                </a:lnTo>
                <a:lnTo>
                  <a:pt x="143191" y="462023"/>
                </a:lnTo>
                <a:lnTo>
                  <a:pt x="134126" y="462452"/>
                </a:lnTo>
                <a:lnTo>
                  <a:pt x="126921" y="462643"/>
                </a:lnTo>
                <a:lnTo>
                  <a:pt x="122714" y="461742"/>
                </a:lnTo>
                <a:lnTo>
                  <a:pt x="118004" y="460188"/>
                </a:lnTo>
                <a:lnTo>
                  <a:pt x="112959" y="458200"/>
                </a:lnTo>
                <a:lnTo>
                  <a:pt x="108644" y="456875"/>
                </a:lnTo>
                <a:lnTo>
                  <a:pt x="104814" y="455991"/>
                </a:lnTo>
                <a:lnTo>
                  <a:pt x="101309" y="455402"/>
                </a:lnTo>
                <a:lnTo>
                  <a:pt x="97067" y="453104"/>
                </a:lnTo>
                <a:lnTo>
                  <a:pt x="92334" y="449667"/>
                </a:lnTo>
                <a:lnTo>
                  <a:pt x="87273" y="445471"/>
                </a:lnTo>
                <a:lnTo>
                  <a:pt x="82947" y="441721"/>
                </a:lnTo>
                <a:lnTo>
                  <a:pt x="79111" y="438268"/>
                </a:lnTo>
                <a:lnTo>
                  <a:pt x="75600" y="435014"/>
                </a:lnTo>
                <a:lnTo>
                  <a:pt x="71355" y="431892"/>
                </a:lnTo>
                <a:lnTo>
                  <a:pt x="66620" y="428859"/>
                </a:lnTo>
                <a:lnTo>
                  <a:pt x="61558" y="425884"/>
                </a:lnTo>
                <a:lnTo>
                  <a:pt x="57231" y="421995"/>
                </a:lnTo>
                <a:lnTo>
                  <a:pt x="53394" y="417498"/>
                </a:lnTo>
                <a:lnTo>
                  <a:pt x="49884" y="412595"/>
                </a:lnTo>
                <a:lnTo>
                  <a:pt x="46591" y="407421"/>
                </a:lnTo>
                <a:lnTo>
                  <a:pt x="40392" y="396593"/>
                </a:lnTo>
                <a:lnTo>
                  <a:pt x="34462" y="387970"/>
                </a:lnTo>
                <a:lnTo>
                  <a:pt x="31547" y="384337"/>
                </a:lnTo>
                <a:lnTo>
                  <a:pt x="28308" y="377761"/>
                </a:lnTo>
                <a:lnTo>
                  <a:pt x="25717" y="36849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7" name="SMARTPenAnnotation664"/>
          <p:cNvSpPr/>
          <p:nvPr/>
        </p:nvSpPr>
        <p:spPr>
          <a:xfrm>
            <a:off x="2343151" y="4194400"/>
            <a:ext cx="180023" cy="20413"/>
          </a:xfrm>
          <a:custGeom>
            <a:avLst/>
            <a:gdLst/>
            <a:ahLst/>
            <a:cxnLst/>
            <a:rect l="0" t="0" r="0" b="0"/>
            <a:pathLst>
              <a:path w="180023" h="24496">
                <a:moveTo>
                  <a:pt x="0" y="24495"/>
                </a:moveTo>
                <a:lnTo>
                  <a:pt x="4550" y="24495"/>
                </a:lnTo>
                <a:lnTo>
                  <a:pt x="5891" y="23542"/>
                </a:lnTo>
                <a:lnTo>
                  <a:pt x="6785" y="21955"/>
                </a:lnTo>
                <a:lnTo>
                  <a:pt x="7380" y="19944"/>
                </a:lnTo>
                <a:lnTo>
                  <a:pt x="8730" y="18603"/>
                </a:lnTo>
                <a:lnTo>
                  <a:pt x="10582" y="17709"/>
                </a:lnTo>
                <a:lnTo>
                  <a:pt x="12770" y="17114"/>
                </a:lnTo>
                <a:lnTo>
                  <a:pt x="16133" y="16716"/>
                </a:lnTo>
                <a:lnTo>
                  <a:pt x="20280" y="16452"/>
                </a:lnTo>
                <a:lnTo>
                  <a:pt x="29016" y="16157"/>
                </a:lnTo>
                <a:lnTo>
                  <a:pt x="42385" y="15969"/>
                </a:lnTo>
                <a:lnTo>
                  <a:pt x="77598" y="15925"/>
                </a:lnTo>
                <a:lnTo>
                  <a:pt x="82212" y="14971"/>
                </a:lnTo>
                <a:lnTo>
                  <a:pt x="87193" y="13384"/>
                </a:lnTo>
                <a:lnTo>
                  <a:pt x="92418" y="11372"/>
                </a:lnTo>
                <a:lnTo>
                  <a:pt x="97807" y="10031"/>
                </a:lnTo>
                <a:lnTo>
                  <a:pt x="103304" y="9137"/>
                </a:lnTo>
                <a:lnTo>
                  <a:pt x="108874" y="8542"/>
                </a:lnTo>
                <a:lnTo>
                  <a:pt x="114493" y="8144"/>
                </a:lnTo>
                <a:lnTo>
                  <a:pt x="120143" y="7880"/>
                </a:lnTo>
                <a:lnTo>
                  <a:pt x="125815" y="7703"/>
                </a:lnTo>
                <a:lnTo>
                  <a:pt x="130549" y="6633"/>
                </a:lnTo>
                <a:lnTo>
                  <a:pt x="134658" y="4967"/>
                </a:lnTo>
                <a:lnTo>
                  <a:pt x="138349" y="2903"/>
                </a:lnTo>
                <a:lnTo>
                  <a:pt x="142715" y="1528"/>
                </a:lnTo>
                <a:lnTo>
                  <a:pt x="147531" y="611"/>
                </a:lnTo>
                <a:lnTo>
                  <a:pt x="152646" y="0"/>
                </a:lnTo>
                <a:lnTo>
                  <a:pt x="157009" y="544"/>
                </a:lnTo>
                <a:lnTo>
                  <a:pt x="160870" y="1861"/>
                </a:lnTo>
                <a:lnTo>
                  <a:pt x="169360" y="6265"/>
                </a:lnTo>
                <a:lnTo>
                  <a:pt x="173061" y="6868"/>
                </a:lnTo>
                <a:lnTo>
                  <a:pt x="180022" y="734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SMARTPenAnnotation665"/>
          <p:cNvSpPr/>
          <p:nvPr/>
        </p:nvSpPr>
        <p:spPr>
          <a:xfrm>
            <a:off x="2317542" y="4286250"/>
            <a:ext cx="222776" cy="7058"/>
          </a:xfrm>
          <a:custGeom>
            <a:avLst/>
            <a:gdLst/>
            <a:ahLst/>
            <a:cxnLst/>
            <a:rect l="0" t="0" r="0" b="0"/>
            <a:pathLst>
              <a:path w="222776" h="8469">
                <a:moveTo>
                  <a:pt x="25608" y="0"/>
                </a:moveTo>
                <a:lnTo>
                  <a:pt x="0" y="0"/>
                </a:lnTo>
                <a:lnTo>
                  <a:pt x="4473" y="0"/>
                </a:lnTo>
                <a:lnTo>
                  <a:pt x="6756" y="953"/>
                </a:lnTo>
                <a:lnTo>
                  <a:pt x="9229" y="2540"/>
                </a:lnTo>
                <a:lnTo>
                  <a:pt x="11831" y="4551"/>
                </a:lnTo>
                <a:lnTo>
                  <a:pt x="14518" y="5891"/>
                </a:lnTo>
                <a:lnTo>
                  <a:pt x="17262" y="6785"/>
                </a:lnTo>
                <a:lnTo>
                  <a:pt x="20044" y="7381"/>
                </a:lnTo>
                <a:lnTo>
                  <a:pt x="23804" y="7778"/>
                </a:lnTo>
                <a:lnTo>
                  <a:pt x="28215" y="8042"/>
                </a:lnTo>
                <a:lnTo>
                  <a:pt x="37244" y="8337"/>
                </a:lnTo>
                <a:lnTo>
                  <a:pt x="44432" y="8468"/>
                </a:lnTo>
                <a:lnTo>
                  <a:pt x="48635" y="7550"/>
                </a:lnTo>
                <a:lnTo>
                  <a:pt x="53341" y="5986"/>
                </a:lnTo>
                <a:lnTo>
                  <a:pt x="58384" y="3990"/>
                </a:lnTo>
                <a:lnTo>
                  <a:pt x="63651" y="2660"/>
                </a:lnTo>
                <a:lnTo>
                  <a:pt x="69067" y="1773"/>
                </a:lnTo>
                <a:lnTo>
                  <a:pt x="74583" y="1182"/>
                </a:lnTo>
                <a:lnTo>
                  <a:pt x="81118" y="788"/>
                </a:lnTo>
                <a:lnTo>
                  <a:pt x="95999" y="350"/>
                </a:lnTo>
                <a:lnTo>
                  <a:pt x="133850" y="31"/>
                </a:lnTo>
                <a:lnTo>
                  <a:pt x="222775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9" name="SMARTPenAnnotation666"/>
          <p:cNvSpPr/>
          <p:nvPr/>
        </p:nvSpPr>
        <p:spPr>
          <a:xfrm>
            <a:off x="2660332" y="4057737"/>
            <a:ext cx="248604" cy="292378"/>
          </a:xfrm>
          <a:custGeom>
            <a:avLst/>
            <a:gdLst/>
            <a:ahLst/>
            <a:cxnLst/>
            <a:rect l="0" t="0" r="0" b="0"/>
            <a:pathLst>
              <a:path w="248604" h="350854">
                <a:moveTo>
                  <a:pt x="248603" y="8468"/>
                </a:moveTo>
                <a:lnTo>
                  <a:pt x="240135" y="0"/>
                </a:lnTo>
                <a:lnTo>
                  <a:pt x="235510" y="4477"/>
                </a:lnTo>
                <a:lnTo>
                  <a:pt x="233207" y="5808"/>
                </a:lnTo>
                <a:lnTo>
                  <a:pt x="228107" y="7286"/>
                </a:lnTo>
                <a:lnTo>
                  <a:pt x="222666" y="7943"/>
                </a:lnTo>
                <a:lnTo>
                  <a:pt x="219882" y="8117"/>
                </a:lnTo>
                <a:lnTo>
                  <a:pt x="216120" y="9187"/>
                </a:lnTo>
                <a:lnTo>
                  <a:pt x="211708" y="10853"/>
                </a:lnTo>
                <a:lnTo>
                  <a:pt x="206861" y="12916"/>
                </a:lnTo>
                <a:lnTo>
                  <a:pt x="201725" y="14291"/>
                </a:lnTo>
                <a:lnTo>
                  <a:pt x="196396" y="15207"/>
                </a:lnTo>
                <a:lnTo>
                  <a:pt x="190938" y="15818"/>
                </a:lnTo>
                <a:lnTo>
                  <a:pt x="185394" y="16226"/>
                </a:lnTo>
                <a:lnTo>
                  <a:pt x="179794" y="16498"/>
                </a:lnTo>
                <a:lnTo>
                  <a:pt x="168491" y="16799"/>
                </a:lnTo>
                <a:lnTo>
                  <a:pt x="105727" y="17038"/>
                </a:lnTo>
                <a:lnTo>
                  <a:pt x="100012" y="16086"/>
                </a:lnTo>
                <a:lnTo>
                  <a:pt x="94297" y="14499"/>
                </a:lnTo>
                <a:lnTo>
                  <a:pt x="88582" y="12489"/>
                </a:lnTo>
                <a:lnTo>
                  <a:pt x="83820" y="11149"/>
                </a:lnTo>
                <a:lnTo>
                  <a:pt x="79693" y="10255"/>
                </a:lnTo>
                <a:lnTo>
                  <a:pt x="70775" y="8821"/>
                </a:lnTo>
                <a:lnTo>
                  <a:pt x="64680" y="8573"/>
                </a:lnTo>
                <a:lnTo>
                  <a:pt x="48486" y="8477"/>
                </a:lnTo>
                <a:lnTo>
                  <a:pt x="46612" y="9427"/>
                </a:lnTo>
                <a:lnTo>
                  <a:pt x="45362" y="11013"/>
                </a:lnTo>
                <a:lnTo>
                  <a:pt x="44529" y="13022"/>
                </a:lnTo>
                <a:lnTo>
                  <a:pt x="43356" y="20401"/>
                </a:lnTo>
                <a:lnTo>
                  <a:pt x="43009" y="28620"/>
                </a:lnTo>
                <a:lnTo>
                  <a:pt x="42891" y="40882"/>
                </a:lnTo>
                <a:lnTo>
                  <a:pt x="42866" y="61573"/>
                </a:lnTo>
                <a:lnTo>
                  <a:pt x="40324" y="70488"/>
                </a:lnTo>
                <a:lnTo>
                  <a:pt x="36972" y="80800"/>
                </a:lnTo>
                <a:lnTo>
                  <a:pt x="35482" y="91733"/>
                </a:lnTo>
                <a:lnTo>
                  <a:pt x="34820" y="100402"/>
                </a:lnTo>
                <a:lnTo>
                  <a:pt x="34447" y="110638"/>
                </a:lnTo>
                <a:lnTo>
                  <a:pt x="34311" y="125533"/>
                </a:lnTo>
                <a:lnTo>
                  <a:pt x="34291" y="141101"/>
                </a:lnTo>
                <a:lnTo>
                  <a:pt x="35243" y="142610"/>
                </a:lnTo>
                <a:lnTo>
                  <a:pt x="36830" y="143616"/>
                </a:lnTo>
                <a:lnTo>
                  <a:pt x="38841" y="144287"/>
                </a:lnTo>
                <a:lnTo>
                  <a:pt x="41134" y="143782"/>
                </a:lnTo>
                <a:lnTo>
                  <a:pt x="47959" y="139472"/>
                </a:lnTo>
                <a:lnTo>
                  <a:pt x="49890" y="138129"/>
                </a:lnTo>
                <a:lnTo>
                  <a:pt x="53288" y="137533"/>
                </a:lnTo>
                <a:lnTo>
                  <a:pt x="55528" y="137374"/>
                </a:lnTo>
                <a:lnTo>
                  <a:pt x="57974" y="136315"/>
                </a:lnTo>
                <a:lnTo>
                  <a:pt x="63231" y="132599"/>
                </a:lnTo>
                <a:lnTo>
                  <a:pt x="68743" y="127773"/>
                </a:lnTo>
                <a:lnTo>
                  <a:pt x="71546" y="125152"/>
                </a:lnTo>
                <a:lnTo>
                  <a:pt x="75320" y="123405"/>
                </a:lnTo>
                <a:lnTo>
                  <a:pt x="79741" y="122240"/>
                </a:lnTo>
                <a:lnTo>
                  <a:pt x="84593" y="121464"/>
                </a:lnTo>
                <a:lnTo>
                  <a:pt x="88780" y="119993"/>
                </a:lnTo>
                <a:lnTo>
                  <a:pt x="95973" y="115820"/>
                </a:lnTo>
                <a:lnTo>
                  <a:pt x="100177" y="113373"/>
                </a:lnTo>
                <a:lnTo>
                  <a:pt x="104885" y="110790"/>
                </a:lnTo>
                <a:lnTo>
                  <a:pt x="109928" y="108116"/>
                </a:lnTo>
                <a:lnTo>
                  <a:pt x="115196" y="106332"/>
                </a:lnTo>
                <a:lnTo>
                  <a:pt x="120612" y="105143"/>
                </a:lnTo>
                <a:lnTo>
                  <a:pt x="126128" y="104350"/>
                </a:lnTo>
                <a:lnTo>
                  <a:pt x="131710" y="103822"/>
                </a:lnTo>
                <a:lnTo>
                  <a:pt x="137337" y="103470"/>
                </a:lnTo>
                <a:lnTo>
                  <a:pt x="147716" y="103079"/>
                </a:lnTo>
                <a:lnTo>
                  <a:pt x="155504" y="102905"/>
                </a:lnTo>
                <a:lnTo>
                  <a:pt x="159867" y="103811"/>
                </a:lnTo>
                <a:lnTo>
                  <a:pt x="164681" y="105368"/>
                </a:lnTo>
                <a:lnTo>
                  <a:pt x="169794" y="107357"/>
                </a:lnTo>
                <a:lnTo>
                  <a:pt x="175109" y="109637"/>
                </a:lnTo>
                <a:lnTo>
                  <a:pt x="186094" y="114710"/>
                </a:lnTo>
                <a:lnTo>
                  <a:pt x="190737" y="117396"/>
                </a:lnTo>
                <a:lnTo>
                  <a:pt x="198437" y="122920"/>
                </a:lnTo>
                <a:lnTo>
                  <a:pt x="202776" y="125727"/>
                </a:lnTo>
                <a:lnTo>
                  <a:pt x="207574" y="128551"/>
                </a:lnTo>
                <a:lnTo>
                  <a:pt x="212678" y="131386"/>
                </a:lnTo>
                <a:lnTo>
                  <a:pt x="217033" y="135181"/>
                </a:lnTo>
                <a:lnTo>
                  <a:pt x="224411" y="144478"/>
                </a:lnTo>
                <a:lnTo>
                  <a:pt x="228326" y="154959"/>
                </a:lnTo>
                <a:lnTo>
                  <a:pt x="229370" y="160421"/>
                </a:lnTo>
                <a:lnTo>
                  <a:pt x="231018" y="165968"/>
                </a:lnTo>
                <a:lnTo>
                  <a:pt x="233070" y="171571"/>
                </a:lnTo>
                <a:lnTo>
                  <a:pt x="235390" y="177211"/>
                </a:lnTo>
                <a:lnTo>
                  <a:pt x="235984" y="182875"/>
                </a:lnTo>
                <a:lnTo>
                  <a:pt x="235428" y="188557"/>
                </a:lnTo>
                <a:lnTo>
                  <a:pt x="234104" y="194250"/>
                </a:lnTo>
                <a:lnTo>
                  <a:pt x="233222" y="200903"/>
                </a:lnTo>
                <a:lnTo>
                  <a:pt x="232634" y="208195"/>
                </a:lnTo>
                <a:lnTo>
                  <a:pt x="232242" y="215915"/>
                </a:lnTo>
                <a:lnTo>
                  <a:pt x="230075" y="222966"/>
                </a:lnTo>
                <a:lnTo>
                  <a:pt x="226726" y="229571"/>
                </a:lnTo>
                <a:lnTo>
                  <a:pt x="222588" y="235881"/>
                </a:lnTo>
                <a:lnTo>
                  <a:pt x="218877" y="242944"/>
                </a:lnTo>
                <a:lnTo>
                  <a:pt x="215451" y="250510"/>
                </a:lnTo>
                <a:lnTo>
                  <a:pt x="212214" y="258412"/>
                </a:lnTo>
                <a:lnTo>
                  <a:pt x="208151" y="265585"/>
                </a:lnTo>
                <a:lnTo>
                  <a:pt x="203537" y="272272"/>
                </a:lnTo>
                <a:lnTo>
                  <a:pt x="198557" y="278635"/>
                </a:lnTo>
                <a:lnTo>
                  <a:pt x="193331" y="284782"/>
                </a:lnTo>
                <a:lnTo>
                  <a:pt x="187942" y="290785"/>
                </a:lnTo>
                <a:lnTo>
                  <a:pt x="182445" y="296692"/>
                </a:lnTo>
                <a:lnTo>
                  <a:pt x="175922" y="302535"/>
                </a:lnTo>
                <a:lnTo>
                  <a:pt x="168717" y="308335"/>
                </a:lnTo>
                <a:lnTo>
                  <a:pt x="161055" y="314107"/>
                </a:lnTo>
                <a:lnTo>
                  <a:pt x="153090" y="318907"/>
                </a:lnTo>
                <a:lnTo>
                  <a:pt x="144923" y="323060"/>
                </a:lnTo>
                <a:lnTo>
                  <a:pt x="129180" y="330214"/>
                </a:lnTo>
                <a:lnTo>
                  <a:pt x="115833" y="336569"/>
                </a:lnTo>
                <a:lnTo>
                  <a:pt x="108655" y="339597"/>
                </a:lnTo>
                <a:lnTo>
                  <a:pt x="101011" y="342569"/>
                </a:lnTo>
                <a:lnTo>
                  <a:pt x="93058" y="345502"/>
                </a:lnTo>
                <a:lnTo>
                  <a:pt x="84899" y="347457"/>
                </a:lnTo>
                <a:lnTo>
                  <a:pt x="76602" y="348761"/>
                </a:lnTo>
                <a:lnTo>
                  <a:pt x="68213" y="349630"/>
                </a:lnTo>
                <a:lnTo>
                  <a:pt x="59763" y="350209"/>
                </a:lnTo>
                <a:lnTo>
                  <a:pt x="51272" y="350596"/>
                </a:lnTo>
                <a:lnTo>
                  <a:pt x="42754" y="350853"/>
                </a:lnTo>
                <a:lnTo>
                  <a:pt x="35170" y="350072"/>
                </a:lnTo>
                <a:lnTo>
                  <a:pt x="28209" y="348599"/>
                </a:lnTo>
                <a:lnTo>
                  <a:pt x="21663" y="346665"/>
                </a:lnTo>
                <a:lnTo>
                  <a:pt x="16347" y="345375"/>
                </a:lnTo>
                <a:lnTo>
                  <a:pt x="11851" y="344515"/>
                </a:lnTo>
                <a:lnTo>
                  <a:pt x="0" y="34279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" name="SMARTPenAnnotation667"/>
          <p:cNvSpPr/>
          <p:nvPr/>
        </p:nvSpPr>
        <p:spPr>
          <a:xfrm>
            <a:off x="1794512" y="4000501"/>
            <a:ext cx="1384796" cy="621089"/>
          </a:xfrm>
          <a:custGeom>
            <a:avLst/>
            <a:gdLst/>
            <a:ahLst/>
            <a:cxnLst/>
            <a:rect l="0" t="0" r="0" b="0"/>
            <a:pathLst>
              <a:path w="1384796" h="745307">
                <a:moveTo>
                  <a:pt x="34288" y="214312"/>
                </a:moveTo>
                <a:lnTo>
                  <a:pt x="29737" y="214312"/>
                </a:lnTo>
                <a:lnTo>
                  <a:pt x="28396" y="215265"/>
                </a:lnTo>
                <a:lnTo>
                  <a:pt x="27502" y="216852"/>
                </a:lnTo>
                <a:lnTo>
                  <a:pt x="26907" y="218863"/>
                </a:lnTo>
                <a:lnTo>
                  <a:pt x="25557" y="220204"/>
                </a:lnTo>
                <a:lnTo>
                  <a:pt x="23704" y="221097"/>
                </a:lnTo>
                <a:lnTo>
                  <a:pt x="21517" y="221693"/>
                </a:lnTo>
                <a:lnTo>
                  <a:pt x="19106" y="223996"/>
                </a:lnTo>
                <a:lnTo>
                  <a:pt x="13888" y="231633"/>
                </a:lnTo>
                <a:lnTo>
                  <a:pt x="10933" y="238838"/>
                </a:lnTo>
                <a:lnTo>
                  <a:pt x="9620" y="246167"/>
                </a:lnTo>
                <a:lnTo>
                  <a:pt x="8777" y="268935"/>
                </a:lnTo>
                <a:lnTo>
                  <a:pt x="8570" y="402913"/>
                </a:lnTo>
                <a:lnTo>
                  <a:pt x="6030" y="422594"/>
                </a:lnTo>
                <a:lnTo>
                  <a:pt x="2679" y="443090"/>
                </a:lnTo>
                <a:lnTo>
                  <a:pt x="1189" y="461723"/>
                </a:lnTo>
                <a:lnTo>
                  <a:pt x="527" y="482070"/>
                </a:lnTo>
                <a:lnTo>
                  <a:pt x="44" y="539491"/>
                </a:lnTo>
                <a:lnTo>
                  <a:pt x="0" y="595490"/>
                </a:lnTo>
                <a:lnTo>
                  <a:pt x="2539" y="607879"/>
                </a:lnTo>
                <a:lnTo>
                  <a:pt x="5889" y="619736"/>
                </a:lnTo>
                <a:lnTo>
                  <a:pt x="8728" y="636169"/>
                </a:lnTo>
                <a:lnTo>
                  <a:pt x="20397" y="658403"/>
                </a:lnTo>
                <a:lnTo>
                  <a:pt x="28690" y="670168"/>
                </a:lnTo>
                <a:lnTo>
                  <a:pt x="37180" y="679687"/>
                </a:lnTo>
                <a:lnTo>
                  <a:pt x="50278" y="688539"/>
                </a:lnTo>
                <a:lnTo>
                  <a:pt x="83015" y="705792"/>
                </a:lnTo>
                <a:lnTo>
                  <a:pt x="96901" y="708973"/>
                </a:lnTo>
                <a:lnTo>
                  <a:pt x="120785" y="713303"/>
                </a:lnTo>
                <a:lnTo>
                  <a:pt x="145959" y="718079"/>
                </a:lnTo>
                <a:lnTo>
                  <a:pt x="180065" y="719692"/>
                </a:lnTo>
                <a:lnTo>
                  <a:pt x="221163" y="725902"/>
                </a:lnTo>
                <a:lnTo>
                  <a:pt x="254652" y="726892"/>
                </a:lnTo>
                <a:lnTo>
                  <a:pt x="288705" y="722528"/>
                </a:lnTo>
                <a:lnTo>
                  <a:pt x="323877" y="720812"/>
                </a:lnTo>
                <a:lnTo>
                  <a:pt x="364038" y="719351"/>
                </a:lnTo>
                <a:lnTo>
                  <a:pt x="406099" y="714262"/>
                </a:lnTo>
                <a:lnTo>
                  <a:pt x="448725" y="711378"/>
                </a:lnTo>
                <a:lnTo>
                  <a:pt x="491517" y="705867"/>
                </a:lnTo>
                <a:lnTo>
                  <a:pt x="534359" y="703810"/>
                </a:lnTo>
                <a:lnTo>
                  <a:pt x="562929" y="703329"/>
                </a:lnTo>
                <a:lnTo>
                  <a:pt x="594042" y="700575"/>
                </a:lnTo>
                <a:lnTo>
                  <a:pt x="625967" y="697129"/>
                </a:lnTo>
                <a:lnTo>
                  <a:pt x="656031" y="695597"/>
                </a:lnTo>
                <a:lnTo>
                  <a:pt x="687808" y="694917"/>
                </a:lnTo>
                <a:lnTo>
                  <a:pt x="720981" y="693661"/>
                </a:lnTo>
                <a:lnTo>
                  <a:pt x="770835" y="688553"/>
                </a:lnTo>
                <a:lnTo>
                  <a:pt x="801379" y="687023"/>
                </a:lnTo>
                <a:lnTo>
                  <a:pt x="830830" y="686343"/>
                </a:lnTo>
                <a:lnTo>
                  <a:pt x="859794" y="686994"/>
                </a:lnTo>
                <a:lnTo>
                  <a:pt x="901923" y="691763"/>
                </a:lnTo>
                <a:lnTo>
                  <a:pt x="939911" y="694552"/>
                </a:lnTo>
                <a:lnTo>
                  <a:pt x="979954" y="700987"/>
                </a:lnTo>
                <a:lnTo>
                  <a:pt x="1016372" y="708926"/>
                </a:lnTo>
                <a:lnTo>
                  <a:pt x="1050340" y="717311"/>
                </a:lnTo>
                <a:lnTo>
                  <a:pt x="1087900" y="728678"/>
                </a:lnTo>
                <a:lnTo>
                  <a:pt x="1122836" y="740095"/>
                </a:lnTo>
                <a:lnTo>
                  <a:pt x="1148665" y="744115"/>
                </a:lnTo>
                <a:lnTo>
                  <a:pt x="1174416" y="745306"/>
                </a:lnTo>
                <a:lnTo>
                  <a:pt x="1189029" y="743044"/>
                </a:lnTo>
                <a:lnTo>
                  <a:pt x="1207966" y="738956"/>
                </a:lnTo>
                <a:lnTo>
                  <a:pt x="1219815" y="737047"/>
                </a:lnTo>
                <a:lnTo>
                  <a:pt x="1231431" y="733024"/>
                </a:lnTo>
                <a:lnTo>
                  <a:pt x="1236243" y="729665"/>
                </a:lnTo>
                <a:lnTo>
                  <a:pt x="1253350" y="710586"/>
                </a:lnTo>
                <a:lnTo>
                  <a:pt x="1262846" y="699673"/>
                </a:lnTo>
                <a:lnTo>
                  <a:pt x="1273546" y="681867"/>
                </a:lnTo>
                <a:lnTo>
                  <a:pt x="1282750" y="658917"/>
                </a:lnTo>
                <a:lnTo>
                  <a:pt x="1288612" y="642419"/>
                </a:lnTo>
                <a:lnTo>
                  <a:pt x="1294393" y="623022"/>
                </a:lnTo>
                <a:lnTo>
                  <a:pt x="1303002" y="590681"/>
                </a:lnTo>
                <a:lnTo>
                  <a:pt x="1314444" y="545620"/>
                </a:lnTo>
                <a:lnTo>
                  <a:pt x="1316351" y="533291"/>
                </a:lnTo>
                <a:lnTo>
                  <a:pt x="1317621" y="520310"/>
                </a:lnTo>
                <a:lnTo>
                  <a:pt x="1318468" y="506893"/>
                </a:lnTo>
                <a:lnTo>
                  <a:pt x="1319986" y="494139"/>
                </a:lnTo>
                <a:lnTo>
                  <a:pt x="1321950" y="481826"/>
                </a:lnTo>
                <a:lnTo>
                  <a:pt x="1324211" y="469807"/>
                </a:lnTo>
                <a:lnTo>
                  <a:pt x="1325719" y="457032"/>
                </a:lnTo>
                <a:lnTo>
                  <a:pt x="1326725" y="443753"/>
                </a:lnTo>
                <a:lnTo>
                  <a:pt x="1327395" y="430138"/>
                </a:lnTo>
                <a:lnTo>
                  <a:pt x="1328794" y="416299"/>
                </a:lnTo>
                <a:lnTo>
                  <a:pt x="1330679" y="402309"/>
                </a:lnTo>
                <a:lnTo>
                  <a:pt x="1332889" y="388221"/>
                </a:lnTo>
                <a:lnTo>
                  <a:pt x="1335314" y="375019"/>
                </a:lnTo>
                <a:lnTo>
                  <a:pt x="1351671" y="297314"/>
                </a:lnTo>
                <a:lnTo>
                  <a:pt x="1357344" y="272792"/>
                </a:lnTo>
                <a:lnTo>
                  <a:pt x="1359238" y="260919"/>
                </a:lnTo>
                <a:lnTo>
                  <a:pt x="1360500" y="249193"/>
                </a:lnTo>
                <a:lnTo>
                  <a:pt x="1362855" y="226005"/>
                </a:lnTo>
                <a:lnTo>
                  <a:pt x="1367077" y="202999"/>
                </a:lnTo>
                <a:lnTo>
                  <a:pt x="1372129" y="182614"/>
                </a:lnTo>
                <a:lnTo>
                  <a:pt x="1376596" y="164029"/>
                </a:lnTo>
                <a:lnTo>
                  <a:pt x="1378581" y="146244"/>
                </a:lnTo>
                <a:lnTo>
                  <a:pt x="1382004" y="128815"/>
                </a:lnTo>
                <a:lnTo>
                  <a:pt x="1384250" y="120166"/>
                </a:lnTo>
                <a:lnTo>
                  <a:pt x="1384795" y="112496"/>
                </a:lnTo>
                <a:lnTo>
                  <a:pt x="1382861" y="98893"/>
                </a:lnTo>
                <a:lnTo>
                  <a:pt x="1376416" y="80525"/>
                </a:lnTo>
                <a:lnTo>
                  <a:pt x="1371597" y="58204"/>
                </a:lnTo>
                <a:lnTo>
                  <a:pt x="1367470" y="50315"/>
                </a:lnTo>
                <a:lnTo>
                  <a:pt x="1359920" y="43635"/>
                </a:lnTo>
                <a:lnTo>
                  <a:pt x="1327389" y="22905"/>
                </a:lnTo>
                <a:lnTo>
                  <a:pt x="1308651" y="14300"/>
                </a:lnTo>
                <a:lnTo>
                  <a:pt x="1272586" y="6786"/>
                </a:lnTo>
                <a:lnTo>
                  <a:pt x="1244153" y="2011"/>
                </a:lnTo>
                <a:lnTo>
                  <a:pt x="1208946" y="397"/>
                </a:lnTo>
                <a:lnTo>
                  <a:pt x="967023" y="0"/>
                </a:lnTo>
                <a:lnTo>
                  <a:pt x="927345" y="4551"/>
                </a:lnTo>
                <a:lnTo>
                  <a:pt x="872223" y="8730"/>
                </a:lnTo>
                <a:lnTo>
                  <a:pt x="834485" y="14228"/>
                </a:lnTo>
                <a:lnTo>
                  <a:pt x="793565" y="17233"/>
                </a:lnTo>
                <a:lnTo>
                  <a:pt x="752230" y="23733"/>
                </a:lnTo>
                <a:lnTo>
                  <a:pt x="687432" y="37262"/>
                </a:lnTo>
                <a:lnTo>
                  <a:pt x="649981" y="41203"/>
                </a:lnTo>
                <a:lnTo>
                  <a:pt x="597301" y="48426"/>
                </a:lnTo>
                <a:lnTo>
                  <a:pt x="559987" y="50543"/>
                </a:lnTo>
                <a:lnTo>
                  <a:pt x="520144" y="51170"/>
                </a:lnTo>
                <a:lnTo>
                  <a:pt x="483786" y="52309"/>
                </a:lnTo>
                <a:lnTo>
                  <a:pt x="449836" y="57303"/>
                </a:lnTo>
                <a:lnTo>
                  <a:pt x="409741" y="62013"/>
                </a:lnTo>
                <a:lnTo>
                  <a:pt x="369965" y="67283"/>
                </a:lnTo>
                <a:lnTo>
                  <a:pt x="328700" y="68324"/>
                </a:lnTo>
                <a:lnTo>
                  <a:pt x="195945" y="68579"/>
                </a:lnTo>
                <a:lnTo>
                  <a:pt x="182018" y="71119"/>
                </a:lnTo>
                <a:lnTo>
                  <a:pt x="169478" y="74471"/>
                </a:lnTo>
                <a:lnTo>
                  <a:pt x="135330" y="77870"/>
                </a:lnTo>
                <a:lnTo>
                  <a:pt x="127455" y="81598"/>
                </a:lnTo>
                <a:lnTo>
                  <a:pt x="114639" y="90801"/>
                </a:lnTo>
                <a:lnTo>
                  <a:pt x="102867" y="9429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1" name="SMARTPenAnnotation668"/>
          <p:cNvSpPr/>
          <p:nvPr/>
        </p:nvSpPr>
        <p:spPr>
          <a:xfrm>
            <a:off x="4486276" y="3421857"/>
            <a:ext cx="205741" cy="171450"/>
          </a:xfrm>
          <a:custGeom>
            <a:avLst/>
            <a:gdLst/>
            <a:ahLst/>
            <a:cxnLst/>
            <a:rect l="0" t="0" r="0" b="0"/>
            <a:pathLst>
              <a:path w="205741" h="205740">
                <a:moveTo>
                  <a:pt x="0" y="17144"/>
                </a:moveTo>
                <a:lnTo>
                  <a:pt x="36350" y="17144"/>
                </a:lnTo>
                <a:lnTo>
                  <a:pt x="39473" y="16192"/>
                </a:lnTo>
                <a:lnTo>
                  <a:pt x="45483" y="12593"/>
                </a:lnTo>
                <a:lnTo>
                  <a:pt x="51329" y="10359"/>
                </a:lnTo>
                <a:lnTo>
                  <a:pt x="54222" y="9763"/>
                </a:lnTo>
                <a:lnTo>
                  <a:pt x="58055" y="9366"/>
                </a:lnTo>
                <a:lnTo>
                  <a:pt x="62516" y="9101"/>
                </a:lnTo>
                <a:lnTo>
                  <a:pt x="67394" y="8925"/>
                </a:lnTo>
                <a:lnTo>
                  <a:pt x="71599" y="7854"/>
                </a:lnTo>
                <a:lnTo>
                  <a:pt x="75355" y="6189"/>
                </a:lnTo>
                <a:lnTo>
                  <a:pt x="78812" y="4126"/>
                </a:lnTo>
                <a:lnTo>
                  <a:pt x="85192" y="1833"/>
                </a:lnTo>
                <a:lnTo>
                  <a:pt x="88227" y="1222"/>
                </a:lnTo>
                <a:lnTo>
                  <a:pt x="92156" y="814"/>
                </a:lnTo>
                <a:lnTo>
                  <a:pt x="96679" y="543"/>
                </a:lnTo>
                <a:lnTo>
                  <a:pt x="105833" y="241"/>
                </a:lnTo>
                <a:lnTo>
                  <a:pt x="119471" y="47"/>
                </a:lnTo>
                <a:lnTo>
                  <a:pt x="148580" y="0"/>
                </a:lnTo>
                <a:lnTo>
                  <a:pt x="151441" y="952"/>
                </a:lnTo>
                <a:lnTo>
                  <a:pt x="157159" y="4550"/>
                </a:lnTo>
                <a:lnTo>
                  <a:pt x="162876" y="6784"/>
                </a:lnTo>
                <a:lnTo>
                  <a:pt x="169756" y="8218"/>
                </a:lnTo>
                <a:lnTo>
                  <a:pt x="170320" y="9289"/>
                </a:lnTo>
                <a:lnTo>
                  <a:pt x="171227" y="15310"/>
                </a:lnTo>
                <a:lnTo>
                  <a:pt x="171406" y="21333"/>
                </a:lnTo>
                <a:lnTo>
                  <a:pt x="170468" y="23747"/>
                </a:lnTo>
                <a:lnTo>
                  <a:pt x="166886" y="28968"/>
                </a:lnTo>
                <a:lnTo>
                  <a:pt x="164658" y="34464"/>
                </a:lnTo>
                <a:lnTo>
                  <a:pt x="164065" y="37264"/>
                </a:lnTo>
                <a:lnTo>
                  <a:pt x="160865" y="42914"/>
                </a:lnTo>
                <a:lnTo>
                  <a:pt x="156267" y="48600"/>
                </a:lnTo>
                <a:lnTo>
                  <a:pt x="151050" y="54302"/>
                </a:lnTo>
                <a:lnTo>
                  <a:pt x="130322" y="75365"/>
                </a:lnTo>
                <a:lnTo>
                  <a:pt x="126886" y="78818"/>
                </a:lnTo>
                <a:lnTo>
                  <a:pt x="123643" y="83025"/>
                </a:lnTo>
                <a:lnTo>
                  <a:pt x="120529" y="87735"/>
                </a:lnTo>
                <a:lnTo>
                  <a:pt x="117500" y="92780"/>
                </a:lnTo>
                <a:lnTo>
                  <a:pt x="113576" y="97095"/>
                </a:lnTo>
                <a:lnTo>
                  <a:pt x="109054" y="100925"/>
                </a:lnTo>
                <a:lnTo>
                  <a:pt x="104135" y="104431"/>
                </a:lnTo>
                <a:lnTo>
                  <a:pt x="98950" y="108673"/>
                </a:lnTo>
                <a:lnTo>
                  <a:pt x="93590" y="113405"/>
                </a:lnTo>
                <a:lnTo>
                  <a:pt x="82553" y="123744"/>
                </a:lnTo>
                <a:lnTo>
                  <a:pt x="55393" y="150394"/>
                </a:lnTo>
                <a:lnTo>
                  <a:pt x="18842" y="186897"/>
                </a:lnTo>
                <a:lnTo>
                  <a:pt x="17323" y="187463"/>
                </a:lnTo>
                <a:lnTo>
                  <a:pt x="13097" y="188091"/>
                </a:lnTo>
                <a:lnTo>
                  <a:pt x="11588" y="189211"/>
                </a:lnTo>
                <a:lnTo>
                  <a:pt x="10583" y="190911"/>
                </a:lnTo>
                <a:lnTo>
                  <a:pt x="8575" y="197157"/>
                </a:lnTo>
                <a:lnTo>
                  <a:pt x="13124" y="197164"/>
                </a:lnTo>
                <a:lnTo>
                  <a:pt x="14464" y="198117"/>
                </a:lnTo>
                <a:lnTo>
                  <a:pt x="15357" y="199706"/>
                </a:lnTo>
                <a:lnTo>
                  <a:pt x="15953" y="201717"/>
                </a:lnTo>
                <a:lnTo>
                  <a:pt x="17303" y="203058"/>
                </a:lnTo>
                <a:lnTo>
                  <a:pt x="19155" y="203951"/>
                </a:lnTo>
                <a:lnTo>
                  <a:pt x="21342" y="204547"/>
                </a:lnTo>
                <a:lnTo>
                  <a:pt x="24706" y="204944"/>
                </a:lnTo>
                <a:lnTo>
                  <a:pt x="28853" y="205209"/>
                </a:lnTo>
                <a:lnTo>
                  <a:pt x="40095" y="205635"/>
                </a:lnTo>
                <a:lnTo>
                  <a:pt x="205740" y="20573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2" name="SMARTPenAnnotation669"/>
          <p:cNvSpPr/>
          <p:nvPr/>
        </p:nvSpPr>
        <p:spPr>
          <a:xfrm>
            <a:off x="4469130" y="3493294"/>
            <a:ext cx="231459" cy="21433"/>
          </a:xfrm>
          <a:custGeom>
            <a:avLst/>
            <a:gdLst/>
            <a:ahLst/>
            <a:cxnLst/>
            <a:rect l="0" t="0" r="0" b="0"/>
            <a:pathLst>
              <a:path w="231459" h="25719">
                <a:moveTo>
                  <a:pt x="0" y="25718"/>
                </a:moveTo>
                <a:lnTo>
                  <a:pt x="0" y="17250"/>
                </a:lnTo>
                <a:lnTo>
                  <a:pt x="6844" y="17166"/>
                </a:lnTo>
                <a:lnTo>
                  <a:pt x="11932" y="17155"/>
                </a:lnTo>
                <a:lnTo>
                  <a:pt x="14622" y="16199"/>
                </a:lnTo>
                <a:lnTo>
                  <a:pt x="17368" y="14609"/>
                </a:lnTo>
                <a:lnTo>
                  <a:pt x="20152" y="12597"/>
                </a:lnTo>
                <a:lnTo>
                  <a:pt x="22959" y="11256"/>
                </a:lnTo>
                <a:lnTo>
                  <a:pt x="25784" y="10361"/>
                </a:lnTo>
                <a:lnTo>
                  <a:pt x="28620" y="9765"/>
                </a:lnTo>
                <a:lnTo>
                  <a:pt x="34310" y="9103"/>
                </a:lnTo>
                <a:lnTo>
                  <a:pt x="40967" y="8808"/>
                </a:lnTo>
                <a:lnTo>
                  <a:pt x="50276" y="8678"/>
                </a:lnTo>
                <a:lnTo>
                  <a:pt x="54472" y="9595"/>
                </a:lnTo>
                <a:lnTo>
                  <a:pt x="58222" y="11159"/>
                </a:lnTo>
                <a:lnTo>
                  <a:pt x="61675" y="13155"/>
                </a:lnTo>
                <a:lnTo>
                  <a:pt x="65882" y="13532"/>
                </a:lnTo>
                <a:lnTo>
                  <a:pt x="70592" y="12832"/>
                </a:lnTo>
                <a:lnTo>
                  <a:pt x="75636" y="11412"/>
                </a:lnTo>
                <a:lnTo>
                  <a:pt x="80904" y="10465"/>
                </a:lnTo>
                <a:lnTo>
                  <a:pt x="86322" y="9834"/>
                </a:lnTo>
                <a:lnTo>
                  <a:pt x="91838" y="9414"/>
                </a:lnTo>
                <a:lnTo>
                  <a:pt x="96468" y="9133"/>
                </a:lnTo>
                <a:lnTo>
                  <a:pt x="104152" y="8822"/>
                </a:lnTo>
                <a:lnTo>
                  <a:pt x="108487" y="7786"/>
                </a:lnTo>
                <a:lnTo>
                  <a:pt x="113283" y="6144"/>
                </a:lnTo>
                <a:lnTo>
                  <a:pt x="118385" y="4096"/>
                </a:lnTo>
                <a:lnTo>
                  <a:pt x="122738" y="2731"/>
                </a:lnTo>
                <a:lnTo>
                  <a:pt x="126593" y="1820"/>
                </a:lnTo>
                <a:lnTo>
                  <a:pt x="130116" y="1214"/>
                </a:lnTo>
                <a:lnTo>
                  <a:pt x="136570" y="540"/>
                </a:lnTo>
                <a:lnTo>
                  <a:pt x="143565" y="240"/>
                </a:lnTo>
                <a:lnTo>
                  <a:pt x="164509" y="32"/>
                </a:lnTo>
                <a:lnTo>
                  <a:pt x="231458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3" name="SMARTPenAnnotation670"/>
          <p:cNvSpPr/>
          <p:nvPr/>
        </p:nvSpPr>
        <p:spPr>
          <a:xfrm>
            <a:off x="4820602" y="3407598"/>
            <a:ext cx="197169" cy="142844"/>
          </a:xfrm>
          <a:custGeom>
            <a:avLst/>
            <a:gdLst/>
            <a:ahLst/>
            <a:cxnLst/>
            <a:rect l="0" t="0" r="0" b="0"/>
            <a:pathLst>
              <a:path w="197169" h="171413">
                <a:moveTo>
                  <a:pt x="0" y="102835"/>
                </a:moveTo>
                <a:lnTo>
                  <a:pt x="15849" y="102835"/>
                </a:lnTo>
                <a:lnTo>
                  <a:pt x="21649" y="100295"/>
                </a:lnTo>
                <a:lnTo>
                  <a:pt x="25863" y="98284"/>
                </a:lnTo>
                <a:lnTo>
                  <a:pt x="29624" y="96944"/>
                </a:lnTo>
                <a:lnTo>
                  <a:pt x="33085" y="96050"/>
                </a:lnTo>
                <a:lnTo>
                  <a:pt x="36344" y="95454"/>
                </a:lnTo>
                <a:lnTo>
                  <a:pt x="42505" y="94792"/>
                </a:lnTo>
                <a:lnTo>
                  <a:pt x="45482" y="94616"/>
                </a:lnTo>
                <a:lnTo>
                  <a:pt x="48419" y="93545"/>
                </a:lnTo>
                <a:lnTo>
                  <a:pt x="54222" y="89817"/>
                </a:lnTo>
                <a:lnTo>
                  <a:pt x="59976" y="84984"/>
                </a:lnTo>
                <a:lnTo>
                  <a:pt x="62844" y="82362"/>
                </a:lnTo>
                <a:lnTo>
                  <a:pt x="66661" y="79661"/>
                </a:lnTo>
                <a:lnTo>
                  <a:pt x="71111" y="76908"/>
                </a:lnTo>
                <a:lnTo>
                  <a:pt x="75983" y="74121"/>
                </a:lnTo>
                <a:lnTo>
                  <a:pt x="80182" y="71310"/>
                </a:lnTo>
                <a:lnTo>
                  <a:pt x="83935" y="68483"/>
                </a:lnTo>
                <a:lnTo>
                  <a:pt x="87389" y="65646"/>
                </a:lnTo>
                <a:lnTo>
                  <a:pt x="90644" y="63755"/>
                </a:lnTo>
                <a:lnTo>
                  <a:pt x="96802" y="61654"/>
                </a:lnTo>
                <a:lnTo>
                  <a:pt x="102713" y="58180"/>
                </a:lnTo>
                <a:lnTo>
                  <a:pt x="108515" y="53461"/>
                </a:lnTo>
                <a:lnTo>
                  <a:pt x="114269" y="48188"/>
                </a:lnTo>
                <a:lnTo>
                  <a:pt x="122864" y="39865"/>
                </a:lnTo>
                <a:lnTo>
                  <a:pt x="124771" y="37043"/>
                </a:lnTo>
                <a:lnTo>
                  <a:pt x="126044" y="34208"/>
                </a:lnTo>
                <a:lnTo>
                  <a:pt x="126892" y="31367"/>
                </a:lnTo>
                <a:lnTo>
                  <a:pt x="128410" y="29472"/>
                </a:lnTo>
                <a:lnTo>
                  <a:pt x="130374" y="28209"/>
                </a:lnTo>
                <a:lnTo>
                  <a:pt x="132636" y="27367"/>
                </a:lnTo>
                <a:lnTo>
                  <a:pt x="134144" y="25853"/>
                </a:lnTo>
                <a:lnTo>
                  <a:pt x="135149" y="23891"/>
                </a:lnTo>
                <a:lnTo>
                  <a:pt x="135819" y="21631"/>
                </a:lnTo>
                <a:lnTo>
                  <a:pt x="135314" y="19171"/>
                </a:lnTo>
                <a:lnTo>
                  <a:pt x="132212" y="13899"/>
                </a:lnTo>
                <a:lnTo>
                  <a:pt x="128351" y="8644"/>
                </a:lnTo>
                <a:lnTo>
                  <a:pt x="121301" y="1296"/>
                </a:lnTo>
                <a:lnTo>
                  <a:pt x="119920" y="853"/>
                </a:lnTo>
                <a:lnTo>
                  <a:pt x="115845" y="360"/>
                </a:lnTo>
                <a:lnTo>
                  <a:pt x="112473" y="228"/>
                </a:lnTo>
                <a:lnTo>
                  <a:pt x="95912" y="17"/>
                </a:lnTo>
                <a:lnTo>
                  <a:pt x="92517" y="0"/>
                </a:lnTo>
                <a:lnTo>
                  <a:pt x="89300" y="941"/>
                </a:lnTo>
                <a:lnTo>
                  <a:pt x="83187" y="4526"/>
                </a:lnTo>
                <a:lnTo>
                  <a:pt x="77294" y="6755"/>
                </a:lnTo>
                <a:lnTo>
                  <a:pt x="74389" y="7349"/>
                </a:lnTo>
                <a:lnTo>
                  <a:pt x="68622" y="10549"/>
                </a:lnTo>
                <a:lnTo>
                  <a:pt x="65750" y="12736"/>
                </a:lnTo>
                <a:lnTo>
                  <a:pt x="62884" y="16099"/>
                </a:lnTo>
                <a:lnTo>
                  <a:pt x="60020" y="20246"/>
                </a:lnTo>
                <a:lnTo>
                  <a:pt x="57159" y="24916"/>
                </a:lnTo>
                <a:lnTo>
                  <a:pt x="54298" y="29934"/>
                </a:lnTo>
                <a:lnTo>
                  <a:pt x="48580" y="40589"/>
                </a:lnTo>
                <a:lnTo>
                  <a:pt x="45722" y="45146"/>
                </a:lnTo>
                <a:lnTo>
                  <a:pt x="42863" y="49136"/>
                </a:lnTo>
                <a:lnTo>
                  <a:pt x="40006" y="52748"/>
                </a:lnTo>
                <a:lnTo>
                  <a:pt x="37148" y="57061"/>
                </a:lnTo>
                <a:lnTo>
                  <a:pt x="34290" y="61842"/>
                </a:lnTo>
                <a:lnTo>
                  <a:pt x="31433" y="66934"/>
                </a:lnTo>
                <a:lnTo>
                  <a:pt x="28575" y="71281"/>
                </a:lnTo>
                <a:lnTo>
                  <a:pt x="25718" y="75131"/>
                </a:lnTo>
                <a:lnTo>
                  <a:pt x="22860" y="78651"/>
                </a:lnTo>
                <a:lnTo>
                  <a:pt x="20955" y="82903"/>
                </a:lnTo>
                <a:lnTo>
                  <a:pt x="19685" y="87642"/>
                </a:lnTo>
                <a:lnTo>
                  <a:pt x="18838" y="92706"/>
                </a:lnTo>
                <a:lnTo>
                  <a:pt x="17321" y="97035"/>
                </a:lnTo>
                <a:lnTo>
                  <a:pt x="15358" y="100873"/>
                </a:lnTo>
                <a:lnTo>
                  <a:pt x="13096" y="104385"/>
                </a:lnTo>
                <a:lnTo>
                  <a:pt x="11588" y="107678"/>
                </a:lnTo>
                <a:lnTo>
                  <a:pt x="10583" y="110826"/>
                </a:lnTo>
                <a:lnTo>
                  <a:pt x="9913" y="113878"/>
                </a:lnTo>
                <a:lnTo>
                  <a:pt x="10419" y="117817"/>
                </a:lnTo>
                <a:lnTo>
                  <a:pt x="11708" y="122348"/>
                </a:lnTo>
                <a:lnTo>
                  <a:pt x="13521" y="127274"/>
                </a:lnTo>
                <a:lnTo>
                  <a:pt x="14729" y="131510"/>
                </a:lnTo>
                <a:lnTo>
                  <a:pt x="15534" y="135287"/>
                </a:lnTo>
                <a:lnTo>
                  <a:pt x="16071" y="138757"/>
                </a:lnTo>
                <a:lnTo>
                  <a:pt x="17382" y="142023"/>
                </a:lnTo>
                <a:lnTo>
                  <a:pt x="19208" y="145153"/>
                </a:lnTo>
                <a:lnTo>
                  <a:pt x="21378" y="148192"/>
                </a:lnTo>
                <a:lnTo>
                  <a:pt x="23777" y="151171"/>
                </a:lnTo>
                <a:lnTo>
                  <a:pt x="26329" y="154109"/>
                </a:lnTo>
                <a:lnTo>
                  <a:pt x="28982" y="157020"/>
                </a:lnTo>
                <a:lnTo>
                  <a:pt x="31704" y="158961"/>
                </a:lnTo>
                <a:lnTo>
                  <a:pt x="37268" y="161118"/>
                </a:lnTo>
                <a:lnTo>
                  <a:pt x="42917" y="164616"/>
                </a:lnTo>
                <a:lnTo>
                  <a:pt x="45756" y="166882"/>
                </a:lnTo>
                <a:lnTo>
                  <a:pt x="48601" y="168393"/>
                </a:lnTo>
                <a:lnTo>
                  <a:pt x="54303" y="170072"/>
                </a:lnTo>
                <a:lnTo>
                  <a:pt x="58110" y="170520"/>
                </a:lnTo>
                <a:lnTo>
                  <a:pt x="62553" y="170818"/>
                </a:lnTo>
                <a:lnTo>
                  <a:pt x="71616" y="171150"/>
                </a:lnTo>
                <a:lnTo>
                  <a:pt x="82074" y="171336"/>
                </a:lnTo>
                <a:lnTo>
                  <a:pt x="117628" y="171412"/>
                </a:lnTo>
                <a:lnTo>
                  <a:pt x="123186" y="170460"/>
                </a:lnTo>
                <a:lnTo>
                  <a:pt x="128797" y="168874"/>
                </a:lnTo>
                <a:lnTo>
                  <a:pt x="134442" y="166863"/>
                </a:lnTo>
                <a:lnTo>
                  <a:pt x="140111" y="164571"/>
                </a:lnTo>
                <a:lnTo>
                  <a:pt x="145795" y="162090"/>
                </a:lnTo>
                <a:lnTo>
                  <a:pt x="157190" y="156793"/>
                </a:lnTo>
                <a:lnTo>
                  <a:pt x="168605" y="151264"/>
                </a:lnTo>
                <a:lnTo>
                  <a:pt x="173363" y="148456"/>
                </a:lnTo>
                <a:lnTo>
                  <a:pt x="177488" y="145631"/>
                </a:lnTo>
                <a:lnTo>
                  <a:pt x="181190" y="142796"/>
                </a:lnTo>
                <a:lnTo>
                  <a:pt x="184611" y="139953"/>
                </a:lnTo>
                <a:lnTo>
                  <a:pt x="187844" y="137106"/>
                </a:lnTo>
                <a:lnTo>
                  <a:pt x="197168" y="12855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" name="SMARTPenAnnotation671"/>
          <p:cNvSpPr/>
          <p:nvPr/>
        </p:nvSpPr>
        <p:spPr>
          <a:xfrm>
            <a:off x="5077778" y="3407569"/>
            <a:ext cx="145733" cy="128586"/>
          </a:xfrm>
          <a:custGeom>
            <a:avLst/>
            <a:gdLst/>
            <a:ahLst/>
            <a:cxnLst/>
            <a:rect l="0" t="0" r="0" b="0"/>
            <a:pathLst>
              <a:path w="145733" h="154303">
                <a:moveTo>
                  <a:pt x="0" y="25718"/>
                </a:moveTo>
                <a:lnTo>
                  <a:pt x="0" y="17154"/>
                </a:lnTo>
                <a:lnTo>
                  <a:pt x="0" y="75992"/>
                </a:lnTo>
                <a:lnTo>
                  <a:pt x="953" y="80189"/>
                </a:lnTo>
                <a:lnTo>
                  <a:pt x="2540" y="83939"/>
                </a:lnTo>
                <a:lnTo>
                  <a:pt x="4551" y="87392"/>
                </a:lnTo>
                <a:lnTo>
                  <a:pt x="5892" y="90646"/>
                </a:lnTo>
                <a:lnTo>
                  <a:pt x="6785" y="93769"/>
                </a:lnTo>
                <a:lnTo>
                  <a:pt x="7381" y="96802"/>
                </a:lnTo>
                <a:lnTo>
                  <a:pt x="7778" y="99777"/>
                </a:lnTo>
                <a:lnTo>
                  <a:pt x="8043" y="102713"/>
                </a:lnTo>
                <a:lnTo>
                  <a:pt x="8219" y="105623"/>
                </a:lnTo>
                <a:lnTo>
                  <a:pt x="9290" y="108516"/>
                </a:lnTo>
                <a:lnTo>
                  <a:pt x="10956" y="111396"/>
                </a:lnTo>
                <a:lnTo>
                  <a:pt x="13019" y="114269"/>
                </a:lnTo>
                <a:lnTo>
                  <a:pt x="14394" y="117137"/>
                </a:lnTo>
                <a:lnTo>
                  <a:pt x="15311" y="120001"/>
                </a:lnTo>
                <a:lnTo>
                  <a:pt x="15922" y="122863"/>
                </a:lnTo>
                <a:lnTo>
                  <a:pt x="16330" y="125724"/>
                </a:lnTo>
                <a:lnTo>
                  <a:pt x="16602" y="128583"/>
                </a:lnTo>
                <a:lnTo>
                  <a:pt x="16783" y="131442"/>
                </a:lnTo>
                <a:lnTo>
                  <a:pt x="16984" y="137159"/>
                </a:lnTo>
                <a:lnTo>
                  <a:pt x="17144" y="154082"/>
                </a:lnTo>
                <a:lnTo>
                  <a:pt x="17145" y="154302"/>
                </a:lnTo>
                <a:lnTo>
                  <a:pt x="17145" y="105213"/>
                </a:lnTo>
                <a:lnTo>
                  <a:pt x="18098" y="100622"/>
                </a:lnTo>
                <a:lnTo>
                  <a:pt x="19685" y="96609"/>
                </a:lnTo>
                <a:lnTo>
                  <a:pt x="21696" y="92981"/>
                </a:lnTo>
                <a:lnTo>
                  <a:pt x="26470" y="83870"/>
                </a:lnTo>
                <a:lnTo>
                  <a:pt x="37296" y="62499"/>
                </a:lnTo>
                <a:lnTo>
                  <a:pt x="40104" y="57858"/>
                </a:lnTo>
                <a:lnTo>
                  <a:pt x="42929" y="53812"/>
                </a:lnTo>
                <a:lnTo>
                  <a:pt x="45764" y="50163"/>
                </a:lnTo>
                <a:lnTo>
                  <a:pt x="48607" y="45824"/>
                </a:lnTo>
                <a:lnTo>
                  <a:pt x="51455" y="41027"/>
                </a:lnTo>
                <a:lnTo>
                  <a:pt x="54305" y="35924"/>
                </a:lnTo>
                <a:lnTo>
                  <a:pt x="58111" y="31569"/>
                </a:lnTo>
                <a:lnTo>
                  <a:pt x="62553" y="27714"/>
                </a:lnTo>
                <a:lnTo>
                  <a:pt x="67420" y="24191"/>
                </a:lnTo>
                <a:lnTo>
                  <a:pt x="71617" y="20890"/>
                </a:lnTo>
                <a:lnTo>
                  <a:pt x="75367" y="17737"/>
                </a:lnTo>
                <a:lnTo>
                  <a:pt x="78819" y="14682"/>
                </a:lnTo>
                <a:lnTo>
                  <a:pt x="83027" y="12645"/>
                </a:lnTo>
                <a:lnTo>
                  <a:pt x="87736" y="11288"/>
                </a:lnTo>
                <a:lnTo>
                  <a:pt x="92781" y="10383"/>
                </a:lnTo>
                <a:lnTo>
                  <a:pt x="97096" y="8827"/>
                </a:lnTo>
                <a:lnTo>
                  <a:pt x="100926" y="6837"/>
                </a:lnTo>
                <a:lnTo>
                  <a:pt x="104431" y="4558"/>
                </a:lnTo>
                <a:lnTo>
                  <a:pt x="108674" y="3039"/>
                </a:lnTo>
                <a:lnTo>
                  <a:pt x="113407" y="2026"/>
                </a:lnTo>
                <a:lnTo>
                  <a:pt x="118467" y="1351"/>
                </a:lnTo>
                <a:lnTo>
                  <a:pt x="122793" y="900"/>
                </a:lnTo>
                <a:lnTo>
                  <a:pt x="126630" y="600"/>
                </a:lnTo>
                <a:lnTo>
                  <a:pt x="130140" y="400"/>
                </a:lnTo>
                <a:lnTo>
                  <a:pt x="136580" y="178"/>
                </a:lnTo>
                <a:lnTo>
                  <a:pt x="145732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" name="SMARTPenAnnotation672"/>
          <p:cNvSpPr/>
          <p:nvPr/>
        </p:nvSpPr>
        <p:spPr>
          <a:xfrm>
            <a:off x="5172076" y="3393379"/>
            <a:ext cx="222457" cy="135605"/>
          </a:xfrm>
          <a:custGeom>
            <a:avLst/>
            <a:gdLst/>
            <a:ahLst/>
            <a:cxnLst/>
            <a:rect l="0" t="0" r="0" b="0"/>
            <a:pathLst>
              <a:path w="222457" h="162726">
                <a:moveTo>
                  <a:pt x="85725" y="25599"/>
                </a:moveTo>
                <a:lnTo>
                  <a:pt x="85725" y="62864"/>
                </a:lnTo>
                <a:lnTo>
                  <a:pt x="84772" y="66635"/>
                </a:lnTo>
                <a:lnTo>
                  <a:pt x="83185" y="71054"/>
                </a:lnTo>
                <a:lnTo>
                  <a:pt x="81174" y="75905"/>
                </a:lnTo>
                <a:lnTo>
                  <a:pt x="79833" y="80091"/>
                </a:lnTo>
                <a:lnTo>
                  <a:pt x="78939" y="83835"/>
                </a:lnTo>
                <a:lnTo>
                  <a:pt x="78344" y="87283"/>
                </a:lnTo>
                <a:lnTo>
                  <a:pt x="77946" y="90535"/>
                </a:lnTo>
                <a:lnTo>
                  <a:pt x="77682" y="93655"/>
                </a:lnTo>
                <a:lnTo>
                  <a:pt x="77505" y="96687"/>
                </a:lnTo>
                <a:lnTo>
                  <a:pt x="77309" y="105137"/>
                </a:lnTo>
                <a:lnTo>
                  <a:pt x="77154" y="139792"/>
                </a:lnTo>
                <a:lnTo>
                  <a:pt x="78106" y="142686"/>
                </a:lnTo>
                <a:lnTo>
                  <a:pt x="79693" y="145567"/>
                </a:lnTo>
                <a:lnTo>
                  <a:pt x="84533" y="152484"/>
                </a:lnTo>
                <a:lnTo>
                  <a:pt x="87735" y="155971"/>
                </a:lnTo>
                <a:lnTo>
                  <a:pt x="93001" y="161419"/>
                </a:lnTo>
                <a:lnTo>
                  <a:pt x="94386" y="161866"/>
                </a:lnTo>
                <a:lnTo>
                  <a:pt x="100885" y="162495"/>
                </a:lnTo>
                <a:lnTo>
                  <a:pt x="106115" y="162642"/>
                </a:lnTo>
                <a:lnTo>
                  <a:pt x="118965" y="162725"/>
                </a:lnTo>
                <a:lnTo>
                  <a:pt x="123125" y="161784"/>
                </a:lnTo>
                <a:lnTo>
                  <a:pt x="126851" y="160204"/>
                </a:lnTo>
                <a:lnTo>
                  <a:pt x="133530" y="155909"/>
                </a:lnTo>
                <a:lnTo>
                  <a:pt x="139674" y="150825"/>
                </a:lnTo>
                <a:lnTo>
                  <a:pt x="142646" y="148135"/>
                </a:lnTo>
                <a:lnTo>
                  <a:pt x="148488" y="142608"/>
                </a:lnTo>
                <a:lnTo>
                  <a:pt x="152332" y="139800"/>
                </a:lnTo>
                <a:lnTo>
                  <a:pt x="156799" y="136976"/>
                </a:lnTo>
                <a:lnTo>
                  <a:pt x="161683" y="134140"/>
                </a:lnTo>
                <a:lnTo>
                  <a:pt x="165891" y="131298"/>
                </a:lnTo>
                <a:lnTo>
                  <a:pt x="169648" y="128450"/>
                </a:lnTo>
                <a:lnTo>
                  <a:pt x="173106" y="125599"/>
                </a:lnTo>
                <a:lnTo>
                  <a:pt x="176364" y="121794"/>
                </a:lnTo>
                <a:lnTo>
                  <a:pt x="179488" y="117351"/>
                </a:lnTo>
                <a:lnTo>
                  <a:pt x="182524" y="112485"/>
                </a:lnTo>
                <a:lnTo>
                  <a:pt x="185500" y="108288"/>
                </a:lnTo>
                <a:lnTo>
                  <a:pt x="188436" y="104538"/>
                </a:lnTo>
                <a:lnTo>
                  <a:pt x="191347" y="101085"/>
                </a:lnTo>
                <a:lnTo>
                  <a:pt x="195192" y="96878"/>
                </a:lnTo>
                <a:lnTo>
                  <a:pt x="204544" y="87124"/>
                </a:lnTo>
                <a:lnTo>
                  <a:pt x="207800" y="81856"/>
                </a:lnTo>
                <a:lnTo>
                  <a:pt x="209971" y="76439"/>
                </a:lnTo>
                <a:lnTo>
                  <a:pt x="211418" y="70923"/>
                </a:lnTo>
                <a:lnTo>
                  <a:pt x="213335" y="66292"/>
                </a:lnTo>
                <a:lnTo>
                  <a:pt x="215566" y="62253"/>
                </a:lnTo>
                <a:lnTo>
                  <a:pt x="218006" y="58608"/>
                </a:lnTo>
                <a:lnTo>
                  <a:pt x="219631" y="54272"/>
                </a:lnTo>
                <a:lnTo>
                  <a:pt x="220716" y="49477"/>
                </a:lnTo>
                <a:lnTo>
                  <a:pt x="221439" y="44376"/>
                </a:lnTo>
                <a:lnTo>
                  <a:pt x="221921" y="40022"/>
                </a:lnTo>
                <a:lnTo>
                  <a:pt x="222242" y="36167"/>
                </a:lnTo>
                <a:lnTo>
                  <a:pt x="222456" y="32645"/>
                </a:lnTo>
                <a:lnTo>
                  <a:pt x="221646" y="29344"/>
                </a:lnTo>
                <a:lnTo>
                  <a:pt x="220154" y="26191"/>
                </a:lnTo>
                <a:lnTo>
                  <a:pt x="218207" y="23136"/>
                </a:lnTo>
                <a:lnTo>
                  <a:pt x="216909" y="20147"/>
                </a:lnTo>
                <a:lnTo>
                  <a:pt x="216043" y="17202"/>
                </a:lnTo>
                <a:lnTo>
                  <a:pt x="215466" y="14287"/>
                </a:lnTo>
                <a:lnTo>
                  <a:pt x="214129" y="12342"/>
                </a:lnTo>
                <a:lnTo>
                  <a:pt x="212285" y="11046"/>
                </a:lnTo>
                <a:lnTo>
                  <a:pt x="206743" y="8654"/>
                </a:lnTo>
                <a:lnTo>
                  <a:pt x="197931" y="4416"/>
                </a:lnTo>
                <a:lnTo>
                  <a:pt x="192914" y="2904"/>
                </a:lnTo>
                <a:lnTo>
                  <a:pt x="187664" y="1897"/>
                </a:lnTo>
                <a:lnTo>
                  <a:pt x="182259" y="1226"/>
                </a:lnTo>
                <a:lnTo>
                  <a:pt x="176752" y="778"/>
                </a:lnTo>
                <a:lnTo>
                  <a:pt x="171174" y="479"/>
                </a:lnTo>
                <a:lnTo>
                  <a:pt x="159897" y="147"/>
                </a:lnTo>
                <a:lnTo>
                  <a:pt x="148535" y="0"/>
                </a:lnTo>
                <a:lnTo>
                  <a:pt x="142838" y="913"/>
                </a:lnTo>
                <a:lnTo>
                  <a:pt x="137135" y="2474"/>
                </a:lnTo>
                <a:lnTo>
                  <a:pt x="109744" y="11824"/>
                </a:lnTo>
                <a:lnTo>
                  <a:pt x="102690" y="14511"/>
                </a:lnTo>
                <a:lnTo>
                  <a:pt x="96082" y="17255"/>
                </a:lnTo>
                <a:lnTo>
                  <a:pt x="89772" y="20037"/>
                </a:lnTo>
                <a:lnTo>
                  <a:pt x="83660" y="21891"/>
                </a:lnTo>
                <a:lnTo>
                  <a:pt x="77681" y="23127"/>
                </a:lnTo>
                <a:lnTo>
                  <a:pt x="71790" y="23951"/>
                </a:lnTo>
                <a:lnTo>
                  <a:pt x="65957" y="26406"/>
                </a:lnTo>
                <a:lnTo>
                  <a:pt x="60164" y="29947"/>
                </a:lnTo>
                <a:lnTo>
                  <a:pt x="54397" y="34213"/>
                </a:lnTo>
                <a:lnTo>
                  <a:pt x="47694" y="38010"/>
                </a:lnTo>
                <a:lnTo>
                  <a:pt x="40368" y="41493"/>
                </a:lnTo>
                <a:lnTo>
                  <a:pt x="32627" y="44768"/>
                </a:lnTo>
                <a:lnTo>
                  <a:pt x="18946" y="50946"/>
                </a:lnTo>
                <a:lnTo>
                  <a:pt x="0" y="5989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9) √(x+4)   - 5= 3x+1</a:t>
            </a:r>
            <a:endParaRPr lang="en-US" dirty="0"/>
          </a:p>
        </p:txBody>
      </p:sp>
      <p:sp>
        <p:nvSpPr>
          <p:cNvPr id="136" name="SMARTPenAnnotation409"/>
          <p:cNvSpPr/>
          <p:nvPr/>
        </p:nvSpPr>
        <p:spPr>
          <a:xfrm>
            <a:off x="3431858" y="985838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xmlns:mc="http://schemas.openxmlformats.org/markup-compatibility/2006" xmlns:a14="http://schemas.microsoft.com/office/drawing/2010/main" val="0000FF" mc:Ignorable="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SMARTPenAnnotation410"/>
          <p:cNvSpPr/>
          <p:nvPr/>
        </p:nvSpPr>
        <p:spPr>
          <a:xfrm>
            <a:off x="3440429" y="992981"/>
            <a:ext cx="102872" cy="192883"/>
          </a:xfrm>
          <a:custGeom>
            <a:avLst/>
            <a:gdLst/>
            <a:ahLst/>
            <a:cxnLst/>
            <a:rect l="0" t="0" r="0" b="0"/>
            <a:pathLst>
              <a:path w="102872" h="231459">
                <a:moveTo>
                  <a:pt x="0" y="0"/>
                </a:moveTo>
                <a:lnTo>
                  <a:pt x="0" y="12770"/>
                </a:lnTo>
                <a:lnTo>
                  <a:pt x="953" y="15181"/>
                </a:lnTo>
                <a:lnTo>
                  <a:pt x="2541" y="17741"/>
                </a:lnTo>
                <a:lnTo>
                  <a:pt x="4551" y="20400"/>
                </a:lnTo>
                <a:lnTo>
                  <a:pt x="6786" y="25894"/>
                </a:lnTo>
                <a:lnTo>
                  <a:pt x="8731" y="32463"/>
                </a:lnTo>
                <a:lnTo>
                  <a:pt x="10583" y="36882"/>
                </a:lnTo>
                <a:lnTo>
                  <a:pt x="12771" y="41733"/>
                </a:lnTo>
                <a:lnTo>
                  <a:pt x="14229" y="45920"/>
                </a:lnTo>
                <a:lnTo>
                  <a:pt x="15849" y="53111"/>
                </a:lnTo>
                <a:lnTo>
                  <a:pt x="17234" y="57315"/>
                </a:lnTo>
                <a:lnTo>
                  <a:pt x="19109" y="62023"/>
                </a:lnTo>
                <a:lnTo>
                  <a:pt x="21312" y="67066"/>
                </a:lnTo>
                <a:lnTo>
                  <a:pt x="26300" y="77749"/>
                </a:lnTo>
                <a:lnTo>
                  <a:pt x="28963" y="83266"/>
                </a:lnTo>
                <a:lnTo>
                  <a:pt x="30739" y="88848"/>
                </a:lnTo>
                <a:lnTo>
                  <a:pt x="31923" y="94475"/>
                </a:lnTo>
                <a:lnTo>
                  <a:pt x="32712" y="100131"/>
                </a:lnTo>
                <a:lnTo>
                  <a:pt x="34191" y="105806"/>
                </a:lnTo>
                <a:lnTo>
                  <a:pt x="36129" y="111495"/>
                </a:lnTo>
                <a:lnTo>
                  <a:pt x="38374" y="117193"/>
                </a:lnTo>
                <a:lnTo>
                  <a:pt x="40822" y="122896"/>
                </a:lnTo>
                <a:lnTo>
                  <a:pt x="46083" y="134313"/>
                </a:lnTo>
                <a:lnTo>
                  <a:pt x="54401" y="151451"/>
                </a:lnTo>
                <a:lnTo>
                  <a:pt x="56269" y="157165"/>
                </a:lnTo>
                <a:lnTo>
                  <a:pt x="57516" y="162879"/>
                </a:lnTo>
                <a:lnTo>
                  <a:pt x="58347" y="168593"/>
                </a:lnTo>
                <a:lnTo>
                  <a:pt x="59853" y="173356"/>
                </a:lnTo>
                <a:lnTo>
                  <a:pt x="61809" y="177483"/>
                </a:lnTo>
                <a:lnTo>
                  <a:pt x="64067" y="181187"/>
                </a:lnTo>
                <a:lnTo>
                  <a:pt x="66523" y="184609"/>
                </a:lnTo>
                <a:lnTo>
                  <a:pt x="69114" y="187843"/>
                </a:lnTo>
                <a:lnTo>
                  <a:pt x="71794" y="190951"/>
                </a:lnTo>
                <a:lnTo>
                  <a:pt x="73580" y="193976"/>
                </a:lnTo>
                <a:lnTo>
                  <a:pt x="75565" y="199876"/>
                </a:lnTo>
                <a:lnTo>
                  <a:pt x="77047" y="202783"/>
                </a:lnTo>
                <a:lnTo>
                  <a:pt x="78987" y="205674"/>
                </a:lnTo>
                <a:lnTo>
                  <a:pt x="81233" y="208554"/>
                </a:lnTo>
                <a:lnTo>
                  <a:pt x="83729" y="214293"/>
                </a:lnTo>
                <a:lnTo>
                  <a:pt x="84394" y="217157"/>
                </a:lnTo>
                <a:lnTo>
                  <a:pt x="85791" y="219066"/>
                </a:lnTo>
                <a:lnTo>
                  <a:pt x="87674" y="220339"/>
                </a:lnTo>
                <a:lnTo>
                  <a:pt x="89882" y="221188"/>
                </a:lnTo>
                <a:lnTo>
                  <a:pt x="91354" y="222706"/>
                </a:lnTo>
                <a:lnTo>
                  <a:pt x="92335" y="224671"/>
                </a:lnTo>
                <a:lnTo>
                  <a:pt x="93910" y="230117"/>
                </a:lnTo>
                <a:lnTo>
                  <a:pt x="94992" y="230564"/>
                </a:lnTo>
                <a:lnTo>
                  <a:pt x="96665" y="230862"/>
                </a:lnTo>
                <a:lnTo>
                  <a:pt x="102871" y="23145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SMARTPenAnnotation411"/>
          <p:cNvSpPr/>
          <p:nvPr/>
        </p:nvSpPr>
        <p:spPr>
          <a:xfrm>
            <a:off x="3363277" y="1078706"/>
            <a:ext cx="291466" cy="35720"/>
          </a:xfrm>
          <a:custGeom>
            <a:avLst/>
            <a:gdLst/>
            <a:ahLst/>
            <a:cxnLst/>
            <a:rect l="0" t="0" r="0" b="0"/>
            <a:pathLst>
              <a:path w="291466" h="42864">
                <a:moveTo>
                  <a:pt x="0" y="42863"/>
                </a:moveTo>
                <a:lnTo>
                  <a:pt x="7381" y="42863"/>
                </a:lnTo>
                <a:lnTo>
                  <a:pt x="7778" y="41910"/>
                </a:lnTo>
                <a:lnTo>
                  <a:pt x="8043" y="40323"/>
                </a:lnTo>
                <a:lnTo>
                  <a:pt x="8219" y="38312"/>
                </a:lnTo>
                <a:lnTo>
                  <a:pt x="9290" y="36971"/>
                </a:lnTo>
                <a:lnTo>
                  <a:pt x="10955" y="36077"/>
                </a:lnTo>
                <a:lnTo>
                  <a:pt x="13019" y="35482"/>
                </a:lnTo>
                <a:lnTo>
                  <a:pt x="20391" y="34820"/>
                </a:lnTo>
                <a:lnTo>
                  <a:pt x="25024" y="34643"/>
                </a:lnTo>
                <a:lnTo>
                  <a:pt x="40646" y="34395"/>
                </a:lnTo>
                <a:lnTo>
                  <a:pt x="46147" y="33407"/>
                </a:lnTo>
                <a:lnTo>
                  <a:pt x="51720" y="31797"/>
                </a:lnTo>
                <a:lnTo>
                  <a:pt x="57340" y="29770"/>
                </a:lnTo>
                <a:lnTo>
                  <a:pt x="63944" y="28419"/>
                </a:lnTo>
                <a:lnTo>
                  <a:pt x="71204" y="27519"/>
                </a:lnTo>
                <a:lnTo>
                  <a:pt x="78902" y="26918"/>
                </a:lnTo>
                <a:lnTo>
                  <a:pt x="85939" y="25566"/>
                </a:lnTo>
                <a:lnTo>
                  <a:pt x="92535" y="23711"/>
                </a:lnTo>
                <a:lnTo>
                  <a:pt x="98838" y="21523"/>
                </a:lnTo>
                <a:lnTo>
                  <a:pt x="104944" y="20063"/>
                </a:lnTo>
                <a:lnTo>
                  <a:pt x="110920" y="19091"/>
                </a:lnTo>
                <a:lnTo>
                  <a:pt x="116809" y="18442"/>
                </a:lnTo>
                <a:lnTo>
                  <a:pt x="123593" y="18010"/>
                </a:lnTo>
                <a:lnTo>
                  <a:pt x="130973" y="17721"/>
                </a:lnTo>
                <a:lnTo>
                  <a:pt x="138750" y="17529"/>
                </a:lnTo>
                <a:lnTo>
                  <a:pt x="146792" y="16449"/>
                </a:lnTo>
                <a:lnTo>
                  <a:pt x="155012" y="14776"/>
                </a:lnTo>
                <a:lnTo>
                  <a:pt x="163349" y="12708"/>
                </a:lnTo>
                <a:lnTo>
                  <a:pt x="171764" y="11329"/>
                </a:lnTo>
                <a:lnTo>
                  <a:pt x="180232" y="10411"/>
                </a:lnTo>
                <a:lnTo>
                  <a:pt x="188735" y="9798"/>
                </a:lnTo>
                <a:lnTo>
                  <a:pt x="196308" y="8437"/>
                </a:lnTo>
                <a:lnTo>
                  <a:pt x="203262" y="6577"/>
                </a:lnTo>
                <a:lnTo>
                  <a:pt x="209803" y="4385"/>
                </a:lnTo>
                <a:lnTo>
                  <a:pt x="216069" y="2923"/>
                </a:lnTo>
                <a:lnTo>
                  <a:pt x="222151" y="1949"/>
                </a:lnTo>
                <a:lnTo>
                  <a:pt x="228110" y="1299"/>
                </a:lnTo>
                <a:lnTo>
                  <a:pt x="233989" y="866"/>
                </a:lnTo>
                <a:lnTo>
                  <a:pt x="239812" y="578"/>
                </a:lnTo>
                <a:lnTo>
                  <a:pt x="251363" y="257"/>
                </a:lnTo>
                <a:lnTo>
                  <a:pt x="291465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SMARTPenAnnotation412"/>
          <p:cNvSpPr/>
          <p:nvPr/>
        </p:nvSpPr>
        <p:spPr>
          <a:xfrm>
            <a:off x="3723441" y="943000"/>
            <a:ext cx="239751" cy="228576"/>
          </a:xfrm>
          <a:custGeom>
            <a:avLst/>
            <a:gdLst/>
            <a:ahLst/>
            <a:cxnLst/>
            <a:rect l="0" t="0" r="0" b="0"/>
            <a:pathLst>
              <a:path w="239751" h="274291">
                <a:moveTo>
                  <a:pt x="188477" y="8542"/>
                </a:moveTo>
                <a:lnTo>
                  <a:pt x="188477" y="1161"/>
                </a:lnTo>
                <a:lnTo>
                  <a:pt x="187525" y="764"/>
                </a:lnTo>
                <a:lnTo>
                  <a:pt x="181096" y="74"/>
                </a:lnTo>
                <a:lnTo>
                  <a:pt x="175707" y="0"/>
                </a:lnTo>
                <a:lnTo>
                  <a:pt x="173296" y="943"/>
                </a:lnTo>
                <a:lnTo>
                  <a:pt x="168077" y="4530"/>
                </a:lnTo>
                <a:lnTo>
                  <a:pt x="162583" y="6759"/>
                </a:lnTo>
                <a:lnTo>
                  <a:pt x="156966" y="7749"/>
                </a:lnTo>
                <a:lnTo>
                  <a:pt x="151295" y="8190"/>
                </a:lnTo>
                <a:lnTo>
                  <a:pt x="147496" y="9260"/>
                </a:lnTo>
                <a:lnTo>
                  <a:pt x="143059" y="10925"/>
                </a:lnTo>
                <a:lnTo>
                  <a:pt x="138196" y="12989"/>
                </a:lnTo>
                <a:lnTo>
                  <a:pt x="134002" y="14364"/>
                </a:lnTo>
                <a:lnTo>
                  <a:pt x="126801" y="15892"/>
                </a:lnTo>
                <a:lnTo>
                  <a:pt x="122595" y="17252"/>
                </a:lnTo>
                <a:lnTo>
                  <a:pt x="117885" y="19111"/>
                </a:lnTo>
                <a:lnTo>
                  <a:pt x="112841" y="21303"/>
                </a:lnTo>
                <a:lnTo>
                  <a:pt x="108526" y="23717"/>
                </a:lnTo>
                <a:lnTo>
                  <a:pt x="101191" y="28939"/>
                </a:lnTo>
                <a:lnTo>
                  <a:pt x="96948" y="30712"/>
                </a:lnTo>
                <a:lnTo>
                  <a:pt x="92216" y="31895"/>
                </a:lnTo>
                <a:lnTo>
                  <a:pt x="87155" y="32683"/>
                </a:lnTo>
                <a:lnTo>
                  <a:pt x="81876" y="34161"/>
                </a:lnTo>
                <a:lnTo>
                  <a:pt x="76453" y="36099"/>
                </a:lnTo>
                <a:lnTo>
                  <a:pt x="70931" y="38343"/>
                </a:lnTo>
                <a:lnTo>
                  <a:pt x="66298" y="40792"/>
                </a:lnTo>
                <a:lnTo>
                  <a:pt x="62257" y="43377"/>
                </a:lnTo>
                <a:lnTo>
                  <a:pt x="55227" y="48789"/>
                </a:lnTo>
                <a:lnTo>
                  <a:pt x="48927" y="54370"/>
                </a:lnTo>
                <a:lnTo>
                  <a:pt x="42953" y="60025"/>
                </a:lnTo>
                <a:lnTo>
                  <a:pt x="19893" y="82839"/>
                </a:lnTo>
                <a:lnTo>
                  <a:pt x="14173" y="88553"/>
                </a:lnTo>
                <a:lnTo>
                  <a:pt x="12267" y="91410"/>
                </a:lnTo>
                <a:lnTo>
                  <a:pt x="10149" y="97125"/>
                </a:lnTo>
                <a:lnTo>
                  <a:pt x="8632" y="99030"/>
                </a:lnTo>
                <a:lnTo>
                  <a:pt x="6667" y="100300"/>
                </a:lnTo>
                <a:lnTo>
                  <a:pt x="4406" y="101146"/>
                </a:lnTo>
                <a:lnTo>
                  <a:pt x="2898" y="102663"/>
                </a:lnTo>
                <a:lnTo>
                  <a:pt x="1893" y="104627"/>
                </a:lnTo>
                <a:lnTo>
                  <a:pt x="776" y="109349"/>
                </a:lnTo>
                <a:lnTo>
                  <a:pt x="147" y="117362"/>
                </a:lnTo>
                <a:lnTo>
                  <a:pt x="0" y="122947"/>
                </a:lnTo>
                <a:lnTo>
                  <a:pt x="913" y="125769"/>
                </a:lnTo>
                <a:lnTo>
                  <a:pt x="4468" y="131445"/>
                </a:lnTo>
                <a:lnTo>
                  <a:pt x="6749" y="133340"/>
                </a:lnTo>
                <a:lnTo>
                  <a:pt x="9222" y="134603"/>
                </a:lnTo>
                <a:lnTo>
                  <a:pt x="11824" y="135445"/>
                </a:lnTo>
                <a:lnTo>
                  <a:pt x="17254" y="138921"/>
                </a:lnTo>
                <a:lnTo>
                  <a:pt x="20036" y="141181"/>
                </a:lnTo>
                <a:lnTo>
                  <a:pt x="22843" y="142688"/>
                </a:lnTo>
                <a:lnTo>
                  <a:pt x="28502" y="144363"/>
                </a:lnTo>
                <a:lnTo>
                  <a:pt x="32297" y="144809"/>
                </a:lnTo>
                <a:lnTo>
                  <a:pt x="36732" y="145107"/>
                </a:lnTo>
                <a:lnTo>
                  <a:pt x="41593" y="145305"/>
                </a:lnTo>
                <a:lnTo>
                  <a:pt x="52076" y="145526"/>
                </a:lnTo>
                <a:lnTo>
                  <a:pt x="138386" y="145701"/>
                </a:lnTo>
                <a:lnTo>
                  <a:pt x="145558" y="146654"/>
                </a:lnTo>
                <a:lnTo>
                  <a:pt x="152244" y="148242"/>
                </a:lnTo>
                <a:lnTo>
                  <a:pt x="158607" y="150253"/>
                </a:lnTo>
                <a:lnTo>
                  <a:pt x="164754" y="151593"/>
                </a:lnTo>
                <a:lnTo>
                  <a:pt x="170756" y="152487"/>
                </a:lnTo>
                <a:lnTo>
                  <a:pt x="176663" y="153083"/>
                </a:lnTo>
                <a:lnTo>
                  <a:pt x="182506" y="154433"/>
                </a:lnTo>
                <a:lnTo>
                  <a:pt x="188306" y="156285"/>
                </a:lnTo>
                <a:lnTo>
                  <a:pt x="194078" y="158472"/>
                </a:lnTo>
                <a:lnTo>
                  <a:pt x="199831" y="160883"/>
                </a:lnTo>
                <a:lnTo>
                  <a:pt x="205571" y="163443"/>
                </a:lnTo>
                <a:lnTo>
                  <a:pt x="211303" y="166102"/>
                </a:lnTo>
                <a:lnTo>
                  <a:pt x="216077" y="168827"/>
                </a:lnTo>
                <a:lnTo>
                  <a:pt x="220212" y="171596"/>
                </a:lnTo>
                <a:lnTo>
                  <a:pt x="227346" y="177213"/>
                </a:lnTo>
                <a:lnTo>
                  <a:pt x="233692" y="182884"/>
                </a:lnTo>
                <a:lnTo>
                  <a:pt x="235766" y="185730"/>
                </a:lnTo>
                <a:lnTo>
                  <a:pt x="238684" y="193334"/>
                </a:lnTo>
                <a:lnTo>
                  <a:pt x="239366" y="195447"/>
                </a:lnTo>
                <a:lnTo>
                  <a:pt x="239750" y="201187"/>
                </a:lnTo>
                <a:lnTo>
                  <a:pt x="238851" y="203647"/>
                </a:lnTo>
                <a:lnTo>
                  <a:pt x="233988" y="211660"/>
                </a:lnTo>
                <a:lnTo>
                  <a:pt x="232517" y="217244"/>
                </a:lnTo>
                <a:lnTo>
                  <a:pt x="230219" y="220067"/>
                </a:lnTo>
                <a:lnTo>
                  <a:pt x="226783" y="222901"/>
                </a:lnTo>
                <a:lnTo>
                  <a:pt x="222586" y="225743"/>
                </a:lnTo>
                <a:lnTo>
                  <a:pt x="217884" y="228590"/>
                </a:lnTo>
                <a:lnTo>
                  <a:pt x="212844" y="231441"/>
                </a:lnTo>
                <a:lnTo>
                  <a:pt x="207579" y="234294"/>
                </a:lnTo>
                <a:lnTo>
                  <a:pt x="202164" y="236196"/>
                </a:lnTo>
                <a:lnTo>
                  <a:pt x="196650" y="237464"/>
                </a:lnTo>
                <a:lnTo>
                  <a:pt x="191068" y="238309"/>
                </a:lnTo>
                <a:lnTo>
                  <a:pt x="185442" y="239825"/>
                </a:lnTo>
                <a:lnTo>
                  <a:pt x="179786" y="241788"/>
                </a:lnTo>
                <a:lnTo>
                  <a:pt x="174110" y="244049"/>
                </a:lnTo>
                <a:lnTo>
                  <a:pt x="168422" y="246509"/>
                </a:lnTo>
                <a:lnTo>
                  <a:pt x="157021" y="251783"/>
                </a:lnTo>
                <a:lnTo>
                  <a:pt x="150362" y="253570"/>
                </a:lnTo>
                <a:lnTo>
                  <a:pt x="143064" y="254762"/>
                </a:lnTo>
                <a:lnTo>
                  <a:pt x="135342" y="255556"/>
                </a:lnTo>
                <a:lnTo>
                  <a:pt x="128288" y="256085"/>
                </a:lnTo>
                <a:lnTo>
                  <a:pt x="121682" y="256438"/>
                </a:lnTo>
                <a:lnTo>
                  <a:pt x="115372" y="256674"/>
                </a:lnTo>
                <a:lnTo>
                  <a:pt x="109260" y="257783"/>
                </a:lnTo>
                <a:lnTo>
                  <a:pt x="103281" y="259475"/>
                </a:lnTo>
                <a:lnTo>
                  <a:pt x="97389" y="261556"/>
                </a:lnTo>
                <a:lnTo>
                  <a:pt x="92509" y="262943"/>
                </a:lnTo>
                <a:lnTo>
                  <a:pt x="88304" y="263868"/>
                </a:lnTo>
                <a:lnTo>
                  <a:pt x="84548" y="264484"/>
                </a:lnTo>
                <a:lnTo>
                  <a:pt x="79186" y="264895"/>
                </a:lnTo>
                <a:lnTo>
                  <a:pt x="72753" y="265169"/>
                </a:lnTo>
                <a:lnTo>
                  <a:pt x="65608" y="265352"/>
                </a:lnTo>
                <a:lnTo>
                  <a:pt x="59891" y="266426"/>
                </a:lnTo>
                <a:lnTo>
                  <a:pt x="55128" y="268095"/>
                </a:lnTo>
                <a:lnTo>
                  <a:pt x="51000" y="270160"/>
                </a:lnTo>
                <a:lnTo>
                  <a:pt x="43874" y="272454"/>
                </a:lnTo>
                <a:lnTo>
                  <a:pt x="37531" y="273474"/>
                </a:lnTo>
                <a:lnTo>
                  <a:pt x="34507" y="273746"/>
                </a:lnTo>
                <a:lnTo>
                  <a:pt x="25599" y="27429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SMARTPenAnnotation413"/>
          <p:cNvSpPr/>
          <p:nvPr/>
        </p:nvSpPr>
        <p:spPr>
          <a:xfrm>
            <a:off x="5120641" y="1042987"/>
            <a:ext cx="180023" cy="21432"/>
          </a:xfrm>
          <a:custGeom>
            <a:avLst/>
            <a:gdLst/>
            <a:ahLst/>
            <a:cxnLst/>
            <a:rect l="0" t="0" r="0" b="0"/>
            <a:pathLst>
              <a:path w="180023" h="25718">
                <a:moveTo>
                  <a:pt x="0" y="0"/>
                </a:moveTo>
                <a:lnTo>
                  <a:pt x="7381" y="7380"/>
                </a:lnTo>
                <a:lnTo>
                  <a:pt x="10583" y="8042"/>
                </a:lnTo>
                <a:lnTo>
                  <a:pt x="15181" y="8337"/>
                </a:lnTo>
                <a:lnTo>
                  <a:pt x="20400" y="8467"/>
                </a:lnTo>
                <a:lnTo>
                  <a:pt x="84103" y="8572"/>
                </a:lnTo>
                <a:lnTo>
                  <a:pt x="89407" y="9524"/>
                </a:lnTo>
                <a:lnTo>
                  <a:pt x="94847" y="11112"/>
                </a:lnTo>
                <a:lnTo>
                  <a:pt x="100378" y="13123"/>
                </a:lnTo>
                <a:lnTo>
                  <a:pt x="105971" y="14463"/>
                </a:lnTo>
                <a:lnTo>
                  <a:pt x="111605" y="15357"/>
                </a:lnTo>
                <a:lnTo>
                  <a:pt x="117265" y="15953"/>
                </a:lnTo>
                <a:lnTo>
                  <a:pt x="122944" y="16350"/>
                </a:lnTo>
                <a:lnTo>
                  <a:pt x="128635" y="16615"/>
                </a:lnTo>
                <a:lnTo>
                  <a:pt x="143206" y="16988"/>
                </a:lnTo>
                <a:lnTo>
                  <a:pt x="146906" y="17040"/>
                </a:lnTo>
                <a:lnTo>
                  <a:pt x="150325" y="18027"/>
                </a:lnTo>
                <a:lnTo>
                  <a:pt x="153556" y="19638"/>
                </a:lnTo>
                <a:lnTo>
                  <a:pt x="156663" y="21664"/>
                </a:lnTo>
                <a:lnTo>
                  <a:pt x="159687" y="23015"/>
                </a:lnTo>
                <a:lnTo>
                  <a:pt x="162655" y="23916"/>
                </a:lnTo>
                <a:lnTo>
                  <a:pt x="165587" y="24516"/>
                </a:lnTo>
                <a:lnTo>
                  <a:pt x="168493" y="24917"/>
                </a:lnTo>
                <a:lnTo>
                  <a:pt x="171384" y="25183"/>
                </a:lnTo>
                <a:lnTo>
                  <a:pt x="180022" y="2571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SMARTPenAnnotation414"/>
          <p:cNvSpPr/>
          <p:nvPr/>
        </p:nvSpPr>
        <p:spPr>
          <a:xfrm>
            <a:off x="5197793" y="978694"/>
            <a:ext cx="60009" cy="221458"/>
          </a:xfrm>
          <a:custGeom>
            <a:avLst/>
            <a:gdLst/>
            <a:ahLst/>
            <a:cxnLst/>
            <a:rect l="0" t="0" r="0" b="0"/>
            <a:pathLst>
              <a:path w="60009" h="265749">
                <a:moveTo>
                  <a:pt x="0" y="0"/>
                </a:moveTo>
                <a:lnTo>
                  <a:pt x="0" y="41389"/>
                </a:lnTo>
                <a:lnTo>
                  <a:pt x="953" y="46643"/>
                </a:lnTo>
                <a:lnTo>
                  <a:pt x="2540" y="52050"/>
                </a:lnTo>
                <a:lnTo>
                  <a:pt x="4551" y="57560"/>
                </a:lnTo>
                <a:lnTo>
                  <a:pt x="5891" y="63138"/>
                </a:lnTo>
                <a:lnTo>
                  <a:pt x="6785" y="68762"/>
                </a:lnTo>
                <a:lnTo>
                  <a:pt x="7381" y="74417"/>
                </a:lnTo>
                <a:lnTo>
                  <a:pt x="7778" y="81044"/>
                </a:lnTo>
                <a:lnTo>
                  <a:pt x="8219" y="96027"/>
                </a:lnTo>
                <a:lnTo>
                  <a:pt x="9290" y="103070"/>
                </a:lnTo>
                <a:lnTo>
                  <a:pt x="10956" y="109671"/>
                </a:lnTo>
                <a:lnTo>
                  <a:pt x="13019" y="115977"/>
                </a:lnTo>
                <a:lnTo>
                  <a:pt x="14394" y="122085"/>
                </a:lnTo>
                <a:lnTo>
                  <a:pt x="15311" y="128063"/>
                </a:lnTo>
                <a:lnTo>
                  <a:pt x="15922" y="133953"/>
                </a:lnTo>
                <a:lnTo>
                  <a:pt x="17283" y="139784"/>
                </a:lnTo>
                <a:lnTo>
                  <a:pt x="19142" y="145577"/>
                </a:lnTo>
                <a:lnTo>
                  <a:pt x="21334" y="151344"/>
                </a:lnTo>
                <a:lnTo>
                  <a:pt x="22795" y="156141"/>
                </a:lnTo>
                <a:lnTo>
                  <a:pt x="24419" y="164011"/>
                </a:lnTo>
                <a:lnTo>
                  <a:pt x="25804" y="168396"/>
                </a:lnTo>
                <a:lnTo>
                  <a:pt x="27680" y="173224"/>
                </a:lnTo>
                <a:lnTo>
                  <a:pt x="29883" y="178348"/>
                </a:lnTo>
                <a:lnTo>
                  <a:pt x="31352" y="182716"/>
                </a:lnTo>
                <a:lnTo>
                  <a:pt x="32985" y="190110"/>
                </a:lnTo>
                <a:lnTo>
                  <a:pt x="34372" y="194367"/>
                </a:lnTo>
                <a:lnTo>
                  <a:pt x="36250" y="199111"/>
                </a:lnTo>
                <a:lnTo>
                  <a:pt x="38454" y="204178"/>
                </a:lnTo>
                <a:lnTo>
                  <a:pt x="39923" y="208509"/>
                </a:lnTo>
                <a:lnTo>
                  <a:pt x="41556" y="215860"/>
                </a:lnTo>
                <a:lnTo>
                  <a:pt x="42944" y="219155"/>
                </a:lnTo>
                <a:lnTo>
                  <a:pt x="44822" y="222303"/>
                </a:lnTo>
                <a:lnTo>
                  <a:pt x="47026" y="225355"/>
                </a:lnTo>
                <a:lnTo>
                  <a:pt x="48496" y="228341"/>
                </a:lnTo>
                <a:lnTo>
                  <a:pt x="50129" y="234200"/>
                </a:lnTo>
                <a:lnTo>
                  <a:pt x="50855" y="239979"/>
                </a:lnTo>
                <a:lnTo>
                  <a:pt x="51177" y="245722"/>
                </a:lnTo>
                <a:lnTo>
                  <a:pt x="51401" y="255479"/>
                </a:lnTo>
                <a:lnTo>
                  <a:pt x="51432" y="264407"/>
                </a:lnTo>
                <a:lnTo>
                  <a:pt x="52386" y="264854"/>
                </a:lnTo>
                <a:lnTo>
                  <a:pt x="53974" y="265152"/>
                </a:lnTo>
                <a:lnTo>
                  <a:pt x="60008" y="26574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SMARTPenAnnotation415"/>
          <p:cNvSpPr/>
          <p:nvPr/>
        </p:nvSpPr>
        <p:spPr>
          <a:xfrm>
            <a:off x="5429285" y="964434"/>
            <a:ext cx="256978" cy="242860"/>
          </a:xfrm>
          <a:custGeom>
            <a:avLst/>
            <a:gdLst/>
            <a:ahLst/>
            <a:cxnLst/>
            <a:rect l="0" t="0" r="0" b="0"/>
            <a:pathLst>
              <a:path w="256978" h="291432">
                <a:moveTo>
                  <a:pt x="154269" y="17111"/>
                </a:moveTo>
                <a:lnTo>
                  <a:pt x="161651" y="9730"/>
                </a:lnTo>
                <a:lnTo>
                  <a:pt x="162312" y="6528"/>
                </a:lnTo>
                <a:lnTo>
                  <a:pt x="162811" y="350"/>
                </a:lnTo>
                <a:lnTo>
                  <a:pt x="155992" y="42"/>
                </a:lnTo>
                <a:lnTo>
                  <a:pt x="150908" y="0"/>
                </a:lnTo>
                <a:lnTo>
                  <a:pt x="148218" y="941"/>
                </a:lnTo>
                <a:lnTo>
                  <a:pt x="142690" y="4527"/>
                </a:lnTo>
                <a:lnTo>
                  <a:pt x="138930" y="5864"/>
                </a:lnTo>
                <a:lnTo>
                  <a:pt x="134518" y="6756"/>
                </a:lnTo>
                <a:lnTo>
                  <a:pt x="129672" y="7350"/>
                </a:lnTo>
                <a:lnTo>
                  <a:pt x="124536" y="8699"/>
                </a:lnTo>
                <a:lnTo>
                  <a:pt x="119207" y="10550"/>
                </a:lnTo>
                <a:lnTo>
                  <a:pt x="113750" y="12737"/>
                </a:lnTo>
                <a:lnTo>
                  <a:pt x="109159" y="14195"/>
                </a:lnTo>
                <a:lnTo>
                  <a:pt x="101518" y="15815"/>
                </a:lnTo>
                <a:lnTo>
                  <a:pt x="97194" y="17200"/>
                </a:lnTo>
                <a:lnTo>
                  <a:pt x="92407" y="19075"/>
                </a:lnTo>
                <a:lnTo>
                  <a:pt x="87310" y="21278"/>
                </a:lnTo>
                <a:lnTo>
                  <a:pt x="76568" y="26265"/>
                </a:lnTo>
                <a:lnTo>
                  <a:pt x="54148" y="37228"/>
                </a:lnTo>
                <a:lnTo>
                  <a:pt x="49422" y="40048"/>
                </a:lnTo>
                <a:lnTo>
                  <a:pt x="41631" y="45720"/>
                </a:lnTo>
                <a:lnTo>
                  <a:pt x="37267" y="48566"/>
                </a:lnTo>
                <a:lnTo>
                  <a:pt x="32453" y="51416"/>
                </a:lnTo>
                <a:lnTo>
                  <a:pt x="27338" y="54269"/>
                </a:lnTo>
                <a:lnTo>
                  <a:pt x="22976" y="57123"/>
                </a:lnTo>
                <a:lnTo>
                  <a:pt x="15590" y="62834"/>
                </a:lnTo>
                <a:lnTo>
                  <a:pt x="13238" y="65691"/>
                </a:lnTo>
                <a:lnTo>
                  <a:pt x="11672" y="68547"/>
                </a:lnTo>
                <a:lnTo>
                  <a:pt x="10627" y="71405"/>
                </a:lnTo>
                <a:lnTo>
                  <a:pt x="6926" y="77119"/>
                </a:lnTo>
                <a:lnTo>
                  <a:pt x="4605" y="79976"/>
                </a:lnTo>
                <a:lnTo>
                  <a:pt x="3058" y="82834"/>
                </a:lnTo>
                <a:lnTo>
                  <a:pt x="576" y="91724"/>
                </a:lnTo>
                <a:lnTo>
                  <a:pt x="236" y="94087"/>
                </a:lnTo>
                <a:lnTo>
                  <a:pt x="45" y="100773"/>
                </a:lnTo>
                <a:lnTo>
                  <a:pt x="0" y="106047"/>
                </a:lnTo>
                <a:lnTo>
                  <a:pt x="941" y="107834"/>
                </a:lnTo>
                <a:lnTo>
                  <a:pt x="2521" y="109026"/>
                </a:lnTo>
                <a:lnTo>
                  <a:pt x="4526" y="109820"/>
                </a:lnTo>
                <a:lnTo>
                  <a:pt x="11900" y="115489"/>
                </a:lnTo>
                <a:lnTo>
                  <a:pt x="15541" y="116986"/>
                </a:lnTo>
                <a:lnTo>
                  <a:pt x="19874" y="117984"/>
                </a:lnTo>
                <a:lnTo>
                  <a:pt x="24668" y="118650"/>
                </a:lnTo>
                <a:lnTo>
                  <a:pt x="32533" y="121929"/>
                </a:lnTo>
                <a:lnTo>
                  <a:pt x="35965" y="124137"/>
                </a:lnTo>
                <a:lnTo>
                  <a:pt x="40157" y="125609"/>
                </a:lnTo>
                <a:lnTo>
                  <a:pt x="44857" y="126591"/>
                </a:lnTo>
                <a:lnTo>
                  <a:pt x="49895" y="127245"/>
                </a:lnTo>
                <a:lnTo>
                  <a:pt x="55159" y="127681"/>
                </a:lnTo>
                <a:lnTo>
                  <a:pt x="60574" y="127972"/>
                </a:lnTo>
                <a:lnTo>
                  <a:pt x="71669" y="128295"/>
                </a:lnTo>
                <a:lnTo>
                  <a:pt x="82951" y="128439"/>
                </a:lnTo>
                <a:lnTo>
                  <a:pt x="89579" y="129429"/>
                </a:lnTo>
                <a:lnTo>
                  <a:pt x="96855" y="131042"/>
                </a:lnTo>
                <a:lnTo>
                  <a:pt x="104563" y="133070"/>
                </a:lnTo>
                <a:lnTo>
                  <a:pt x="111607" y="134422"/>
                </a:lnTo>
                <a:lnTo>
                  <a:pt x="118208" y="135324"/>
                </a:lnTo>
                <a:lnTo>
                  <a:pt x="124514" y="135924"/>
                </a:lnTo>
                <a:lnTo>
                  <a:pt x="131575" y="136325"/>
                </a:lnTo>
                <a:lnTo>
                  <a:pt x="147041" y="136770"/>
                </a:lnTo>
                <a:lnTo>
                  <a:pt x="154212" y="137841"/>
                </a:lnTo>
                <a:lnTo>
                  <a:pt x="160899" y="139508"/>
                </a:lnTo>
                <a:lnTo>
                  <a:pt x="189869" y="149026"/>
                </a:lnTo>
                <a:lnTo>
                  <a:pt x="197052" y="151727"/>
                </a:lnTo>
                <a:lnTo>
                  <a:pt x="203747" y="154480"/>
                </a:lnTo>
                <a:lnTo>
                  <a:pt x="210114" y="157268"/>
                </a:lnTo>
                <a:lnTo>
                  <a:pt x="222269" y="162906"/>
                </a:lnTo>
                <a:lnTo>
                  <a:pt x="228178" y="165742"/>
                </a:lnTo>
                <a:lnTo>
                  <a:pt x="233069" y="168586"/>
                </a:lnTo>
                <a:lnTo>
                  <a:pt x="241044" y="174286"/>
                </a:lnTo>
                <a:lnTo>
                  <a:pt x="247763" y="182534"/>
                </a:lnTo>
                <a:lnTo>
                  <a:pt x="252973" y="191597"/>
                </a:lnTo>
                <a:lnTo>
                  <a:pt x="255288" y="198800"/>
                </a:lnTo>
                <a:lnTo>
                  <a:pt x="256316" y="205177"/>
                </a:lnTo>
                <a:lnTo>
                  <a:pt x="256774" y="212138"/>
                </a:lnTo>
                <a:lnTo>
                  <a:pt x="256977" y="221582"/>
                </a:lnTo>
                <a:lnTo>
                  <a:pt x="256079" y="225815"/>
                </a:lnTo>
                <a:lnTo>
                  <a:pt x="252541" y="233058"/>
                </a:lnTo>
                <a:lnTo>
                  <a:pt x="247793" y="239453"/>
                </a:lnTo>
                <a:lnTo>
                  <a:pt x="245194" y="242491"/>
                </a:lnTo>
                <a:lnTo>
                  <a:pt x="237225" y="248408"/>
                </a:lnTo>
                <a:lnTo>
                  <a:pt x="232433" y="251319"/>
                </a:lnTo>
                <a:lnTo>
                  <a:pt x="226381" y="254212"/>
                </a:lnTo>
                <a:lnTo>
                  <a:pt x="219489" y="257093"/>
                </a:lnTo>
                <a:lnTo>
                  <a:pt x="212037" y="259967"/>
                </a:lnTo>
                <a:lnTo>
                  <a:pt x="196136" y="265699"/>
                </a:lnTo>
                <a:lnTo>
                  <a:pt x="187896" y="268562"/>
                </a:lnTo>
                <a:lnTo>
                  <a:pt x="178592" y="271422"/>
                </a:lnTo>
                <a:lnTo>
                  <a:pt x="158094" y="277141"/>
                </a:lnTo>
                <a:lnTo>
                  <a:pt x="148247" y="279047"/>
                </a:lnTo>
                <a:lnTo>
                  <a:pt x="138825" y="280317"/>
                </a:lnTo>
                <a:lnTo>
                  <a:pt x="129685" y="281164"/>
                </a:lnTo>
                <a:lnTo>
                  <a:pt x="120735" y="281729"/>
                </a:lnTo>
                <a:lnTo>
                  <a:pt x="103170" y="282357"/>
                </a:lnTo>
                <a:lnTo>
                  <a:pt x="94486" y="283476"/>
                </a:lnTo>
                <a:lnTo>
                  <a:pt x="85839" y="285176"/>
                </a:lnTo>
                <a:lnTo>
                  <a:pt x="77216" y="287261"/>
                </a:lnTo>
                <a:lnTo>
                  <a:pt x="68611" y="288651"/>
                </a:lnTo>
                <a:lnTo>
                  <a:pt x="60017" y="289577"/>
                </a:lnTo>
                <a:lnTo>
                  <a:pt x="44752" y="290607"/>
                </a:lnTo>
                <a:lnTo>
                  <a:pt x="25682" y="29143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SMARTPenAnnotation416"/>
          <p:cNvSpPr/>
          <p:nvPr/>
        </p:nvSpPr>
        <p:spPr>
          <a:xfrm>
            <a:off x="1443037" y="1407319"/>
            <a:ext cx="1740218" cy="407166"/>
          </a:xfrm>
          <a:custGeom>
            <a:avLst/>
            <a:gdLst/>
            <a:ahLst/>
            <a:cxnLst/>
            <a:rect l="0" t="0" r="0" b="0"/>
            <a:pathLst>
              <a:path w="1740218" h="488599">
                <a:moveTo>
                  <a:pt x="0" y="351473"/>
                </a:moveTo>
                <a:lnTo>
                  <a:pt x="0" y="356024"/>
                </a:lnTo>
                <a:lnTo>
                  <a:pt x="952" y="357364"/>
                </a:lnTo>
                <a:lnTo>
                  <a:pt x="2540" y="358258"/>
                </a:lnTo>
                <a:lnTo>
                  <a:pt x="11865" y="362055"/>
                </a:lnTo>
                <a:lnTo>
                  <a:pt x="20513" y="366653"/>
                </a:lnTo>
                <a:lnTo>
                  <a:pt x="27532" y="371872"/>
                </a:lnTo>
                <a:lnTo>
                  <a:pt x="33826" y="379907"/>
                </a:lnTo>
                <a:lnTo>
                  <a:pt x="42725" y="392600"/>
                </a:lnTo>
                <a:lnTo>
                  <a:pt x="48516" y="400231"/>
                </a:lnTo>
                <a:lnTo>
                  <a:pt x="57132" y="414285"/>
                </a:lnTo>
                <a:lnTo>
                  <a:pt x="66670" y="425858"/>
                </a:lnTo>
                <a:lnTo>
                  <a:pt x="80185" y="439976"/>
                </a:lnTo>
                <a:lnTo>
                  <a:pt x="96802" y="456813"/>
                </a:lnTo>
                <a:lnTo>
                  <a:pt x="117099" y="469760"/>
                </a:lnTo>
                <a:lnTo>
                  <a:pt x="134521" y="478717"/>
                </a:lnTo>
                <a:lnTo>
                  <a:pt x="143483" y="485686"/>
                </a:lnTo>
                <a:lnTo>
                  <a:pt x="154163" y="488598"/>
                </a:lnTo>
                <a:lnTo>
                  <a:pt x="142361" y="476698"/>
                </a:lnTo>
                <a:lnTo>
                  <a:pt x="140627" y="473056"/>
                </a:lnTo>
                <a:lnTo>
                  <a:pt x="137235" y="458829"/>
                </a:lnTo>
                <a:lnTo>
                  <a:pt x="133066" y="448081"/>
                </a:lnTo>
                <a:lnTo>
                  <a:pt x="130578" y="436955"/>
                </a:lnTo>
                <a:lnTo>
                  <a:pt x="129472" y="425660"/>
                </a:lnTo>
                <a:lnTo>
                  <a:pt x="128981" y="414290"/>
                </a:lnTo>
                <a:lnTo>
                  <a:pt x="126222" y="402886"/>
                </a:lnTo>
                <a:lnTo>
                  <a:pt x="121821" y="391468"/>
                </a:lnTo>
                <a:lnTo>
                  <a:pt x="116690" y="380043"/>
                </a:lnTo>
                <a:lnTo>
                  <a:pt x="108446" y="362901"/>
                </a:lnTo>
                <a:lnTo>
                  <a:pt x="105348" y="351472"/>
                </a:lnTo>
                <a:lnTo>
                  <a:pt x="103019" y="339090"/>
                </a:lnTo>
                <a:lnTo>
                  <a:pt x="98809" y="324062"/>
                </a:lnTo>
                <a:lnTo>
                  <a:pt x="93762" y="310397"/>
                </a:lnTo>
                <a:lnTo>
                  <a:pt x="88345" y="297022"/>
                </a:lnTo>
                <a:lnTo>
                  <a:pt x="82762" y="281552"/>
                </a:lnTo>
                <a:lnTo>
                  <a:pt x="77106" y="267692"/>
                </a:lnTo>
                <a:lnTo>
                  <a:pt x="71417" y="255182"/>
                </a:lnTo>
                <a:lnTo>
                  <a:pt x="65713" y="243272"/>
                </a:lnTo>
                <a:lnTo>
                  <a:pt x="62543" y="231628"/>
                </a:lnTo>
                <a:lnTo>
                  <a:pt x="60182" y="220104"/>
                </a:lnTo>
                <a:lnTo>
                  <a:pt x="55958" y="208631"/>
                </a:lnTo>
                <a:lnTo>
                  <a:pt x="50905" y="197183"/>
                </a:lnTo>
                <a:lnTo>
                  <a:pt x="46437" y="186697"/>
                </a:lnTo>
                <a:lnTo>
                  <a:pt x="42969" y="174486"/>
                </a:lnTo>
                <a:lnTo>
                  <a:pt x="36332" y="160179"/>
                </a:lnTo>
                <a:lnTo>
                  <a:pt x="29286" y="149484"/>
                </a:lnTo>
                <a:lnTo>
                  <a:pt x="25822" y="140282"/>
                </a:lnTo>
                <a:lnTo>
                  <a:pt x="20139" y="131523"/>
                </a:lnTo>
                <a:lnTo>
                  <a:pt x="17080" y="122896"/>
                </a:lnTo>
                <a:lnTo>
                  <a:pt x="11516" y="114307"/>
                </a:lnTo>
                <a:lnTo>
                  <a:pt x="9881" y="108588"/>
                </a:lnTo>
                <a:lnTo>
                  <a:pt x="10397" y="105730"/>
                </a:lnTo>
                <a:lnTo>
                  <a:pt x="16068" y="95991"/>
                </a:lnTo>
                <a:lnTo>
                  <a:pt x="29887" y="81571"/>
                </a:lnTo>
                <a:lnTo>
                  <a:pt x="32307" y="80098"/>
                </a:lnTo>
                <a:lnTo>
                  <a:pt x="37536" y="78462"/>
                </a:lnTo>
                <a:lnTo>
                  <a:pt x="45835" y="77540"/>
                </a:lnTo>
                <a:lnTo>
                  <a:pt x="48654" y="76459"/>
                </a:lnTo>
                <a:lnTo>
                  <a:pt x="57173" y="71338"/>
                </a:lnTo>
                <a:lnTo>
                  <a:pt x="62875" y="69806"/>
                </a:lnTo>
                <a:lnTo>
                  <a:pt x="113285" y="68612"/>
                </a:lnTo>
                <a:lnTo>
                  <a:pt x="265791" y="68580"/>
                </a:lnTo>
                <a:lnTo>
                  <a:pt x="317941" y="61795"/>
                </a:lnTo>
                <a:lnTo>
                  <a:pt x="363052" y="55810"/>
                </a:lnTo>
                <a:lnTo>
                  <a:pt x="414543" y="46408"/>
                </a:lnTo>
                <a:lnTo>
                  <a:pt x="464931" y="41023"/>
                </a:lnTo>
                <a:lnTo>
                  <a:pt x="515913" y="35620"/>
                </a:lnTo>
                <a:lnTo>
                  <a:pt x="569515" y="28661"/>
                </a:lnTo>
                <a:lnTo>
                  <a:pt x="611764" y="26590"/>
                </a:lnTo>
                <a:lnTo>
                  <a:pt x="654444" y="25024"/>
                </a:lnTo>
                <a:lnTo>
                  <a:pt x="697253" y="19903"/>
                </a:lnTo>
                <a:lnTo>
                  <a:pt x="740099" y="17962"/>
                </a:lnTo>
                <a:lnTo>
                  <a:pt x="797244" y="17306"/>
                </a:lnTo>
                <a:lnTo>
                  <a:pt x="955718" y="17148"/>
                </a:lnTo>
                <a:lnTo>
                  <a:pt x="999667" y="12595"/>
                </a:lnTo>
                <a:lnTo>
                  <a:pt x="1047403" y="9764"/>
                </a:lnTo>
                <a:lnTo>
                  <a:pt x="1097741" y="8926"/>
                </a:lnTo>
                <a:lnTo>
                  <a:pt x="1144301" y="8677"/>
                </a:lnTo>
                <a:lnTo>
                  <a:pt x="1188259" y="4053"/>
                </a:lnTo>
                <a:lnTo>
                  <a:pt x="1235996" y="1201"/>
                </a:lnTo>
                <a:lnTo>
                  <a:pt x="1281785" y="356"/>
                </a:lnTo>
                <a:lnTo>
                  <a:pt x="1740217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SMARTPenAnnotation417"/>
          <p:cNvSpPr/>
          <p:nvPr/>
        </p:nvSpPr>
        <p:spPr>
          <a:xfrm>
            <a:off x="1828801" y="1521706"/>
            <a:ext cx="317183" cy="228513"/>
          </a:xfrm>
          <a:custGeom>
            <a:avLst/>
            <a:gdLst/>
            <a:ahLst/>
            <a:cxnLst/>
            <a:rect l="0" t="0" r="0" b="0"/>
            <a:pathLst>
              <a:path w="317183" h="274216">
                <a:moveTo>
                  <a:pt x="0" y="8467"/>
                </a:moveTo>
                <a:lnTo>
                  <a:pt x="4550" y="8467"/>
                </a:lnTo>
                <a:lnTo>
                  <a:pt x="5891" y="7515"/>
                </a:lnTo>
                <a:lnTo>
                  <a:pt x="6785" y="5928"/>
                </a:lnTo>
                <a:lnTo>
                  <a:pt x="8219" y="1087"/>
                </a:lnTo>
                <a:lnTo>
                  <a:pt x="9289" y="689"/>
                </a:lnTo>
                <a:lnTo>
                  <a:pt x="15922" y="0"/>
                </a:lnTo>
                <a:lnTo>
                  <a:pt x="24418" y="7285"/>
                </a:lnTo>
                <a:lnTo>
                  <a:pt x="37535" y="20296"/>
                </a:lnTo>
                <a:lnTo>
                  <a:pt x="39310" y="23973"/>
                </a:lnTo>
                <a:lnTo>
                  <a:pt x="40494" y="28329"/>
                </a:lnTo>
                <a:lnTo>
                  <a:pt x="41283" y="33139"/>
                </a:lnTo>
                <a:lnTo>
                  <a:pt x="44700" y="41022"/>
                </a:lnTo>
                <a:lnTo>
                  <a:pt x="49394" y="48654"/>
                </a:lnTo>
                <a:lnTo>
                  <a:pt x="51979" y="53356"/>
                </a:lnTo>
                <a:lnTo>
                  <a:pt x="54655" y="58396"/>
                </a:lnTo>
                <a:lnTo>
                  <a:pt x="62708" y="66535"/>
                </a:lnTo>
                <a:lnTo>
                  <a:pt x="67523" y="70039"/>
                </a:lnTo>
                <a:lnTo>
                  <a:pt x="71685" y="74280"/>
                </a:lnTo>
                <a:lnTo>
                  <a:pt x="75413" y="79013"/>
                </a:lnTo>
                <a:lnTo>
                  <a:pt x="78850" y="84073"/>
                </a:lnTo>
                <a:lnTo>
                  <a:pt x="83046" y="89351"/>
                </a:lnTo>
                <a:lnTo>
                  <a:pt x="87749" y="94775"/>
                </a:lnTo>
                <a:lnTo>
                  <a:pt x="92789" y="100296"/>
                </a:lnTo>
                <a:lnTo>
                  <a:pt x="98054" y="106834"/>
                </a:lnTo>
                <a:lnTo>
                  <a:pt x="103469" y="114050"/>
                </a:lnTo>
                <a:lnTo>
                  <a:pt x="108984" y="121718"/>
                </a:lnTo>
                <a:lnTo>
                  <a:pt x="114566" y="128736"/>
                </a:lnTo>
                <a:lnTo>
                  <a:pt x="120192" y="135319"/>
                </a:lnTo>
                <a:lnTo>
                  <a:pt x="125848" y="141613"/>
                </a:lnTo>
                <a:lnTo>
                  <a:pt x="137212" y="153686"/>
                </a:lnTo>
                <a:lnTo>
                  <a:pt x="142910" y="159572"/>
                </a:lnTo>
                <a:lnTo>
                  <a:pt x="148613" y="164449"/>
                </a:lnTo>
                <a:lnTo>
                  <a:pt x="154320" y="168653"/>
                </a:lnTo>
                <a:lnTo>
                  <a:pt x="160030" y="172408"/>
                </a:lnTo>
                <a:lnTo>
                  <a:pt x="165741" y="176816"/>
                </a:lnTo>
                <a:lnTo>
                  <a:pt x="171454" y="181660"/>
                </a:lnTo>
                <a:lnTo>
                  <a:pt x="177168" y="186794"/>
                </a:lnTo>
                <a:lnTo>
                  <a:pt x="183834" y="191169"/>
                </a:lnTo>
                <a:lnTo>
                  <a:pt x="191136" y="195039"/>
                </a:lnTo>
                <a:lnTo>
                  <a:pt x="198861" y="198571"/>
                </a:lnTo>
                <a:lnTo>
                  <a:pt x="204964" y="202831"/>
                </a:lnTo>
                <a:lnTo>
                  <a:pt x="209985" y="207575"/>
                </a:lnTo>
                <a:lnTo>
                  <a:pt x="214285" y="212644"/>
                </a:lnTo>
                <a:lnTo>
                  <a:pt x="220009" y="216975"/>
                </a:lnTo>
                <a:lnTo>
                  <a:pt x="226683" y="220815"/>
                </a:lnTo>
                <a:lnTo>
                  <a:pt x="233989" y="224328"/>
                </a:lnTo>
                <a:lnTo>
                  <a:pt x="239812" y="227622"/>
                </a:lnTo>
                <a:lnTo>
                  <a:pt x="248823" y="233822"/>
                </a:lnTo>
                <a:lnTo>
                  <a:pt x="256003" y="239753"/>
                </a:lnTo>
                <a:lnTo>
                  <a:pt x="263321" y="245563"/>
                </a:lnTo>
                <a:lnTo>
                  <a:pt x="272924" y="251321"/>
                </a:lnTo>
                <a:lnTo>
                  <a:pt x="281002" y="257055"/>
                </a:lnTo>
                <a:lnTo>
                  <a:pt x="284489" y="259917"/>
                </a:lnTo>
                <a:lnTo>
                  <a:pt x="290904" y="263098"/>
                </a:lnTo>
                <a:lnTo>
                  <a:pt x="293949" y="263946"/>
                </a:lnTo>
                <a:lnTo>
                  <a:pt x="299871" y="267429"/>
                </a:lnTo>
                <a:lnTo>
                  <a:pt x="302784" y="269691"/>
                </a:lnTo>
                <a:lnTo>
                  <a:pt x="308560" y="272204"/>
                </a:lnTo>
                <a:lnTo>
                  <a:pt x="317182" y="27421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SMARTPenAnnotation418"/>
          <p:cNvSpPr/>
          <p:nvPr/>
        </p:nvSpPr>
        <p:spPr>
          <a:xfrm>
            <a:off x="1898722" y="1550488"/>
            <a:ext cx="204399" cy="214019"/>
          </a:xfrm>
          <a:custGeom>
            <a:avLst/>
            <a:gdLst/>
            <a:ahLst/>
            <a:cxnLst/>
            <a:rect l="0" t="0" r="0" b="0"/>
            <a:pathLst>
              <a:path w="204399" h="256823">
                <a:moveTo>
                  <a:pt x="204398" y="8220"/>
                </a:moveTo>
                <a:lnTo>
                  <a:pt x="204398" y="0"/>
                </a:lnTo>
                <a:lnTo>
                  <a:pt x="198507" y="5608"/>
                </a:lnTo>
                <a:lnTo>
                  <a:pt x="197018" y="7059"/>
                </a:lnTo>
                <a:lnTo>
                  <a:pt x="193816" y="12784"/>
                </a:lnTo>
                <a:lnTo>
                  <a:pt x="189217" y="20725"/>
                </a:lnTo>
                <a:lnTo>
                  <a:pt x="183999" y="27430"/>
                </a:lnTo>
                <a:lnTo>
                  <a:pt x="180321" y="31504"/>
                </a:lnTo>
                <a:lnTo>
                  <a:pt x="171155" y="41111"/>
                </a:lnTo>
                <a:lnTo>
                  <a:pt x="166044" y="47292"/>
                </a:lnTo>
                <a:lnTo>
                  <a:pt x="160731" y="54270"/>
                </a:lnTo>
                <a:lnTo>
                  <a:pt x="155285" y="61780"/>
                </a:lnTo>
                <a:lnTo>
                  <a:pt x="149748" y="68692"/>
                </a:lnTo>
                <a:lnTo>
                  <a:pt x="144153" y="75204"/>
                </a:lnTo>
                <a:lnTo>
                  <a:pt x="138517" y="81451"/>
                </a:lnTo>
                <a:lnTo>
                  <a:pt x="132855" y="88473"/>
                </a:lnTo>
                <a:lnTo>
                  <a:pt x="127175" y="96012"/>
                </a:lnTo>
                <a:lnTo>
                  <a:pt x="121484" y="103895"/>
                </a:lnTo>
                <a:lnTo>
                  <a:pt x="115784" y="111056"/>
                </a:lnTo>
                <a:lnTo>
                  <a:pt x="110080" y="117735"/>
                </a:lnTo>
                <a:lnTo>
                  <a:pt x="104372" y="124092"/>
                </a:lnTo>
                <a:lnTo>
                  <a:pt x="99614" y="130235"/>
                </a:lnTo>
                <a:lnTo>
                  <a:pt x="95490" y="136236"/>
                </a:lnTo>
                <a:lnTo>
                  <a:pt x="87414" y="148936"/>
                </a:lnTo>
                <a:lnTo>
                  <a:pt x="77476" y="164105"/>
                </a:lnTo>
                <a:lnTo>
                  <a:pt x="73111" y="171198"/>
                </a:lnTo>
                <a:lnTo>
                  <a:pt x="69248" y="177832"/>
                </a:lnTo>
                <a:lnTo>
                  <a:pt x="65721" y="184159"/>
                </a:lnTo>
                <a:lnTo>
                  <a:pt x="61464" y="189330"/>
                </a:lnTo>
                <a:lnTo>
                  <a:pt x="56721" y="193730"/>
                </a:lnTo>
                <a:lnTo>
                  <a:pt x="51654" y="197616"/>
                </a:lnTo>
                <a:lnTo>
                  <a:pt x="47324" y="202111"/>
                </a:lnTo>
                <a:lnTo>
                  <a:pt x="43485" y="207013"/>
                </a:lnTo>
                <a:lnTo>
                  <a:pt x="39973" y="212186"/>
                </a:lnTo>
                <a:lnTo>
                  <a:pt x="36679" y="216587"/>
                </a:lnTo>
                <a:lnTo>
                  <a:pt x="30479" y="224017"/>
                </a:lnTo>
                <a:lnTo>
                  <a:pt x="24548" y="230495"/>
                </a:lnTo>
                <a:lnTo>
                  <a:pt x="15854" y="239496"/>
                </a:lnTo>
                <a:lnTo>
                  <a:pt x="12980" y="242414"/>
                </a:lnTo>
                <a:lnTo>
                  <a:pt x="11064" y="245312"/>
                </a:lnTo>
                <a:lnTo>
                  <a:pt x="8934" y="251071"/>
                </a:lnTo>
                <a:lnTo>
                  <a:pt x="7414" y="252988"/>
                </a:lnTo>
                <a:lnTo>
                  <a:pt x="5448" y="254266"/>
                </a:lnTo>
                <a:lnTo>
                  <a:pt x="0" y="256317"/>
                </a:lnTo>
                <a:lnTo>
                  <a:pt x="505" y="256485"/>
                </a:lnTo>
                <a:lnTo>
                  <a:pt x="5767" y="256722"/>
                </a:lnTo>
                <a:lnTo>
                  <a:pt x="15804" y="25682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SMARTPenAnnotation419"/>
          <p:cNvSpPr/>
          <p:nvPr/>
        </p:nvSpPr>
        <p:spPr>
          <a:xfrm>
            <a:off x="2329639" y="1528761"/>
            <a:ext cx="90665" cy="200027"/>
          </a:xfrm>
          <a:custGeom>
            <a:avLst/>
            <a:gdLst/>
            <a:ahLst/>
            <a:cxnLst/>
            <a:rect l="0" t="0" r="0" b="0"/>
            <a:pathLst>
              <a:path w="90665" h="240032">
                <a:moveTo>
                  <a:pt x="4939" y="0"/>
                </a:moveTo>
                <a:lnTo>
                  <a:pt x="0" y="0"/>
                </a:lnTo>
                <a:lnTo>
                  <a:pt x="2109" y="0"/>
                </a:lnTo>
                <a:lnTo>
                  <a:pt x="4005" y="953"/>
                </a:lnTo>
                <a:lnTo>
                  <a:pt x="6221" y="2541"/>
                </a:lnTo>
                <a:lnTo>
                  <a:pt x="8651" y="4551"/>
                </a:lnTo>
                <a:lnTo>
                  <a:pt x="10271" y="6844"/>
                </a:lnTo>
                <a:lnTo>
                  <a:pt x="12071" y="11932"/>
                </a:lnTo>
                <a:lnTo>
                  <a:pt x="13504" y="14623"/>
                </a:lnTo>
                <a:lnTo>
                  <a:pt x="15412" y="17369"/>
                </a:lnTo>
                <a:lnTo>
                  <a:pt x="17635" y="20152"/>
                </a:lnTo>
                <a:lnTo>
                  <a:pt x="19118" y="22960"/>
                </a:lnTo>
                <a:lnTo>
                  <a:pt x="20766" y="28620"/>
                </a:lnTo>
                <a:lnTo>
                  <a:pt x="22158" y="32415"/>
                </a:lnTo>
                <a:lnTo>
                  <a:pt x="24038" y="36850"/>
                </a:lnTo>
                <a:lnTo>
                  <a:pt x="26244" y="41712"/>
                </a:lnTo>
                <a:lnTo>
                  <a:pt x="27715" y="46858"/>
                </a:lnTo>
                <a:lnTo>
                  <a:pt x="28696" y="52194"/>
                </a:lnTo>
                <a:lnTo>
                  <a:pt x="29349" y="57656"/>
                </a:lnTo>
                <a:lnTo>
                  <a:pt x="30738" y="63203"/>
                </a:lnTo>
                <a:lnTo>
                  <a:pt x="32615" y="68805"/>
                </a:lnTo>
                <a:lnTo>
                  <a:pt x="34820" y="74445"/>
                </a:lnTo>
                <a:lnTo>
                  <a:pt x="36290" y="80110"/>
                </a:lnTo>
                <a:lnTo>
                  <a:pt x="37270" y="85792"/>
                </a:lnTo>
                <a:lnTo>
                  <a:pt x="37922" y="91485"/>
                </a:lnTo>
                <a:lnTo>
                  <a:pt x="39311" y="97185"/>
                </a:lnTo>
                <a:lnTo>
                  <a:pt x="41188" y="102890"/>
                </a:lnTo>
                <a:lnTo>
                  <a:pt x="43393" y="108599"/>
                </a:lnTo>
                <a:lnTo>
                  <a:pt x="44862" y="114309"/>
                </a:lnTo>
                <a:lnTo>
                  <a:pt x="45842" y="120021"/>
                </a:lnTo>
                <a:lnTo>
                  <a:pt x="46495" y="125734"/>
                </a:lnTo>
                <a:lnTo>
                  <a:pt x="46931" y="131448"/>
                </a:lnTo>
                <a:lnTo>
                  <a:pt x="47221" y="137162"/>
                </a:lnTo>
                <a:lnTo>
                  <a:pt x="47414" y="142877"/>
                </a:lnTo>
                <a:lnTo>
                  <a:pt x="48496" y="147639"/>
                </a:lnTo>
                <a:lnTo>
                  <a:pt x="50170" y="151766"/>
                </a:lnTo>
                <a:lnTo>
                  <a:pt x="52238" y="155470"/>
                </a:lnTo>
                <a:lnTo>
                  <a:pt x="53616" y="159844"/>
                </a:lnTo>
                <a:lnTo>
                  <a:pt x="54536" y="164666"/>
                </a:lnTo>
                <a:lnTo>
                  <a:pt x="55148" y="169785"/>
                </a:lnTo>
                <a:lnTo>
                  <a:pt x="56509" y="174150"/>
                </a:lnTo>
                <a:lnTo>
                  <a:pt x="58369" y="178013"/>
                </a:lnTo>
                <a:lnTo>
                  <a:pt x="60562" y="181540"/>
                </a:lnTo>
                <a:lnTo>
                  <a:pt x="62976" y="184845"/>
                </a:lnTo>
                <a:lnTo>
                  <a:pt x="65538" y="188000"/>
                </a:lnTo>
                <a:lnTo>
                  <a:pt x="68198" y="191056"/>
                </a:lnTo>
                <a:lnTo>
                  <a:pt x="69972" y="194046"/>
                </a:lnTo>
                <a:lnTo>
                  <a:pt x="71942" y="199908"/>
                </a:lnTo>
                <a:lnTo>
                  <a:pt x="73421" y="202805"/>
                </a:lnTo>
                <a:lnTo>
                  <a:pt x="75358" y="205688"/>
                </a:lnTo>
                <a:lnTo>
                  <a:pt x="77603" y="208563"/>
                </a:lnTo>
                <a:lnTo>
                  <a:pt x="80096" y="214298"/>
                </a:lnTo>
                <a:lnTo>
                  <a:pt x="80761" y="217160"/>
                </a:lnTo>
                <a:lnTo>
                  <a:pt x="82157" y="219069"/>
                </a:lnTo>
                <a:lnTo>
                  <a:pt x="84041" y="220341"/>
                </a:lnTo>
                <a:lnTo>
                  <a:pt x="86248" y="221189"/>
                </a:lnTo>
                <a:lnTo>
                  <a:pt x="87720" y="222707"/>
                </a:lnTo>
                <a:lnTo>
                  <a:pt x="88701" y="224672"/>
                </a:lnTo>
                <a:lnTo>
                  <a:pt x="90277" y="230118"/>
                </a:lnTo>
                <a:lnTo>
                  <a:pt x="90587" y="237085"/>
                </a:lnTo>
                <a:lnTo>
                  <a:pt x="90664" y="24003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SMARTPenAnnotation420"/>
          <p:cNvSpPr/>
          <p:nvPr/>
        </p:nvSpPr>
        <p:spPr>
          <a:xfrm>
            <a:off x="2207181" y="1607344"/>
            <a:ext cx="290274" cy="57151"/>
          </a:xfrm>
          <a:custGeom>
            <a:avLst/>
            <a:gdLst/>
            <a:ahLst/>
            <a:cxnLst/>
            <a:rect l="0" t="0" r="0" b="0"/>
            <a:pathLst>
              <a:path w="290274" h="68581">
                <a:moveTo>
                  <a:pt x="7381" y="68580"/>
                </a:moveTo>
                <a:lnTo>
                  <a:pt x="2830" y="68580"/>
                </a:lnTo>
                <a:lnTo>
                  <a:pt x="1489" y="67627"/>
                </a:lnTo>
                <a:lnTo>
                  <a:pt x="596" y="66040"/>
                </a:lnTo>
                <a:lnTo>
                  <a:pt x="0" y="64029"/>
                </a:lnTo>
                <a:lnTo>
                  <a:pt x="555" y="62689"/>
                </a:lnTo>
                <a:lnTo>
                  <a:pt x="1878" y="61795"/>
                </a:lnTo>
                <a:lnTo>
                  <a:pt x="3712" y="61199"/>
                </a:lnTo>
                <a:lnTo>
                  <a:pt x="4935" y="59849"/>
                </a:lnTo>
                <a:lnTo>
                  <a:pt x="5750" y="57997"/>
                </a:lnTo>
                <a:lnTo>
                  <a:pt x="6294" y="55810"/>
                </a:lnTo>
                <a:lnTo>
                  <a:pt x="7609" y="54352"/>
                </a:lnTo>
                <a:lnTo>
                  <a:pt x="9438" y="53379"/>
                </a:lnTo>
                <a:lnTo>
                  <a:pt x="14963" y="51347"/>
                </a:lnTo>
                <a:lnTo>
                  <a:pt x="19103" y="49471"/>
                </a:lnTo>
                <a:lnTo>
                  <a:pt x="34032" y="42281"/>
                </a:lnTo>
                <a:lnTo>
                  <a:pt x="39435" y="39617"/>
                </a:lnTo>
                <a:lnTo>
                  <a:pt x="44943" y="37841"/>
                </a:lnTo>
                <a:lnTo>
                  <a:pt x="50520" y="36658"/>
                </a:lnTo>
                <a:lnTo>
                  <a:pt x="56143" y="35868"/>
                </a:lnTo>
                <a:lnTo>
                  <a:pt x="62749" y="34390"/>
                </a:lnTo>
                <a:lnTo>
                  <a:pt x="70010" y="32452"/>
                </a:lnTo>
                <a:lnTo>
                  <a:pt x="77709" y="30207"/>
                </a:lnTo>
                <a:lnTo>
                  <a:pt x="84746" y="28710"/>
                </a:lnTo>
                <a:lnTo>
                  <a:pt x="91343" y="27713"/>
                </a:lnTo>
                <a:lnTo>
                  <a:pt x="97645" y="27048"/>
                </a:lnTo>
                <a:lnTo>
                  <a:pt x="103752" y="26604"/>
                </a:lnTo>
                <a:lnTo>
                  <a:pt x="109728" y="26309"/>
                </a:lnTo>
                <a:lnTo>
                  <a:pt x="121449" y="25980"/>
                </a:lnTo>
                <a:lnTo>
                  <a:pt x="161672" y="25733"/>
                </a:lnTo>
                <a:lnTo>
                  <a:pt x="167392" y="25728"/>
                </a:lnTo>
                <a:lnTo>
                  <a:pt x="172158" y="24772"/>
                </a:lnTo>
                <a:lnTo>
                  <a:pt x="176287" y="23182"/>
                </a:lnTo>
                <a:lnTo>
                  <a:pt x="179993" y="21170"/>
                </a:lnTo>
                <a:lnTo>
                  <a:pt x="185320" y="19828"/>
                </a:lnTo>
                <a:lnTo>
                  <a:pt x="191730" y="18934"/>
                </a:lnTo>
                <a:lnTo>
                  <a:pt x="204566" y="17940"/>
                </a:lnTo>
                <a:lnTo>
                  <a:pt x="213446" y="17498"/>
                </a:lnTo>
                <a:lnTo>
                  <a:pt x="219053" y="16428"/>
                </a:lnTo>
                <a:lnTo>
                  <a:pt x="225648" y="14762"/>
                </a:lnTo>
                <a:lnTo>
                  <a:pt x="232903" y="12699"/>
                </a:lnTo>
                <a:lnTo>
                  <a:pt x="238691" y="11323"/>
                </a:lnTo>
                <a:lnTo>
                  <a:pt x="247663" y="9795"/>
                </a:lnTo>
                <a:lnTo>
                  <a:pt x="252342" y="9388"/>
                </a:lnTo>
                <a:lnTo>
                  <a:pt x="257366" y="9116"/>
                </a:lnTo>
                <a:lnTo>
                  <a:pt x="262620" y="8935"/>
                </a:lnTo>
                <a:lnTo>
                  <a:pt x="267075" y="7862"/>
                </a:lnTo>
                <a:lnTo>
                  <a:pt x="270998" y="6194"/>
                </a:lnTo>
                <a:lnTo>
                  <a:pt x="274565" y="4129"/>
                </a:lnTo>
                <a:lnTo>
                  <a:pt x="277897" y="2753"/>
                </a:lnTo>
                <a:lnTo>
                  <a:pt x="281070" y="1835"/>
                </a:lnTo>
                <a:lnTo>
                  <a:pt x="290273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SMARTPenAnnotation421"/>
          <p:cNvSpPr/>
          <p:nvPr/>
        </p:nvSpPr>
        <p:spPr>
          <a:xfrm>
            <a:off x="2643188" y="1500188"/>
            <a:ext cx="240031" cy="107156"/>
          </a:xfrm>
          <a:custGeom>
            <a:avLst/>
            <a:gdLst/>
            <a:ahLst/>
            <a:cxnLst/>
            <a:rect l="0" t="0" r="0" b="0"/>
            <a:pathLst>
              <a:path w="240031" h="128587">
                <a:moveTo>
                  <a:pt x="0" y="0"/>
                </a:moveTo>
                <a:lnTo>
                  <a:pt x="0" y="4550"/>
                </a:lnTo>
                <a:lnTo>
                  <a:pt x="952" y="6843"/>
                </a:lnTo>
                <a:lnTo>
                  <a:pt x="2540" y="9325"/>
                </a:lnTo>
                <a:lnTo>
                  <a:pt x="4551" y="11931"/>
                </a:lnTo>
                <a:lnTo>
                  <a:pt x="5892" y="14621"/>
                </a:lnTo>
                <a:lnTo>
                  <a:pt x="6785" y="17368"/>
                </a:lnTo>
                <a:lnTo>
                  <a:pt x="7381" y="20151"/>
                </a:lnTo>
                <a:lnTo>
                  <a:pt x="8731" y="22959"/>
                </a:lnTo>
                <a:lnTo>
                  <a:pt x="10583" y="25783"/>
                </a:lnTo>
                <a:lnTo>
                  <a:pt x="12770" y="28618"/>
                </a:lnTo>
                <a:lnTo>
                  <a:pt x="14228" y="32414"/>
                </a:lnTo>
                <a:lnTo>
                  <a:pt x="15201" y="36849"/>
                </a:lnTo>
                <a:lnTo>
                  <a:pt x="15849" y="41711"/>
                </a:lnTo>
                <a:lnTo>
                  <a:pt x="16281" y="45905"/>
                </a:lnTo>
                <a:lnTo>
                  <a:pt x="16569" y="49653"/>
                </a:lnTo>
                <a:lnTo>
                  <a:pt x="16761" y="53104"/>
                </a:lnTo>
                <a:lnTo>
                  <a:pt x="16974" y="59479"/>
                </a:lnTo>
                <a:lnTo>
                  <a:pt x="17094" y="70963"/>
                </a:lnTo>
                <a:lnTo>
                  <a:pt x="17135" y="87360"/>
                </a:lnTo>
                <a:lnTo>
                  <a:pt x="16186" y="90625"/>
                </a:lnTo>
                <a:lnTo>
                  <a:pt x="14600" y="93754"/>
                </a:lnTo>
                <a:lnTo>
                  <a:pt x="12591" y="96792"/>
                </a:lnTo>
                <a:lnTo>
                  <a:pt x="11252" y="99771"/>
                </a:lnTo>
                <a:lnTo>
                  <a:pt x="10358" y="102709"/>
                </a:lnTo>
                <a:lnTo>
                  <a:pt x="9763" y="105620"/>
                </a:lnTo>
                <a:lnTo>
                  <a:pt x="10319" y="107561"/>
                </a:lnTo>
                <a:lnTo>
                  <a:pt x="11642" y="108854"/>
                </a:lnTo>
                <a:lnTo>
                  <a:pt x="13476" y="109717"/>
                </a:lnTo>
                <a:lnTo>
                  <a:pt x="14699" y="111244"/>
                </a:lnTo>
                <a:lnTo>
                  <a:pt x="15514" y="113215"/>
                </a:lnTo>
                <a:lnTo>
                  <a:pt x="16058" y="115482"/>
                </a:lnTo>
                <a:lnTo>
                  <a:pt x="17373" y="117945"/>
                </a:lnTo>
                <a:lnTo>
                  <a:pt x="19202" y="120540"/>
                </a:lnTo>
                <a:lnTo>
                  <a:pt x="21374" y="123222"/>
                </a:lnTo>
                <a:lnTo>
                  <a:pt x="23774" y="125010"/>
                </a:lnTo>
                <a:lnTo>
                  <a:pt x="28981" y="126998"/>
                </a:lnTo>
                <a:lnTo>
                  <a:pt x="34471" y="127881"/>
                </a:lnTo>
                <a:lnTo>
                  <a:pt x="40085" y="128273"/>
                </a:lnTo>
                <a:lnTo>
                  <a:pt x="45756" y="128447"/>
                </a:lnTo>
                <a:lnTo>
                  <a:pt x="105799" y="128586"/>
                </a:lnTo>
                <a:lnTo>
                  <a:pt x="112443" y="127634"/>
                </a:lnTo>
                <a:lnTo>
                  <a:pt x="118777" y="126046"/>
                </a:lnTo>
                <a:lnTo>
                  <a:pt x="124904" y="124036"/>
                </a:lnTo>
                <a:lnTo>
                  <a:pt x="131847" y="122695"/>
                </a:lnTo>
                <a:lnTo>
                  <a:pt x="139333" y="121802"/>
                </a:lnTo>
                <a:lnTo>
                  <a:pt x="147181" y="121206"/>
                </a:lnTo>
                <a:lnTo>
                  <a:pt x="154318" y="120809"/>
                </a:lnTo>
                <a:lnTo>
                  <a:pt x="167328" y="120368"/>
                </a:lnTo>
                <a:lnTo>
                  <a:pt x="191203" y="120084"/>
                </a:lnTo>
                <a:lnTo>
                  <a:pt x="225231" y="120017"/>
                </a:lnTo>
                <a:lnTo>
                  <a:pt x="227306" y="119064"/>
                </a:lnTo>
                <a:lnTo>
                  <a:pt x="228690" y="117476"/>
                </a:lnTo>
                <a:lnTo>
                  <a:pt x="229613" y="115465"/>
                </a:lnTo>
                <a:lnTo>
                  <a:pt x="231180" y="114124"/>
                </a:lnTo>
                <a:lnTo>
                  <a:pt x="233178" y="113230"/>
                </a:lnTo>
                <a:lnTo>
                  <a:pt x="240030" y="11144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SMARTPenAnnotation422"/>
          <p:cNvSpPr/>
          <p:nvPr/>
        </p:nvSpPr>
        <p:spPr>
          <a:xfrm>
            <a:off x="2771806" y="1521618"/>
            <a:ext cx="77122" cy="221457"/>
          </a:xfrm>
          <a:custGeom>
            <a:avLst/>
            <a:gdLst/>
            <a:ahLst/>
            <a:cxnLst/>
            <a:rect l="0" t="0" r="0" b="0"/>
            <a:pathLst>
              <a:path w="77122" h="265748">
                <a:moveTo>
                  <a:pt x="8541" y="0"/>
                </a:moveTo>
                <a:lnTo>
                  <a:pt x="321" y="0"/>
                </a:lnTo>
                <a:lnTo>
                  <a:pt x="38" y="6844"/>
                </a:lnTo>
                <a:lnTo>
                  <a:pt x="0" y="11932"/>
                </a:lnTo>
                <a:lnTo>
                  <a:pt x="942" y="14622"/>
                </a:lnTo>
                <a:lnTo>
                  <a:pt x="2522" y="17368"/>
                </a:lnTo>
                <a:lnTo>
                  <a:pt x="4529" y="20151"/>
                </a:lnTo>
                <a:lnTo>
                  <a:pt x="6758" y="25784"/>
                </a:lnTo>
                <a:lnTo>
                  <a:pt x="8701" y="32414"/>
                </a:lnTo>
                <a:lnTo>
                  <a:pt x="10553" y="36850"/>
                </a:lnTo>
                <a:lnTo>
                  <a:pt x="12740" y="41712"/>
                </a:lnTo>
                <a:lnTo>
                  <a:pt x="14197" y="45905"/>
                </a:lnTo>
                <a:lnTo>
                  <a:pt x="15817" y="53105"/>
                </a:lnTo>
                <a:lnTo>
                  <a:pt x="17202" y="57311"/>
                </a:lnTo>
                <a:lnTo>
                  <a:pt x="19077" y="62020"/>
                </a:lnTo>
                <a:lnTo>
                  <a:pt x="21280" y="67064"/>
                </a:lnTo>
                <a:lnTo>
                  <a:pt x="26268" y="77749"/>
                </a:lnTo>
                <a:lnTo>
                  <a:pt x="28931" y="83265"/>
                </a:lnTo>
                <a:lnTo>
                  <a:pt x="30707" y="88847"/>
                </a:lnTo>
                <a:lnTo>
                  <a:pt x="31891" y="94474"/>
                </a:lnTo>
                <a:lnTo>
                  <a:pt x="32680" y="100130"/>
                </a:lnTo>
                <a:lnTo>
                  <a:pt x="34159" y="105806"/>
                </a:lnTo>
                <a:lnTo>
                  <a:pt x="36097" y="111495"/>
                </a:lnTo>
                <a:lnTo>
                  <a:pt x="38342" y="117192"/>
                </a:lnTo>
                <a:lnTo>
                  <a:pt x="39838" y="122896"/>
                </a:lnTo>
                <a:lnTo>
                  <a:pt x="40836" y="128603"/>
                </a:lnTo>
                <a:lnTo>
                  <a:pt x="41501" y="134313"/>
                </a:lnTo>
                <a:lnTo>
                  <a:pt x="42897" y="140025"/>
                </a:lnTo>
                <a:lnTo>
                  <a:pt x="44780" y="145737"/>
                </a:lnTo>
                <a:lnTo>
                  <a:pt x="46988" y="151451"/>
                </a:lnTo>
                <a:lnTo>
                  <a:pt x="48460" y="157165"/>
                </a:lnTo>
                <a:lnTo>
                  <a:pt x="49441" y="162879"/>
                </a:lnTo>
                <a:lnTo>
                  <a:pt x="50095" y="168594"/>
                </a:lnTo>
                <a:lnTo>
                  <a:pt x="51484" y="174308"/>
                </a:lnTo>
                <a:lnTo>
                  <a:pt x="53362" y="180023"/>
                </a:lnTo>
                <a:lnTo>
                  <a:pt x="55567" y="185738"/>
                </a:lnTo>
                <a:lnTo>
                  <a:pt x="57037" y="191453"/>
                </a:lnTo>
                <a:lnTo>
                  <a:pt x="58016" y="197168"/>
                </a:lnTo>
                <a:lnTo>
                  <a:pt x="58669" y="202883"/>
                </a:lnTo>
                <a:lnTo>
                  <a:pt x="59105" y="207645"/>
                </a:lnTo>
                <a:lnTo>
                  <a:pt x="59589" y="215477"/>
                </a:lnTo>
                <a:lnTo>
                  <a:pt x="60671" y="218899"/>
                </a:lnTo>
                <a:lnTo>
                  <a:pt x="62344" y="222132"/>
                </a:lnTo>
                <a:lnTo>
                  <a:pt x="64412" y="225241"/>
                </a:lnTo>
                <a:lnTo>
                  <a:pt x="66710" y="231235"/>
                </a:lnTo>
                <a:lnTo>
                  <a:pt x="67731" y="237073"/>
                </a:lnTo>
                <a:lnTo>
                  <a:pt x="68306" y="244763"/>
                </a:lnTo>
                <a:lnTo>
                  <a:pt x="68516" y="252648"/>
                </a:lnTo>
                <a:lnTo>
                  <a:pt x="68539" y="260384"/>
                </a:lnTo>
                <a:lnTo>
                  <a:pt x="69495" y="262172"/>
                </a:lnTo>
                <a:lnTo>
                  <a:pt x="71084" y="263364"/>
                </a:lnTo>
                <a:lnTo>
                  <a:pt x="77121" y="26574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SMARTPenAnnotation423"/>
          <p:cNvSpPr/>
          <p:nvPr/>
        </p:nvSpPr>
        <p:spPr>
          <a:xfrm>
            <a:off x="3629129" y="1528762"/>
            <a:ext cx="299934" cy="35720"/>
          </a:xfrm>
          <a:custGeom>
            <a:avLst/>
            <a:gdLst/>
            <a:ahLst/>
            <a:cxnLst/>
            <a:rect l="0" t="0" r="0" b="0"/>
            <a:pathLst>
              <a:path w="299934" h="42864">
                <a:moveTo>
                  <a:pt x="8468" y="42863"/>
                </a:moveTo>
                <a:lnTo>
                  <a:pt x="0" y="42863"/>
                </a:lnTo>
                <a:lnTo>
                  <a:pt x="4477" y="42863"/>
                </a:lnTo>
                <a:lnTo>
                  <a:pt x="6760" y="41911"/>
                </a:lnTo>
                <a:lnTo>
                  <a:pt x="9234" y="40323"/>
                </a:lnTo>
                <a:lnTo>
                  <a:pt x="11837" y="38312"/>
                </a:lnTo>
                <a:lnTo>
                  <a:pt x="15476" y="36972"/>
                </a:lnTo>
                <a:lnTo>
                  <a:pt x="19808" y="36078"/>
                </a:lnTo>
                <a:lnTo>
                  <a:pt x="24601" y="35482"/>
                </a:lnTo>
                <a:lnTo>
                  <a:pt x="29700" y="34132"/>
                </a:lnTo>
                <a:lnTo>
                  <a:pt x="35005" y="32280"/>
                </a:lnTo>
                <a:lnTo>
                  <a:pt x="40447" y="30093"/>
                </a:lnTo>
                <a:lnTo>
                  <a:pt x="46932" y="28635"/>
                </a:lnTo>
                <a:lnTo>
                  <a:pt x="54114" y="27663"/>
                </a:lnTo>
                <a:lnTo>
                  <a:pt x="61758" y="27014"/>
                </a:lnTo>
                <a:lnTo>
                  <a:pt x="68760" y="25630"/>
                </a:lnTo>
                <a:lnTo>
                  <a:pt x="75333" y="23754"/>
                </a:lnTo>
                <a:lnTo>
                  <a:pt x="81619" y="21551"/>
                </a:lnTo>
                <a:lnTo>
                  <a:pt x="88668" y="20083"/>
                </a:lnTo>
                <a:lnTo>
                  <a:pt x="96225" y="19104"/>
                </a:lnTo>
                <a:lnTo>
                  <a:pt x="104120" y="18451"/>
                </a:lnTo>
                <a:lnTo>
                  <a:pt x="112241" y="17063"/>
                </a:lnTo>
                <a:lnTo>
                  <a:pt x="120513" y="15186"/>
                </a:lnTo>
                <a:lnTo>
                  <a:pt x="128884" y="12982"/>
                </a:lnTo>
                <a:lnTo>
                  <a:pt x="137323" y="11512"/>
                </a:lnTo>
                <a:lnTo>
                  <a:pt x="145806" y="10532"/>
                </a:lnTo>
                <a:lnTo>
                  <a:pt x="154320" y="9879"/>
                </a:lnTo>
                <a:lnTo>
                  <a:pt x="162853" y="8491"/>
                </a:lnTo>
                <a:lnTo>
                  <a:pt x="171398" y="6614"/>
                </a:lnTo>
                <a:lnTo>
                  <a:pt x="179954" y="4409"/>
                </a:lnTo>
                <a:lnTo>
                  <a:pt x="187562" y="2940"/>
                </a:lnTo>
                <a:lnTo>
                  <a:pt x="194539" y="1960"/>
                </a:lnTo>
                <a:lnTo>
                  <a:pt x="201096" y="1307"/>
                </a:lnTo>
                <a:lnTo>
                  <a:pt x="208324" y="872"/>
                </a:lnTo>
                <a:lnTo>
                  <a:pt x="223975" y="388"/>
                </a:lnTo>
                <a:lnTo>
                  <a:pt x="257838" y="35"/>
                </a:lnTo>
                <a:lnTo>
                  <a:pt x="299933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SMARTPenAnnotation424"/>
          <p:cNvSpPr/>
          <p:nvPr/>
        </p:nvSpPr>
        <p:spPr>
          <a:xfrm>
            <a:off x="3680460" y="1635918"/>
            <a:ext cx="265749" cy="7137"/>
          </a:xfrm>
          <a:custGeom>
            <a:avLst/>
            <a:gdLst/>
            <a:ahLst/>
            <a:cxnLst/>
            <a:rect l="0" t="0" r="0" b="0"/>
            <a:pathLst>
              <a:path w="265749" h="8564">
                <a:moveTo>
                  <a:pt x="0" y="0"/>
                </a:moveTo>
                <a:lnTo>
                  <a:pt x="0" y="8219"/>
                </a:lnTo>
                <a:lnTo>
                  <a:pt x="4552" y="8468"/>
                </a:lnTo>
                <a:lnTo>
                  <a:pt x="19908" y="8559"/>
                </a:lnTo>
                <a:lnTo>
                  <a:pt x="24702" y="8563"/>
                </a:lnTo>
                <a:lnTo>
                  <a:pt x="29803" y="7614"/>
                </a:lnTo>
                <a:lnTo>
                  <a:pt x="35109" y="6028"/>
                </a:lnTo>
                <a:lnTo>
                  <a:pt x="40551" y="4019"/>
                </a:lnTo>
                <a:lnTo>
                  <a:pt x="47037" y="2679"/>
                </a:lnTo>
                <a:lnTo>
                  <a:pt x="54218" y="1786"/>
                </a:lnTo>
                <a:lnTo>
                  <a:pt x="61863" y="1191"/>
                </a:lnTo>
                <a:lnTo>
                  <a:pt x="69817" y="794"/>
                </a:lnTo>
                <a:lnTo>
                  <a:pt x="86275" y="353"/>
                </a:lnTo>
                <a:lnTo>
                  <a:pt x="129828" y="31"/>
                </a:lnTo>
                <a:lnTo>
                  <a:pt x="265748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SMARTPenAnnotation425"/>
          <p:cNvSpPr/>
          <p:nvPr/>
        </p:nvSpPr>
        <p:spPr>
          <a:xfrm>
            <a:off x="4237673" y="1485909"/>
            <a:ext cx="342749" cy="228563"/>
          </a:xfrm>
          <a:custGeom>
            <a:avLst/>
            <a:gdLst/>
            <a:ahLst/>
            <a:cxnLst/>
            <a:rect l="0" t="0" r="0" b="0"/>
            <a:pathLst>
              <a:path w="342749" h="274276">
                <a:moveTo>
                  <a:pt x="0" y="25707"/>
                </a:moveTo>
                <a:lnTo>
                  <a:pt x="4551" y="25707"/>
                </a:lnTo>
                <a:lnTo>
                  <a:pt x="6844" y="24755"/>
                </a:lnTo>
                <a:lnTo>
                  <a:pt x="14622" y="19816"/>
                </a:lnTo>
                <a:lnTo>
                  <a:pt x="23911" y="16977"/>
                </a:lnTo>
                <a:lnTo>
                  <a:pt x="33170" y="12937"/>
                </a:lnTo>
                <a:lnTo>
                  <a:pt x="39258" y="11479"/>
                </a:lnTo>
                <a:lnTo>
                  <a:pt x="46175" y="10506"/>
                </a:lnTo>
                <a:lnTo>
                  <a:pt x="53643" y="9858"/>
                </a:lnTo>
                <a:lnTo>
                  <a:pt x="60527" y="8474"/>
                </a:lnTo>
                <a:lnTo>
                  <a:pt x="67021" y="6598"/>
                </a:lnTo>
                <a:lnTo>
                  <a:pt x="73256" y="4395"/>
                </a:lnTo>
                <a:lnTo>
                  <a:pt x="80270" y="2927"/>
                </a:lnTo>
                <a:lnTo>
                  <a:pt x="87803" y="1948"/>
                </a:lnTo>
                <a:lnTo>
                  <a:pt x="95683" y="1295"/>
                </a:lnTo>
                <a:lnTo>
                  <a:pt x="102841" y="860"/>
                </a:lnTo>
                <a:lnTo>
                  <a:pt x="115875" y="376"/>
                </a:lnTo>
                <a:lnTo>
                  <a:pt x="133922" y="104"/>
                </a:lnTo>
                <a:lnTo>
                  <a:pt x="164008" y="0"/>
                </a:lnTo>
                <a:lnTo>
                  <a:pt x="173223" y="2534"/>
                </a:lnTo>
                <a:lnTo>
                  <a:pt x="182715" y="5883"/>
                </a:lnTo>
                <a:lnTo>
                  <a:pt x="190109" y="7371"/>
                </a:lnTo>
                <a:lnTo>
                  <a:pt x="196570" y="10573"/>
                </a:lnTo>
                <a:lnTo>
                  <a:pt x="199627" y="12760"/>
                </a:lnTo>
                <a:lnTo>
                  <a:pt x="201665" y="15171"/>
                </a:lnTo>
                <a:lnTo>
                  <a:pt x="203023" y="17730"/>
                </a:lnTo>
                <a:lnTo>
                  <a:pt x="204533" y="23114"/>
                </a:lnTo>
                <a:lnTo>
                  <a:pt x="205382" y="31500"/>
                </a:lnTo>
                <a:lnTo>
                  <a:pt x="205581" y="37172"/>
                </a:lnTo>
                <a:lnTo>
                  <a:pt x="203130" y="45408"/>
                </a:lnTo>
                <a:lnTo>
                  <a:pt x="201142" y="50271"/>
                </a:lnTo>
                <a:lnTo>
                  <a:pt x="197912" y="54465"/>
                </a:lnTo>
                <a:lnTo>
                  <a:pt x="189244" y="61666"/>
                </a:lnTo>
                <a:lnTo>
                  <a:pt x="184265" y="65872"/>
                </a:lnTo>
                <a:lnTo>
                  <a:pt x="179041" y="70581"/>
                </a:lnTo>
                <a:lnTo>
                  <a:pt x="165127" y="83771"/>
                </a:lnTo>
                <a:lnTo>
                  <a:pt x="157209" y="90566"/>
                </a:lnTo>
                <a:lnTo>
                  <a:pt x="147341" y="96761"/>
                </a:lnTo>
                <a:lnTo>
                  <a:pt x="139145" y="102689"/>
                </a:lnTo>
                <a:lnTo>
                  <a:pt x="132327" y="108499"/>
                </a:lnTo>
                <a:lnTo>
                  <a:pt x="126122" y="114256"/>
                </a:lnTo>
                <a:lnTo>
                  <a:pt x="124087" y="117125"/>
                </a:lnTo>
                <a:lnTo>
                  <a:pt x="121824" y="122852"/>
                </a:lnTo>
                <a:lnTo>
                  <a:pt x="120269" y="124760"/>
                </a:lnTo>
                <a:lnTo>
                  <a:pt x="118279" y="126033"/>
                </a:lnTo>
                <a:lnTo>
                  <a:pt x="111843" y="128428"/>
                </a:lnTo>
                <a:lnTo>
                  <a:pt x="116112" y="123982"/>
                </a:lnTo>
                <a:lnTo>
                  <a:pt x="118365" y="122656"/>
                </a:lnTo>
                <a:lnTo>
                  <a:pt x="127040" y="119838"/>
                </a:lnTo>
                <a:lnTo>
                  <a:pt x="136155" y="115803"/>
                </a:lnTo>
                <a:lnTo>
                  <a:pt x="142205" y="113394"/>
                </a:lnTo>
                <a:lnTo>
                  <a:pt x="156548" y="108176"/>
                </a:lnTo>
                <a:lnTo>
                  <a:pt x="163420" y="106404"/>
                </a:lnTo>
                <a:lnTo>
                  <a:pt x="169907" y="105223"/>
                </a:lnTo>
                <a:lnTo>
                  <a:pt x="176136" y="104435"/>
                </a:lnTo>
                <a:lnTo>
                  <a:pt x="183147" y="102957"/>
                </a:lnTo>
                <a:lnTo>
                  <a:pt x="190678" y="101020"/>
                </a:lnTo>
                <a:lnTo>
                  <a:pt x="198556" y="98775"/>
                </a:lnTo>
                <a:lnTo>
                  <a:pt x="205713" y="97279"/>
                </a:lnTo>
                <a:lnTo>
                  <a:pt x="212390" y="96282"/>
                </a:lnTo>
                <a:lnTo>
                  <a:pt x="218746" y="95617"/>
                </a:lnTo>
                <a:lnTo>
                  <a:pt x="224888" y="95174"/>
                </a:lnTo>
                <a:lnTo>
                  <a:pt x="230888" y="94878"/>
                </a:lnTo>
                <a:lnTo>
                  <a:pt x="243587" y="94550"/>
                </a:lnTo>
                <a:lnTo>
                  <a:pt x="258756" y="94404"/>
                </a:lnTo>
                <a:lnTo>
                  <a:pt x="265849" y="95317"/>
                </a:lnTo>
                <a:lnTo>
                  <a:pt x="272482" y="96879"/>
                </a:lnTo>
                <a:lnTo>
                  <a:pt x="278810" y="98873"/>
                </a:lnTo>
                <a:lnTo>
                  <a:pt x="288381" y="103627"/>
                </a:lnTo>
                <a:lnTo>
                  <a:pt x="296762" y="108916"/>
                </a:lnTo>
                <a:lnTo>
                  <a:pt x="306836" y="114441"/>
                </a:lnTo>
                <a:lnTo>
                  <a:pt x="315124" y="120072"/>
                </a:lnTo>
                <a:lnTo>
                  <a:pt x="318668" y="122907"/>
                </a:lnTo>
                <a:lnTo>
                  <a:pt x="325146" y="131137"/>
                </a:lnTo>
                <a:lnTo>
                  <a:pt x="328206" y="135999"/>
                </a:lnTo>
                <a:lnTo>
                  <a:pt x="334147" y="143941"/>
                </a:lnTo>
                <a:lnTo>
                  <a:pt x="337065" y="147392"/>
                </a:lnTo>
                <a:lnTo>
                  <a:pt x="339010" y="151598"/>
                </a:lnTo>
                <a:lnTo>
                  <a:pt x="340306" y="156307"/>
                </a:lnTo>
                <a:lnTo>
                  <a:pt x="341171" y="161351"/>
                </a:lnTo>
                <a:lnTo>
                  <a:pt x="342132" y="169496"/>
                </a:lnTo>
                <a:lnTo>
                  <a:pt x="342558" y="177243"/>
                </a:lnTo>
                <a:lnTo>
                  <a:pt x="342748" y="187037"/>
                </a:lnTo>
                <a:lnTo>
                  <a:pt x="341846" y="191362"/>
                </a:lnTo>
                <a:lnTo>
                  <a:pt x="338304" y="198709"/>
                </a:lnTo>
                <a:lnTo>
                  <a:pt x="333555" y="205149"/>
                </a:lnTo>
                <a:lnTo>
                  <a:pt x="330955" y="208200"/>
                </a:lnTo>
                <a:lnTo>
                  <a:pt x="322986" y="214130"/>
                </a:lnTo>
                <a:lnTo>
                  <a:pt x="313095" y="220893"/>
                </a:lnTo>
                <a:lnTo>
                  <a:pt x="307790" y="225364"/>
                </a:lnTo>
                <a:lnTo>
                  <a:pt x="302348" y="230249"/>
                </a:lnTo>
                <a:lnTo>
                  <a:pt x="296815" y="234458"/>
                </a:lnTo>
                <a:lnTo>
                  <a:pt x="291222" y="238217"/>
                </a:lnTo>
                <a:lnTo>
                  <a:pt x="285587" y="241675"/>
                </a:lnTo>
                <a:lnTo>
                  <a:pt x="279927" y="244934"/>
                </a:lnTo>
                <a:lnTo>
                  <a:pt x="268557" y="251093"/>
                </a:lnTo>
                <a:lnTo>
                  <a:pt x="251446" y="259916"/>
                </a:lnTo>
                <a:lnTo>
                  <a:pt x="242564" y="263150"/>
                </a:lnTo>
                <a:lnTo>
                  <a:pt x="234489" y="265540"/>
                </a:lnTo>
                <a:lnTo>
                  <a:pt x="224550" y="269777"/>
                </a:lnTo>
                <a:lnTo>
                  <a:pt x="219232" y="271288"/>
                </a:lnTo>
                <a:lnTo>
                  <a:pt x="213783" y="272295"/>
                </a:lnTo>
                <a:lnTo>
                  <a:pt x="208244" y="272967"/>
                </a:lnTo>
                <a:lnTo>
                  <a:pt x="202647" y="273414"/>
                </a:lnTo>
                <a:lnTo>
                  <a:pt x="197011" y="273713"/>
                </a:lnTo>
                <a:lnTo>
                  <a:pt x="182516" y="274133"/>
                </a:lnTo>
                <a:lnTo>
                  <a:pt x="169085" y="274275"/>
                </a:lnTo>
                <a:lnTo>
                  <a:pt x="166063" y="273334"/>
                </a:lnTo>
                <a:lnTo>
                  <a:pt x="157260" y="268411"/>
                </a:lnTo>
                <a:lnTo>
                  <a:pt x="151491" y="266926"/>
                </a:lnTo>
                <a:lnTo>
                  <a:pt x="149571" y="265577"/>
                </a:lnTo>
                <a:lnTo>
                  <a:pt x="148292" y="263725"/>
                </a:lnTo>
                <a:lnTo>
                  <a:pt x="147439" y="261538"/>
                </a:lnTo>
                <a:lnTo>
                  <a:pt x="141687" y="253910"/>
                </a:lnTo>
                <a:lnTo>
                  <a:pt x="138501" y="250168"/>
                </a:lnTo>
                <a:lnTo>
                  <a:pt x="139007" y="248690"/>
                </a:lnTo>
                <a:lnTo>
                  <a:pt x="143316" y="242060"/>
                </a:lnTo>
                <a:lnTo>
                  <a:pt x="144659" y="236799"/>
                </a:lnTo>
                <a:lnTo>
                  <a:pt x="145255" y="231286"/>
                </a:lnTo>
                <a:lnTo>
                  <a:pt x="145732" y="22287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SMARTPenAnnotation426"/>
          <p:cNvSpPr/>
          <p:nvPr/>
        </p:nvSpPr>
        <p:spPr>
          <a:xfrm>
            <a:off x="4709160" y="1514475"/>
            <a:ext cx="274321" cy="107148"/>
          </a:xfrm>
          <a:custGeom>
            <a:avLst/>
            <a:gdLst/>
            <a:ahLst/>
            <a:cxnLst/>
            <a:rect l="0" t="0" r="0" b="0"/>
            <a:pathLst>
              <a:path w="274321" h="128578">
                <a:moveTo>
                  <a:pt x="0" y="0"/>
                </a:moveTo>
                <a:lnTo>
                  <a:pt x="4552" y="0"/>
                </a:lnTo>
                <a:lnTo>
                  <a:pt x="5892" y="952"/>
                </a:lnTo>
                <a:lnTo>
                  <a:pt x="6786" y="2540"/>
                </a:lnTo>
                <a:lnTo>
                  <a:pt x="7382" y="4550"/>
                </a:lnTo>
                <a:lnTo>
                  <a:pt x="8731" y="6843"/>
                </a:lnTo>
                <a:lnTo>
                  <a:pt x="10584" y="9325"/>
                </a:lnTo>
                <a:lnTo>
                  <a:pt x="12771" y="11931"/>
                </a:lnTo>
                <a:lnTo>
                  <a:pt x="15182" y="14622"/>
                </a:lnTo>
                <a:lnTo>
                  <a:pt x="20400" y="20151"/>
                </a:lnTo>
                <a:lnTo>
                  <a:pt x="37183" y="37160"/>
                </a:lnTo>
                <a:lnTo>
                  <a:pt x="40982" y="40013"/>
                </a:lnTo>
                <a:lnTo>
                  <a:pt x="45419" y="42868"/>
                </a:lnTo>
                <a:lnTo>
                  <a:pt x="50282" y="45723"/>
                </a:lnTo>
                <a:lnTo>
                  <a:pt x="54476" y="48580"/>
                </a:lnTo>
                <a:lnTo>
                  <a:pt x="58225" y="51436"/>
                </a:lnTo>
                <a:lnTo>
                  <a:pt x="61677" y="54293"/>
                </a:lnTo>
                <a:lnTo>
                  <a:pt x="65883" y="57150"/>
                </a:lnTo>
                <a:lnTo>
                  <a:pt x="70592" y="60008"/>
                </a:lnTo>
                <a:lnTo>
                  <a:pt x="75637" y="62865"/>
                </a:lnTo>
                <a:lnTo>
                  <a:pt x="86322" y="68580"/>
                </a:lnTo>
                <a:lnTo>
                  <a:pt x="142886" y="97155"/>
                </a:lnTo>
                <a:lnTo>
                  <a:pt x="147645" y="100012"/>
                </a:lnTo>
                <a:lnTo>
                  <a:pt x="151771" y="102869"/>
                </a:lnTo>
                <a:lnTo>
                  <a:pt x="155473" y="105727"/>
                </a:lnTo>
                <a:lnTo>
                  <a:pt x="162127" y="108902"/>
                </a:lnTo>
                <a:lnTo>
                  <a:pt x="169212" y="111266"/>
                </a:lnTo>
                <a:lnTo>
                  <a:pt x="173768" y="113229"/>
                </a:lnTo>
                <a:lnTo>
                  <a:pt x="178711" y="115491"/>
                </a:lnTo>
                <a:lnTo>
                  <a:pt x="186742" y="118004"/>
                </a:lnTo>
                <a:lnTo>
                  <a:pt x="190217" y="118674"/>
                </a:lnTo>
                <a:lnTo>
                  <a:pt x="196619" y="121959"/>
                </a:lnTo>
                <a:lnTo>
                  <a:pt x="199659" y="124168"/>
                </a:lnTo>
                <a:lnTo>
                  <a:pt x="208118" y="126623"/>
                </a:lnTo>
                <a:lnTo>
                  <a:pt x="213040" y="127278"/>
                </a:lnTo>
                <a:lnTo>
                  <a:pt x="221050" y="128005"/>
                </a:lnTo>
                <a:lnTo>
                  <a:pt x="227785" y="128328"/>
                </a:lnTo>
                <a:lnTo>
                  <a:pt x="233953" y="128472"/>
                </a:lnTo>
                <a:lnTo>
                  <a:pt x="251429" y="128577"/>
                </a:lnTo>
                <a:lnTo>
                  <a:pt x="253345" y="127628"/>
                </a:lnTo>
                <a:lnTo>
                  <a:pt x="254622" y="126043"/>
                </a:lnTo>
                <a:lnTo>
                  <a:pt x="255473" y="124033"/>
                </a:lnTo>
                <a:lnTo>
                  <a:pt x="256993" y="122694"/>
                </a:lnTo>
                <a:lnTo>
                  <a:pt x="258959" y="121801"/>
                </a:lnTo>
                <a:lnTo>
                  <a:pt x="261222" y="121205"/>
                </a:lnTo>
                <a:lnTo>
                  <a:pt x="262730" y="119856"/>
                </a:lnTo>
                <a:lnTo>
                  <a:pt x="263736" y="118004"/>
                </a:lnTo>
                <a:lnTo>
                  <a:pt x="264407" y="115817"/>
                </a:lnTo>
                <a:lnTo>
                  <a:pt x="265807" y="114358"/>
                </a:lnTo>
                <a:lnTo>
                  <a:pt x="267692" y="113386"/>
                </a:lnTo>
                <a:lnTo>
                  <a:pt x="274320" y="11144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SMARTPenAnnotation427"/>
          <p:cNvSpPr/>
          <p:nvPr/>
        </p:nvSpPr>
        <p:spPr>
          <a:xfrm>
            <a:off x="4709160" y="1485901"/>
            <a:ext cx="197169" cy="178594"/>
          </a:xfrm>
          <a:custGeom>
            <a:avLst/>
            <a:gdLst/>
            <a:ahLst/>
            <a:cxnLst/>
            <a:rect l="0" t="0" r="0" b="0"/>
            <a:pathLst>
              <a:path w="197169" h="214313">
                <a:moveTo>
                  <a:pt x="197168" y="0"/>
                </a:moveTo>
                <a:lnTo>
                  <a:pt x="197168" y="4550"/>
                </a:lnTo>
                <a:lnTo>
                  <a:pt x="196216" y="5891"/>
                </a:lnTo>
                <a:lnTo>
                  <a:pt x="194628" y="6785"/>
                </a:lnTo>
                <a:lnTo>
                  <a:pt x="192618" y="7380"/>
                </a:lnTo>
                <a:lnTo>
                  <a:pt x="190324" y="9683"/>
                </a:lnTo>
                <a:lnTo>
                  <a:pt x="187843" y="13122"/>
                </a:lnTo>
                <a:lnTo>
                  <a:pt x="185236" y="17321"/>
                </a:lnTo>
                <a:lnTo>
                  <a:pt x="182546" y="21072"/>
                </a:lnTo>
                <a:lnTo>
                  <a:pt x="179800" y="24525"/>
                </a:lnTo>
                <a:lnTo>
                  <a:pt x="177017" y="27780"/>
                </a:lnTo>
                <a:lnTo>
                  <a:pt x="173257" y="31855"/>
                </a:lnTo>
                <a:lnTo>
                  <a:pt x="163998" y="41463"/>
                </a:lnTo>
                <a:lnTo>
                  <a:pt x="159815" y="46692"/>
                </a:lnTo>
                <a:lnTo>
                  <a:pt x="156073" y="52082"/>
                </a:lnTo>
                <a:lnTo>
                  <a:pt x="152626" y="57582"/>
                </a:lnTo>
                <a:lnTo>
                  <a:pt x="148424" y="63153"/>
                </a:lnTo>
                <a:lnTo>
                  <a:pt x="143717" y="68772"/>
                </a:lnTo>
                <a:lnTo>
                  <a:pt x="138674" y="74423"/>
                </a:lnTo>
                <a:lnTo>
                  <a:pt x="132455" y="80095"/>
                </a:lnTo>
                <a:lnTo>
                  <a:pt x="125451" y="85781"/>
                </a:lnTo>
                <a:lnTo>
                  <a:pt x="117924" y="91478"/>
                </a:lnTo>
                <a:lnTo>
                  <a:pt x="111001" y="97180"/>
                </a:lnTo>
                <a:lnTo>
                  <a:pt x="104481" y="102886"/>
                </a:lnTo>
                <a:lnTo>
                  <a:pt x="98230" y="108596"/>
                </a:lnTo>
                <a:lnTo>
                  <a:pt x="93109" y="114307"/>
                </a:lnTo>
                <a:lnTo>
                  <a:pt x="88743" y="120019"/>
                </a:lnTo>
                <a:lnTo>
                  <a:pt x="84879" y="125733"/>
                </a:lnTo>
                <a:lnTo>
                  <a:pt x="80399" y="131447"/>
                </a:lnTo>
                <a:lnTo>
                  <a:pt x="75507" y="137161"/>
                </a:lnTo>
                <a:lnTo>
                  <a:pt x="65944" y="147638"/>
                </a:lnTo>
                <a:lnTo>
                  <a:pt x="58519" y="155469"/>
                </a:lnTo>
                <a:lnTo>
                  <a:pt x="23249" y="191055"/>
                </a:lnTo>
                <a:lnTo>
                  <a:pt x="20262" y="193092"/>
                </a:lnTo>
                <a:lnTo>
                  <a:pt x="14403" y="195356"/>
                </a:lnTo>
                <a:lnTo>
                  <a:pt x="12460" y="196912"/>
                </a:lnTo>
                <a:lnTo>
                  <a:pt x="11164" y="198902"/>
                </a:lnTo>
                <a:lnTo>
                  <a:pt x="10300" y="201181"/>
                </a:lnTo>
                <a:lnTo>
                  <a:pt x="8772" y="202701"/>
                </a:lnTo>
                <a:lnTo>
                  <a:pt x="6801" y="203714"/>
                </a:lnTo>
                <a:lnTo>
                  <a:pt x="4534" y="204389"/>
                </a:lnTo>
                <a:lnTo>
                  <a:pt x="3023" y="205792"/>
                </a:lnTo>
                <a:lnTo>
                  <a:pt x="2015" y="207679"/>
                </a:lnTo>
                <a:lnTo>
                  <a:pt x="0" y="21431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SMARTPenAnnotation428"/>
          <p:cNvSpPr/>
          <p:nvPr/>
        </p:nvSpPr>
        <p:spPr>
          <a:xfrm>
            <a:off x="5223510" y="1485900"/>
            <a:ext cx="94299" cy="164307"/>
          </a:xfrm>
          <a:custGeom>
            <a:avLst/>
            <a:gdLst/>
            <a:ahLst/>
            <a:cxnLst/>
            <a:rect l="0" t="0" r="0" b="0"/>
            <a:pathLst>
              <a:path w="94299" h="197168">
                <a:moveTo>
                  <a:pt x="0" y="0"/>
                </a:moveTo>
                <a:lnTo>
                  <a:pt x="0" y="12770"/>
                </a:lnTo>
                <a:lnTo>
                  <a:pt x="953" y="15180"/>
                </a:lnTo>
                <a:lnTo>
                  <a:pt x="2541" y="17740"/>
                </a:lnTo>
                <a:lnTo>
                  <a:pt x="4552" y="20399"/>
                </a:lnTo>
                <a:lnTo>
                  <a:pt x="5892" y="24077"/>
                </a:lnTo>
                <a:lnTo>
                  <a:pt x="6786" y="28434"/>
                </a:lnTo>
                <a:lnTo>
                  <a:pt x="7382" y="33243"/>
                </a:lnTo>
                <a:lnTo>
                  <a:pt x="8731" y="38354"/>
                </a:lnTo>
                <a:lnTo>
                  <a:pt x="10584" y="43667"/>
                </a:lnTo>
                <a:lnTo>
                  <a:pt x="12771" y="49114"/>
                </a:lnTo>
                <a:lnTo>
                  <a:pt x="15182" y="53697"/>
                </a:lnTo>
                <a:lnTo>
                  <a:pt x="17742" y="57706"/>
                </a:lnTo>
                <a:lnTo>
                  <a:pt x="20401" y="61330"/>
                </a:lnTo>
                <a:lnTo>
                  <a:pt x="23125" y="66604"/>
                </a:lnTo>
                <a:lnTo>
                  <a:pt x="25895" y="72978"/>
                </a:lnTo>
                <a:lnTo>
                  <a:pt x="28694" y="80084"/>
                </a:lnTo>
                <a:lnTo>
                  <a:pt x="31512" y="86727"/>
                </a:lnTo>
                <a:lnTo>
                  <a:pt x="37183" y="99188"/>
                </a:lnTo>
                <a:lnTo>
                  <a:pt x="45731" y="116913"/>
                </a:lnTo>
                <a:lnTo>
                  <a:pt x="47633" y="121757"/>
                </a:lnTo>
                <a:lnTo>
                  <a:pt x="48900" y="125938"/>
                </a:lnTo>
                <a:lnTo>
                  <a:pt x="49745" y="129679"/>
                </a:lnTo>
                <a:lnTo>
                  <a:pt x="51261" y="134077"/>
                </a:lnTo>
                <a:lnTo>
                  <a:pt x="53224" y="138915"/>
                </a:lnTo>
                <a:lnTo>
                  <a:pt x="55486" y="144045"/>
                </a:lnTo>
                <a:lnTo>
                  <a:pt x="57945" y="148417"/>
                </a:lnTo>
                <a:lnTo>
                  <a:pt x="60538" y="152285"/>
                </a:lnTo>
                <a:lnTo>
                  <a:pt x="63219" y="155815"/>
                </a:lnTo>
                <a:lnTo>
                  <a:pt x="65959" y="159122"/>
                </a:lnTo>
                <a:lnTo>
                  <a:pt x="68738" y="162279"/>
                </a:lnTo>
                <a:lnTo>
                  <a:pt x="71543" y="165335"/>
                </a:lnTo>
                <a:lnTo>
                  <a:pt x="73413" y="168326"/>
                </a:lnTo>
                <a:lnTo>
                  <a:pt x="75491" y="174189"/>
                </a:lnTo>
                <a:lnTo>
                  <a:pt x="76998" y="177086"/>
                </a:lnTo>
                <a:lnTo>
                  <a:pt x="78954" y="179970"/>
                </a:lnTo>
                <a:lnTo>
                  <a:pt x="84388" y="186891"/>
                </a:lnTo>
                <a:lnTo>
                  <a:pt x="85786" y="188411"/>
                </a:lnTo>
                <a:lnTo>
                  <a:pt x="94298" y="19716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SMARTPenAnnotation429"/>
          <p:cNvSpPr/>
          <p:nvPr/>
        </p:nvSpPr>
        <p:spPr>
          <a:xfrm>
            <a:off x="5163511" y="1535906"/>
            <a:ext cx="317174" cy="35425"/>
          </a:xfrm>
          <a:custGeom>
            <a:avLst/>
            <a:gdLst/>
            <a:ahLst/>
            <a:cxnLst/>
            <a:rect l="0" t="0" r="0" b="0"/>
            <a:pathLst>
              <a:path w="317174" h="42510">
                <a:moveTo>
                  <a:pt x="8564" y="34290"/>
                </a:moveTo>
                <a:lnTo>
                  <a:pt x="0" y="34290"/>
                </a:lnTo>
                <a:lnTo>
                  <a:pt x="4545" y="34290"/>
                </a:lnTo>
                <a:lnTo>
                  <a:pt x="5884" y="35243"/>
                </a:lnTo>
                <a:lnTo>
                  <a:pt x="6777" y="36830"/>
                </a:lnTo>
                <a:lnTo>
                  <a:pt x="7373" y="38841"/>
                </a:lnTo>
                <a:lnTo>
                  <a:pt x="8722" y="40181"/>
                </a:lnTo>
                <a:lnTo>
                  <a:pt x="10574" y="41075"/>
                </a:lnTo>
                <a:lnTo>
                  <a:pt x="12762" y="41671"/>
                </a:lnTo>
                <a:lnTo>
                  <a:pt x="17077" y="42068"/>
                </a:lnTo>
                <a:lnTo>
                  <a:pt x="22812" y="42333"/>
                </a:lnTo>
                <a:lnTo>
                  <a:pt x="29492" y="42509"/>
                </a:lnTo>
                <a:lnTo>
                  <a:pt x="35851" y="41675"/>
                </a:lnTo>
                <a:lnTo>
                  <a:pt x="41996" y="40166"/>
                </a:lnTo>
                <a:lnTo>
                  <a:pt x="47996" y="38207"/>
                </a:lnTo>
                <a:lnTo>
                  <a:pt x="54855" y="36901"/>
                </a:lnTo>
                <a:lnTo>
                  <a:pt x="62285" y="36031"/>
                </a:lnTo>
                <a:lnTo>
                  <a:pt x="70095" y="35451"/>
                </a:lnTo>
                <a:lnTo>
                  <a:pt x="78160" y="35064"/>
                </a:lnTo>
                <a:lnTo>
                  <a:pt x="94740" y="34634"/>
                </a:lnTo>
                <a:lnTo>
                  <a:pt x="120140" y="34392"/>
                </a:lnTo>
                <a:lnTo>
                  <a:pt x="128668" y="33406"/>
                </a:lnTo>
                <a:lnTo>
                  <a:pt x="137211" y="31795"/>
                </a:lnTo>
                <a:lnTo>
                  <a:pt x="176004" y="22367"/>
                </a:lnTo>
                <a:lnTo>
                  <a:pt x="185913" y="20627"/>
                </a:lnTo>
                <a:lnTo>
                  <a:pt x="195377" y="19466"/>
                </a:lnTo>
                <a:lnTo>
                  <a:pt x="204543" y="18692"/>
                </a:lnTo>
                <a:lnTo>
                  <a:pt x="214464" y="17224"/>
                </a:lnTo>
                <a:lnTo>
                  <a:pt x="224888" y="15293"/>
                </a:lnTo>
                <a:lnTo>
                  <a:pt x="235647" y="13053"/>
                </a:lnTo>
                <a:lnTo>
                  <a:pt x="245678" y="11559"/>
                </a:lnTo>
                <a:lnTo>
                  <a:pt x="255222" y="10564"/>
                </a:lnTo>
                <a:lnTo>
                  <a:pt x="264443" y="9900"/>
                </a:lnTo>
                <a:lnTo>
                  <a:pt x="272495" y="8505"/>
                </a:lnTo>
                <a:lnTo>
                  <a:pt x="279768" y="6622"/>
                </a:lnTo>
                <a:lnTo>
                  <a:pt x="286521" y="4415"/>
                </a:lnTo>
                <a:lnTo>
                  <a:pt x="292929" y="2943"/>
                </a:lnTo>
                <a:lnTo>
                  <a:pt x="299105" y="1962"/>
                </a:lnTo>
                <a:lnTo>
                  <a:pt x="317173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SMARTPenAnnotation430"/>
          <p:cNvSpPr/>
          <p:nvPr/>
        </p:nvSpPr>
        <p:spPr>
          <a:xfrm>
            <a:off x="5559168" y="1443124"/>
            <a:ext cx="212854" cy="235658"/>
          </a:xfrm>
          <a:custGeom>
            <a:avLst/>
            <a:gdLst/>
            <a:ahLst/>
            <a:cxnLst/>
            <a:rect l="0" t="0" r="0" b="0"/>
            <a:pathLst>
              <a:path w="212854" h="282789">
                <a:moveTo>
                  <a:pt x="67249" y="8468"/>
                </a:moveTo>
                <a:lnTo>
                  <a:pt x="67249" y="0"/>
                </a:lnTo>
                <a:lnTo>
                  <a:pt x="67249" y="4477"/>
                </a:lnTo>
                <a:lnTo>
                  <a:pt x="66297" y="6760"/>
                </a:lnTo>
                <a:lnTo>
                  <a:pt x="59868" y="15499"/>
                </a:lnTo>
                <a:lnTo>
                  <a:pt x="56666" y="21435"/>
                </a:lnTo>
                <a:lnTo>
                  <a:pt x="52068" y="29471"/>
                </a:lnTo>
                <a:lnTo>
                  <a:pt x="46849" y="36218"/>
                </a:lnTo>
                <a:lnTo>
                  <a:pt x="41355" y="42391"/>
                </a:lnTo>
                <a:lnTo>
                  <a:pt x="35738" y="49263"/>
                </a:lnTo>
                <a:lnTo>
                  <a:pt x="32907" y="53762"/>
                </a:lnTo>
                <a:lnTo>
                  <a:pt x="30067" y="58666"/>
                </a:lnTo>
                <a:lnTo>
                  <a:pt x="28173" y="63841"/>
                </a:lnTo>
                <a:lnTo>
                  <a:pt x="26911" y="69196"/>
                </a:lnTo>
                <a:lnTo>
                  <a:pt x="26070" y="74671"/>
                </a:lnTo>
                <a:lnTo>
                  <a:pt x="24556" y="80226"/>
                </a:lnTo>
                <a:lnTo>
                  <a:pt x="22594" y="85834"/>
                </a:lnTo>
                <a:lnTo>
                  <a:pt x="20334" y="91478"/>
                </a:lnTo>
                <a:lnTo>
                  <a:pt x="17875" y="97145"/>
                </a:lnTo>
                <a:lnTo>
                  <a:pt x="12602" y="108523"/>
                </a:lnTo>
                <a:lnTo>
                  <a:pt x="10816" y="113271"/>
                </a:lnTo>
                <a:lnTo>
                  <a:pt x="8830" y="121087"/>
                </a:lnTo>
                <a:lnTo>
                  <a:pt x="7348" y="125457"/>
                </a:lnTo>
                <a:lnTo>
                  <a:pt x="5408" y="130276"/>
                </a:lnTo>
                <a:lnTo>
                  <a:pt x="3161" y="135393"/>
                </a:lnTo>
                <a:lnTo>
                  <a:pt x="1664" y="140710"/>
                </a:lnTo>
                <a:lnTo>
                  <a:pt x="666" y="146159"/>
                </a:lnTo>
                <a:lnTo>
                  <a:pt x="0" y="151697"/>
                </a:lnTo>
                <a:lnTo>
                  <a:pt x="509" y="157294"/>
                </a:lnTo>
                <a:lnTo>
                  <a:pt x="1801" y="162931"/>
                </a:lnTo>
                <a:lnTo>
                  <a:pt x="3614" y="168593"/>
                </a:lnTo>
                <a:lnTo>
                  <a:pt x="4823" y="174273"/>
                </a:lnTo>
                <a:lnTo>
                  <a:pt x="5629" y="179965"/>
                </a:lnTo>
                <a:lnTo>
                  <a:pt x="6167" y="185664"/>
                </a:lnTo>
                <a:lnTo>
                  <a:pt x="7477" y="191369"/>
                </a:lnTo>
                <a:lnTo>
                  <a:pt x="9304" y="197077"/>
                </a:lnTo>
                <a:lnTo>
                  <a:pt x="11474" y="202787"/>
                </a:lnTo>
                <a:lnTo>
                  <a:pt x="14826" y="207547"/>
                </a:lnTo>
                <a:lnTo>
                  <a:pt x="18965" y="211672"/>
                </a:lnTo>
                <a:lnTo>
                  <a:pt x="23630" y="215375"/>
                </a:lnTo>
                <a:lnTo>
                  <a:pt x="27692" y="218796"/>
                </a:lnTo>
                <a:lnTo>
                  <a:pt x="31353" y="222029"/>
                </a:lnTo>
                <a:lnTo>
                  <a:pt x="37960" y="228162"/>
                </a:lnTo>
                <a:lnTo>
                  <a:pt x="44072" y="234062"/>
                </a:lnTo>
                <a:lnTo>
                  <a:pt x="47988" y="236969"/>
                </a:lnTo>
                <a:lnTo>
                  <a:pt x="52503" y="239860"/>
                </a:lnTo>
                <a:lnTo>
                  <a:pt x="57418" y="242739"/>
                </a:lnTo>
                <a:lnTo>
                  <a:pt x="61648" y="244659"/>
                </a:lnTo>
                <a:lnTo>
                  <a:pt x="65420" y="245939"/>
                </a:lnTo>
                <a:lnTo>
                  <a:pt x="68887" y="246792"/>
                </a:lnTo>
                <a:lnTo>
                  <a:pt x="73103" y="247361"/>
                </a:lnTo>
                <a:lnTo>
                  <a:pt x="77820" y="247740"/>
                </a:lnTo>
                <a:lnTo>
                  <a:pt x="82869" y="247992"/>
                </a:lnTo>
                <a:lnTo>
                  <a:pt x="93559" y="248273"/>
                </a:lnTo>
                <a:lnTo>
                  <a:pt x="99076" y="248348"/>
                </a:lnTo>
                <a:lnTo>
                  <a:pt x="104659" y="247446"/>
                </a:lnTo>
                <a:lnTo>
                  <a:pt x="110287" y="245891"/>
                </a:lnTo>
                <a:lnTo>
                  <a:pt x="115943" y="243903"/>
                </a:lnTo>
                <a:lnTo>
                  <a:pt x="121619" y="241625"/>
                </a:lnTo>
                <a:lnTo>
                  <a:pt x="127308" y="239153"/>
                </a:lnTo>
                <a:lnTo>
                  <a:pt x="138710" y="233867"/>
                </a:lnTo>
                <a:lnTo>
                  <a:pt x="150126" y="228343"/>
                </a:lnTo>
                <a:lnTo>
                  <a:pt x="155838" y="226489"/>
                </a:lnTo>
                <a:lnTo>
                  <a:pt x="161551" y="225253"/>
                </a:lnTo>
                <a:lnTo>
                  <a:pt x="167265" y="224429"/>
                </a:lnTo>
                <a:lnTo>
                  <a:pt x="172026" y="222927"/>
                </a:lnTo>
                <a:lnTo>
                  <a:pt x="176153" y="220973"/>
                </a:lnTo>
                <a:lnTo>
                  <a:pt x="179857" y="218718"/>
                </a:lnTo>
                <a:lnTo>
                  <a:pt x="184231" y="215310"/>
                </a:lnTo>
                <a:lnTo>
                  <a:pt x="189052" y="211132"/>
                </a:lnTo>
                <a:lnTo>
                  <a:pt x="201375" y="199842"/>
                </a:lnTo>
                <a:lnTo>
                  <a:pt x="205601" y="193218"/>
                </a:lnTo>
                <a:lnTo>
                  <a:pt x="211524" y="182545"/>
                </a:lnTo>
                <a:lnTo>
                  <a:pt x="212334" y="178546"/>
                </a:lnTo>
                <a:lnTo>
                  <a:pt x="212790" y="170939"/>
                </a:lnTo>
                <a:lnTo>
                  <a:pt x="212853" y="168217"/>
                </a:lnTo>
                <a:lnTo>
                  <a:pt x="211944" y="166402"/>
                </a:lnTo>
                <a:lnTo>
                  <a:pt x="210385" y="165192"/>
                </a:lnTo>
                <a:lnTo>
                  <a:pt x="205589" y="163251"/>
                </a:lnTo>
                <a:lnTo>
                  <a:pt x="200208" y="162915"/>
                </a:lnTo>
                <a:lnTo>
                  <a:pt x="188030" y="162815"/>
                </a:lnTo>
                <a:lnTo>
                  <a:pt x="183965" y="163754"/>
                </a:lnTo>
                <a:lnTo>
                  <a:pt x="180302" y="165332"/>
                </a:lnTo>
                <a:lnTo>
                  <a:pt x="173692" y="169625"/>
                </a:lnTo>
                <a:lnTo>
                  <a:pt x="167580" y="174708"/>
                </a:lnTo>
                <a:lnTo>
                  <a:pt x="163664" y="177398"/>
                </a:lnTo>
                <a:lnTo>
                  <a:pt x="159148" y="180143"/>
                </a:lnTo>
                <a:lnTo>
                  <a:pt x="154232" y="182925"/>
                </a:lnTo>
                <a:lnTo>
                  <a:pt x="150003" y="185733"/>
                </a:lnTo>
                <a:lnTo>
                  <a:pt x="146231" y="188557"/>
                </a:lnTo>
                <a:lnTo>
                  <a:pt x="142763" y="191392"/>
                </a:lnTo>
                <a:lnTo>
                  <a:pt x="136371" y="197083"/>
                </a:lnTo>
                <a:lnTo>
                  <a:pt x="130355" y="202787"/>
                </a:lnTo>
                <a:lnTo>
                  <a:pt x="115858" y="217067"/>
                </a:lnTo>
                <a:lnTo>
                  <a:pt x="110126" y="225321"/>
                </a:lnTo>
                <a:lnTo>
                  <a:pt x="107264" y="230189"/>
                </a:lnTo>
                <a:lnTo>
                  <a:pt x="104402" y="233435"/>
                </a:lnTo>
                <a:lnTo>
                  <a:pt x="101543" y="235598"/>
                </a:lnTo>
                <a:lnTo>
                  <a:pt x="98684" y="237041"/>
                </a:lnTo>
                <a:lnTo>
                  <a:pt x="96778" y="238955"/>
                </a:lnTo>
                <a:lnTo>
                  <a:pt x="95508" y="241184"/>
                </a:lnTo>
                <a:lnTo>
                  <a:pt x="94096" y="246200"/>
                </a:lnTo>
                <a:lnTo>
                  <a:pt x="93301" y="254379"/>
                </a:lnTo>
                <a:lnTo>
                  <a:pt x="92996" y="264529"/>
                </a:lnTo>
                <a:lnTo>
                  <a:pt x="92971" y="270047"/>
                </a:lnTo>
                <a:lnTo>
                  <a:pt x="93922" y="271437"/>
                </a:lnTo>
                <a:lnTo>
                  <a:pt x="95508" y="272363"/>
                </a:lnTo>
                <a:lnTo>
                  <a:pt x="97518" y="272980"/>
                </a:lnTo>
                <a:lnTo>
                  <a:pt x="98859" y="274345"/>
                </a:lnTo>
                <a:lnTo>
                  <a:pt x="99752" y="276207"/>
                </a:lnTo>
                <a:lnTo>
                  <a:pt x="101539" y="28278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SMARTPenAnnotation431"/>
          <p:cNvSpPr/>
          <p:nvPr/>
        </p:nvSpPr>
        <p:spPr>
          <a:xfrm>
            <a:off x="1074814" y="1307306"/>
            <a:ext cx="471094" cy="685801"/>
          </a:xfrm>
          <a:custGeom>
            <a:avLst/>
            <a:gdLst/>
            <a:ahLst/>
            <a:cxnLst/>
            <a:rect l="0" t="0" r="0" b="0"/>
            <a:pathLst>
              <a:path w="471094" h="822961">
                <a:moveTo>
                  <a:pt x="256780" y="0"/>
                </a:moveTo>
                <a:lnTo>
                  <a:pt x="241180" y="0"/>
                </a:lnTo>
                <a:lnTo>
                  <a:pt x="237782" y="2540"/>
                </a:lnTo>
                <a:lnTo>
                  <a:pt x="232390" y="7381"/>
                </a:lnTo>
                <a:lnTo>
                  <a:pt x="229113" y="8043"/>
                </a:lnTo>
                <a:lnTo>
                  <a:pt x="226905" y="8219"/>
                </a:lnTo>
                <a:lnTo>
                  <a:pt x="224481" y="9290"/>
                </a:lnTo>
                <a:lnTo>
                  <a:pt x="216519" y="15347"/>
                </a:lnTo>
                <a:lnTo>
                  <a:pt x="202755" y="28467"/>
                </a:lnTo>
                <a:lnTo>
                  <a:pt x="172570" y="58503"/>
                </a:lnTo>
                <a:lnTo>
                  <a:pt x="161886" y="66641"/>
                </a:lnTo>
                <a:lnTo>
                  <a:pt x="156370" y="70145"/>
                </a:lnTo>
                <a:lnTo>
                  <a:pt x="147701" y="79118"/>
                </a:lnTo>
                <a:lnTo>
                  <a:pt x="134926" y="94880"/>
                </a:lnTo>
                <a:lnTo>
                  <a:pt x="129824" y="100401"/>
                </a:lnTo>
                <a:lnTo>
                  <a:pt x="121615" y="114155"/>
                </a:lnTo>
                <a:lnTo>
                  <a:pt x="113839" y="128841"/>
                </a:lnTo>
                <a:lnTo>
                  <a:pt x="104034" y="141718"/>
                </a:lnTo>
                <a:lnTo>
                  <a:pt x="93326" y="153791"/>
                </a:lnTo>
                <a:lnTo>
                  <a:pt x="87803" y="159677"/>
                </a:lnTo>
                <a:lnTo>
                  <a:pt x="79127" y="173838"/>
                </a:lnTo>
                <a:lnTo>
                  <a:pt x="66347" y="197875"/>
                </a:lnTo>
                <a:lnTo>
                  <a:pt x="53036" y="223095"/>
                </a:lnTo>
                <a:lnTo>
                  <a:pt x="43059" y="246125"/>
                </a:lnTo>
                <a:lnTo>
                  <a:pt x="34071" y="267553"/>
                </a:lnTo>
                <a:lnTo>
                  <a:pt x="29211" y="283695"/>
                </a:lnTo>
                <a:lnTo>
                  <a:pt x="25522" y="308848"/>
                </a:lnTo>
                <a:lnTo>
                  <a:pt x="18820" y="334398"/>
                </a:lnTo>
                <a:lnTo>
                  <a:pt x="11755" y="360066"/>
                </a:lnTo>
                <a:lnTo>
                  <a:pt x="9768" y="377199"/>
                </a:lnTo>
                <a:lnTo>
                  <a:pt x="6344" y="396879"/>
                </a:lnTo>
                <a:lnTo>
                  <a:pt x="2601" y="416421"/>
                </a:lnTo>
                <a:lnTo>
                  <a:pt x="493" y="440037"/>
                </a:lnTo>
                <a:lnTo>
                  <a:pt x="0" y="459732"/>
                </a:lnTo>
                <a:lnTo>
                  <a:pt x="2321" y="476105"/>
                </a:lnTo>
                <a:lnTo>
                  <a:pt x="8983" y="498573"/>
                </a:lnTo>
                <a:lnTo>
                  <a:pt x="13298" y="514958"/>
                </a:lnTo>
                <a:lnTo>
                  <a:pt x="16680" y="540248"/>
                </a:lnTo>
                <a:lnTo>
                  <a:pt x="20847" y="557293"/>
                </a:lnTo>
                <a:lnTo>
                  <a:pt x="33098" y="582954"/>
                </a:lnTo>
                <a:lnTo>
                  <a:pt x="44243" y="604104"/>
                </a:lnTo>
                <a:lnTo>
                  <a:pt x="58128" y="626986"/>
                </a:lnTo>
                <a:lnTo>
                  <a:pt x="68795" y="640928"/>
                </a:lnTo>
                <a:lnTo>
                  <a:pt x="79887" y="653475"/>
                </a:lnTo>
                <a:lnTo>
                  <a:pt x="91166" y="665401"/>
                </a:lnTo>
                <a:lnTo>
                  <a:pt x="125346" y="700053"/>
                </a:lnTo>
                <a:lnTo>
                  <a:pt x="139310" y="708962"/>
                </a:lnTo>
                <a:lnTo>
                  <a:pt x="147034" y="712672"/>
                </a:lnTo>
                <a:lnTo>
                  <a:pt x="155041" y="717049"/>
                </a:lnTo>
                <a:lnTo>
                  <a:pt x="163237" y="721873"/>
                </a:lnTo>
                <a:lnTo>
                  <a:pt x="171558" y="726994"/>
                </a:lnTo>
                <a:lnTo>
                  <a:pt x="179963" y="731360"/>
                </a:lnTo>
                <a:lnTo>
                  <a:pt x="188424" y="735223"/>
                </a:lnTo>
                <a:lnTo>
                  <a:pt x="196922" y="738751"/>
                </a:lnTo>
                <a:lnTo>
                  <a:pt x="205445" y="743009"/>
                </a:lnTo>
                <a:lnTo>
                  <a:pt x="213984" y="747752"/>
                </a:lnTo>
                <a:lnTo>
                  <a:pt x="222535" y="752819"/>
                </a:lnTo>
                <a:lnTo>
                  <a:pt x="231093" y="757149"/>
                </a:lnTo>
                <a:lnTo>
                  <a:pt x="239655" y="760989"/>
                </a:lnTo>
                <a:lnTo>
                  <a:pt x="248221" y="764501"/>
                </a:lnTo>
                <a:lnTo>
                  <a:pt x="256789" y="767795"/>
                </a:lnTo>
                <a:lnTo>
                  <a:pt x="273929" y="773995"/>
                </a:lnTo>
                <a:lnTo>
                  <a:pt x="325361" y="791494"/>
                </a:lnTo>
                <a:lnTo>
                  <a:pt x="339966" y="794687"/>
                </a:lnTo>
                <a:lnTo>
                  <a:pt x="353759" y="797059"/>
                </a:lnTo>
                <a:lnTo>
                  <a:pt x="361438" y="799025"/>
                </a:lnTo>
                <a:lnTo>
                  <a:pt x="369415" y="801289"/>
                </a:lnTo>
                <a:lnTo>
                  <a:pt x="385898" y="806343"/>
                </a:lnTo>
                <a:lnTo>
                  <a:pt x="394294" y="809025"/>
                </a:lnTo>
                <a:lnTo>
                  <a:pt x="402748" y="810812"/>
                </a:lnTo>
                <a:lnTo>
                  <a:pt x="411242" y="812004"/>
                </a:lnTo>
                <a:lnTo>
                  <a:pt x="419763" y="812799"/>
                </a:lnTo>
                <a:lnTo>
                  <a:pt x="428300" y="814281"/>
                </a:lnTo>
                <a:lnTo>
                  <a:pt x="436850" y="816221"/>
                </a:lnTo>
                <a:lnTo>
                  <a:pt x="445407" y="818468"/>
                </a:lnTo>
                <a:lnTo>
                  <a:pt x="457454" y="820963"/>
                </a:lnTo>
                <a:lnTo>
                  <a:pt x="471093" y="82296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SMARTPenAnnotation432"/>
          <p:cNvSpPr/>
          <p:nvPr/>
        </p:nvSpPr>
        <p:spPr>
          <a:xfrm>
            <a:off x="3234689" y="1285875"/>
            <a:ext cx="188198" cy="442913"/>
          </a:xfrm>
          <a:custGeom>
            <a:avLst/>
            <a:gdLst/>
            <a:ahLst/>
            <a:cxnLst/>
            <a:rect l="0" t="0" r="0" b="0"/>
            <a:pathLst>
              <a:path w="188198" h="531496">
                <a:moveTo>
                  <a:pt x="0" y="0"/>
                </a:moveTo>
                <a:lnTo>
                  <a:pt x="4551" y="0"/>
                </a:lnTo>
                <a:lnTo>
                  <a:pt x="5892" y="952"/>
                </a:lnTo>
                <a:lnTo>
                  <a:pt x="6786" y="2540"/>
                </a:lnTo>
                <a:lnTo>
                  <a:pt x="7381" y="4550"/>
                </a:lnTo>
                <a:lnTo>
                  <a:pt x="8731" y="5891"/>
                </a:lnTo>
                <a:lnTo>
                  <a:pt x="10583" y="6785"/>
                </a:lnTo>
                <a:lnTo>
                  <a:pt x="16134" y="8730"/>
                </a:lnTo>
                <a:lnTo>
                  <a:pt x="20281" y="10582"/>
                </a:lnTo>
                <a:lnTo>
                  <a:pt x="29969" y="15180"/>
                </a:lnTo>
                <a:lnTo>
                  <a:pt x="40625" y="20399"/>
                </a:lnTo>
                <a:lnTo>
                  <a:pt x="45181" y="23124"/>
                </a:lnTo>
                <a:lnTo>
                  <a:pt x="49171" y="25893"/>
                </a:lnTo>
                <a:lnTo>
                  <a:pt x="52783" y="28692"/>
                </a:lnTo>
                <a:lnTo>
                  <a:pt x="57096" y="31510"/>
                </a:lnTo>
                <a:lnTo>
                  <a:pt x="61877" y="34342"/>
                </a:lnTo>
                <a:lnTo>
                  <a:pt x="66969" y="37182"/>
                </a:lnTo>
                <a:lnTo>
                  <a:pt x="72269" y="40980"/>
                </a:lnTo>
                <a:lnTo>
                  <a:pt x="77707" y="45418"/>
                </a:lnTo>
                <a:lnTo>
                  <a:pt x="83237" y="50281"/>
                </a:lnTo>
                <a:lnTo>
                  <a:pt x="88829" y="54475"/>
                </a:lnTo>
                <a:lnTo>
                  <a:pt x="94462" y="58224"/>
                </a:lnTo>
                <a:lnTo>
                  <a:pt x="100122" y="61676"/>
                </a:lnTo>
                <a:lnTo>
                  <a:pt x="104849" y="65882"/>
                </a:lnTo>
                <a:lnTo>
                  <a:pt x="108952" y="70591"/>
                </a:lnTo>
                <a:lnTo>
                  <a:pt x="112640" y="75636"/>
                </a:lnTo>
                <a:lnTo>
                  <a:pt x="117003" y="80904"/>
                </a:lnTo>
                <a:lnTo>
                  <a:pt x="121817" y="86321"/>
                </a:lnTo>
                <a:lnTo>
                  <a:pt x="132246" y="97420"/>
                </a:lnTo>
                <a:lnTo>
                  <a:pt x="143231" y="108702"/>
                </a:lnTo>
                <a:lnTo>
                  <a:pt x="147875" y="115330"/>
                </a:lnTo>
                <a:lnTo>
                  <a:pt x="151924" y="122607"/>
                </a:lnTo>
                <a:lnTo>
                  <a:pt x="165265" y="150266"/>
                </a:lnTo>
                <a:lnTo>
                  <a:pt x="174169" y="168242"/>
                </a:lnTo>
                <a:lnTo>
                  <a:pt x="177421" y="182407"/>
                </a:lnTo>
                <a:lnTo>
                  <a:pt x="179819" y="197274"/>
                </a:lnTo>
                <a:lnTo>
                  <a:pt x="184060" y="210232"/>
                </a:lnTo>
                <a:lnTo>
                  <a:pt x="186580" y="224881"/>
                </a:lnTo>
                <a:lnTo>
                  <a:pt x="187700" y="240917"/>
                </a:lnTo>
                <a:lnTo>
                  <a:pt x="188197" y="257569"/>
                </a:lnTo>
                <a:lnTo>
                  <a:pt x="187378" y="266010"/>
                </a:lnTo>
                <a:lnTo>
                  <a:pt x="185878" y="274495"/>
                </a:lnTo>
                <a:lnTo>
                  <a:pt x="183927" y="283009"/>
                </a:lnTo>
                <a:lnTo>
                  <a:pt x="182626" y="291543"/>
                </a:lnTo>
                <a:lnTo>
                  <a:pt x="181758" y="300089"/>
                </a:lnTo>
                <a:lnTo>
                  <a:pt x="180794" y="316253"/>
                </a:lnTo>
                <a:lnTo>
                  <a:pt x="180366" y="329787"/>
                </a:lnTo>
                <a:lnTo>
                  <a:pt x="180053" y="372993"/>
                </a:lnTo>
                <a:lnTo>
                  <a:pt x="174956" y="387707"/>
                </a:lnTo>
                <a:lnTo>
                  <a:pt x="170930" y="395631"/>
                </a:lnTo>
                <a:lnTo>
                  <a:pt x="166457" y="409516"/>
                </a:lnTo>
                <a:lnTo>
                  <a:pt x="163516" y="422037"/>
                </a:lnTo>
                <a:lnTo>
                  <a:pt x="159034" y="433952"/>
                </a:lnTo>
                <a:lnTo>
                  <a:pt x="153867" y="445597"/>
                </a:lnTo>
                <a:lnTo>
                  <a:pt x="145603" y="462863"/>
                </a:lnTo>
                <a:lnTo>
                  <a:pt x="125723" y="502916"/>
                </a:lnTo>
                <a:lnTo>
                  <a:pt x="120012" y="511808"/>
                </a:lnTo>
                <a:lnTo>
                  <a:pt x="117156" y="515513"/>
                </a:lnTo>
                <a:lnTo>
                  <a:pt x="113982" y="522169"/>
                </a:lnTo>
                <a:lnTo>
                  <a:pt x="113136" y="525278"/>
                </a:lnTo>
                <a:lnTo>
                  <a:pt x="111619" y="527350"/>
                </a:lnTo>
                <a:lnTo>
                  <a:pt x="109655" y="528732"/>
                </a:lnTo>
                <a:lnTo>
                  <a:pt x="104211" y="530949"/>
                </a:lnTo>
                <a:lnTo>
                  <a:pt x="98717" y="531333"/>
                </a:lnTo>
                <a:lnTo>
                  <a:pt x="94219" y="531463"/>
                </a:lnTo>
                <a:lnTo>
                  <a:pt x="85725" y="53149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SMARTPenAnnotation433"/>
          <p:cNvSpPr/>
          <p:nvPr/>
        </p:nvSpPr>
        <p:spPr>
          <a:xfrm>
            <a:off x="3509010" y="1278821"/>
            <a:ext cx="171451" cy="85634"/>
          </a:xfrm>
          <a:custGeom>
            <a:avLst/>
            <a:gdLst/>
            <a:ahLst/>
            <a:cxnLst/>
            <a:rect l="0" t="0" r="0" b="0"/>
            <a:pathLst>
              <a:path w="171451" h="102761">
                <a:moveTo>
                  <a:pt x="0" y="17038"/>
                </a:moveTo>
                <a:lnTo>
                  <a:pt x="0" y="12487"/>
                </a:lnTo>
                <a:lnTo>
                  <a:pt x="953" y="11147"/>
                </a:lnTo>
                <a:lnTo>
                  <a:pt x="2541" y="10253"/>
                </a:lnTo>
                <a:lnTo>
                  <a:pt x="7382" y="8819"/>
                </a:lnTo>
                <a:lnTo>
                  <a:pt x="10583" y="6083"/>
                </a:lnTo>
                <a:lnTo>
                  <a:pt x="12771" y="4019"/>
                </a:lnTo>
                <a:lnTo>
                  <a:pt x="16134" y="2644"/>
                </a:lnTo>
                <a:lnTo>
                  <a:pt x="20281" y="1727"/>
                </a:lnTo>
                <a:lnTo>
                  <a:pt x="31523" y="255"/>
                </a:lnTo>
                <a:lnTo>
                  <a:pt x="35600" y="54"/>
                </a:lnTo>
                <a:lnTo>
                  <a:pt x="38022" y="0"/>
                </a:lnTo>
                <a:lnTo>
                  <a:pt x="40588" y="917"/>
                </a:lnTo>
                <a:lnTo>
                  <a:pt x="43251" y="2481"/>
                </a:lnTo>
                <a:lnTo>
                  <a:pt x="45979" y="4476"/>
                </a:lnTo>
                <a:lnTo>
                  <a:pt x="48751" y="5806"/>
                </a:lnTo>
                <a:lnTo>
                  <a:pt x="51551" y="6692"/>
                </a:lnTo>
                <a:lnTo>
                  <a:pt x="54370" y="7283"/>
                </a:lnTo>
                <a:lnTo>
                  <a:pt x="56249" y="8630"/>
                </a:lnTo>
                <a:lnTo>
                  <a:pt x="57502" y="10480"/>
                </a:lnTo>
                <a:lnTo>
                  <a:pt x="58337" y="12666"/>
                </a:lnTo>
                <a:lnTo>
                  <a:pt x="59847" y="15076"/>
                </a:lnTo>
                <a:lnTo>
                  <a:pt x="61806" y="17635"/>
                </a:lnTo>
                <a:lnTo>
                  <a:pt x="64064" y="20294"/>
                </a:lnTo>
                <a:lnTo>
                  <a:pt x="65569" y="23018"/>
                </a:lnTo>
                <a:lnTo>
                  <a:pt x="66573" y="25787"/>
                </a:lnTo>
                <a:lnTo>
                  <a:pt x="67242" y="28586"/>
                </a:lnTo>
                <a:lnTo>
                  <a:pt x="67688" y="31404"/>
                </a:lnTo>
                <a:lnTo>
                  <a:pt x="67986" y="34235"/>
                </a:lnTo>
                <a:lnTo>
                  <a:pt x="68184" y="37076"/>
                </a:lnTo>
                <a:lnTo>
                  <a:pt x="67363" y="39921"/>
                </a:lnTo>
                <a:lnTo>
                  <a:pt x="65865" y="42771"/>
                </a:lnTo>
                <a:lnTo>
                  <a:pt x="63912" y="45623"/>
                </a:lnTo>
                <a:lnTo>
                  <a:pt x="61658" y="48477"/>
                </a:lnTo>
                <a:lnTo>
                  <a:pt x="59203" y="51333"/>
                </a:lnTo>
                <a:lnTo>
                  <a:pt x="56614" y="54189"/>
                </a:lnTo>
                <a:lnTo>
                  <a:pt x="51197" y="59902"/>
                </a:lnTo>
                <a:lnTo>
                  <a:pt x="39958" y="71331"/>
                </a:lnTo>
                <a:lnTo>
                  <a:pt x="38069" y="74188"/>
                </a:lnTo>
                <a:lnTo>
                  <a:pt x="36810" y="77046"/>
                </a:lnTo>
                <a:lnTo>
                  <a:pt x="35970" y="79903"/>
                </a:lnTo>
                <a:lnTo>
                  <a:pt x="34458" y="81808"/>
                </a:lnTo>
                <a:lnTo>
                  <a:pt x="32497" y="83078"/>
                </a:lnTo>
                <a:lnTo>
                  <a:pt x="30237" y="83925"/>
                </a:lnTo>
                <a:lnTo>
                  <a:pt x="27778" y="85442"/>
                </a:lnTo>
                <a:lnTo>
                  <a:pt x="25186" y="87405"/>
                </a:lnTo>
                <a:lnTo>
                  <a:pt x="17616" y="93793"/>
                </a:lnTo>
                <a:lnTo>
                  <a:pt x="17355" y="96554"/>
                </a:lnTo>
                <a:lnTo>
                  <a:pt x="17157" y="102400"/>
                </a:lnTo>
                <a:lnTo>
                  <a:pt x="21700" y="102655"/>
                </a:lnTo>
                <a:lnTo>
                  <a:pt x="25877" y="102742"/>
                </a:lnTo>
                <a:lnTo>
                  <a:pt x="42097" y="102760"/>
                </a:lnTo>
                <a:lnTo>
                  <a:pt x="47114" y="101809"/>
                </a:lnTo>
                <a:lnTo>
                  <a:pt x="52365" y="100222"/>
                </a:lnTo>
                <a:lnTo>
                  <a:pt x="57770" y="98211"/>
                </a:lnTo>
                <a:lnTo>
                  <a:pt x="63279" y="96871"/>
                </a:lnTo>
                <a:lnTo>
                  <a:pt x="68856" y="95978"/>
                </a:lnTo>
                <a:lnTo>
                  <a:pt x="74479" y="95382"/>
                </a:lnTo>
                <a:lnTo>
                  <a:pt x="80133" y="94985"/>
                </a:lnTo>
                <a:lnTo>
                  <a:pt x="85807" y="94720"/>
                </a:lnTo>
                <a:lnTo>
                  <a:pt x="91494" y="94544"/>
                </a:lnTo>
                <a:lnTo>
                  <a:pt x="97192" y="93473"/>
                </a:lnTo>
                <a:lnTo>
                  <a:pt x="102894" y="91808"/>
                </a:lnTo>
                <a:lnTo>
                  <a:pt x="108602" y="89744"/>
                </a:lnTo>
                <a:lnTo>
                  <a:pt x="113359" y="88369"/>
                </a:lnTo>
                <a:lnTo>
                  <a:pt x="117483" y="87452"/>
                </a:lnTo>
                <a:lnTo>
                  <a:pt x="121184" y="86841"/>
                </a:lnTo>
                <a:lnTo>
                  <a:pt x="126510" y="86433"/>
                </a:lnTo>
                <a:lnTo>
                  <a:pt x="132918" y="86161"/>
                </a:lnTo>
                <a:lnTo>
                  <a:pt x="153048" y="85779"/>
                </a:lnTo>
                <a:lnTo>
                  <a:pt x="171450" y="8561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SMARTPenAnnotation434"/>
          <p:cNvSpPr/>
          <p:nvPr/>
        </p:nvSpPr>
        <p:spPr>
          <a:xfrm>
            <a:off x="4117692" y="1300162"/>
            <a:ext cx="248568" cy="542927"/>
          </a:xfrm>
          <a:custGeom>
            <a:avLst/>
            <a:gdLst/>
            <a:ahLst/>
            <a:cxnLst/>
            <a:rect l="0" t="0" r="0" b="0"/>
            <a:pathLst>
              <a:path w="248568" h="651512">
                <a:moveTo>
                  <a:pt x="111408" y="0"/>
                </a:moveTo>
                <a:lnTo>
                  <a:pt x="111408" y="7381"/>
                </a:lnTo>
                <a:lnTo>
                  <a:pt x="104564" y="15181"/>
                </a:lnTo>
                <a:lnTo>
                  <a:pt x="91256" y="28693"/>
                </a:lnTo>
                <a:lnTo>
                  <a:pt x="78238" y="41734"/>
                </a:lnTo>
                <a:lnTo>
                  <a:pt x="75007" y="46873"/>
                </a:lnTo>
                <a:lnTo>
                  <a:pt x="67282" y="66268"/>
                </a:lnTo>
                <a:lnTo>
                  <a:pt x="59598" y="79008"/>
                </a:lnTo>
                <a:lnTo>
                  <a:pt x="54091" y="90360"/>
                </a:lnTo>
                <a:lnTo>
                  <a:pt x="45636" y="111864"/>
                </a:lnTo>
                <a:lnTo>
                  <a:pt x="39948" y="124647"/>
                </a:lnTo>
                <a:lnTo>
                  <a:pt x="31391" y="142555"/>
                </a:lnTo>
                <a:lnTo>
                  <a:pt x="28220" y="156703"/>
                </a:lnTo>
                <a:lnTo>
                  <a:pt x="26810" y="172516"/>
                </a:lnTo>
                <a:lnTo>
                  <a:pt x="26184" y="189069"/>
                </a:lnTo>
                <a:lnTo>
                  <a:pt x="23365" y="203411"/>
                </a:lnTo>
                <a:lnTo>
                  <a:pt x="18938" y="218040"/>
                </a:lnTo>
                <a:lnTo>
                  <a:pt x="13795" y="237242"/>
                </a:lnTo>
                <a:lnTo>
                  <a:pt x="10874" y="255936"/>
                </a:lnTo>
                <a:lnTo>
                  <a:pt x="8623" y="272817"/>
                </a:lnTo>
                <a:lnTo>
                  <a:pt x="4448" y="286670"/>
                </a:lnTo>
                <a:lnTo>
                  <a:pt x="1958" y="304257"/>
                </a:lnTo>
                <a:lnTo>
                  <a:pt x="851" y="322868"/>
                </a:lnTo>
                <a:lnTo>
                  <a:pt x="358" y="337490"/>
                </a:lnTo>
                <a:lnTo>
                  <a:pt x="43" y="369243"/>
                </a:lnTo>
                <a:lnTo>
                  <a:pt x="0" y="386041"/>
                </a:lnTo>
                <a:lnTo>
                  <a:pt x="2520" y="400491"/>
                </a:lnTo>
                <a:lnTo>
                  <a:pt x="5863" y="414216"/>
                </a:lnTo>
                <a:lnTo>
                  <a:pt x="7349" y="429842"/>
                </a:lnTo>
                <a:lnTo>
                  <a:pt x="8186" y="450153"/>
                </a:lnTo>
                <a:lnTo>
                  <a:pt x="10921" y="462323"/>
                </a:lnTo>
                <a:lnTo>
                  <a:pt x="20439" y="490209"/>
                </a:lnTo>
                <a:lnTo>
                  <a:pt x="24129" y="510267"/>
                </a:lnTo>
                <a:lnTo>
                  <a:pt x="26551" y="516391"/>
                </a:lnTo>
                <a:lnTo>
                  <a:pt x="30072" y="522378"/>
                </a:lnTo>
                <a:lnTo>
                  <a:pt x="34324" y="528275"/>
                </a:lnTo>
                <a:lnTo>
                  <a:pt x="41588" y="539907"/>
                </a:lnTo>
                <a:lnTo>
                  <a:pt x="47992" y="551426"/>
                </a:lnTo>
                <a:lnTo>
                  <a:pt x="54013" y="562896"/>
                </a:lnTo>
                <a:lnTo>
                  <a:pt x="57904" y="567669"/>
                </a:lnTo>
                <a:lnTo>
                  <a:pt x="62404" y="571804"/>
                </a:lnTo>
                <a:lnTo>
                  <a:pt x="67308" y="575513"/>
                </a:lnTo>
                <a:lnTo>
                  <a:pt x="72483" y="578938"/>
                </a:lnTo>
                <a:lnTo>
                  <a:pt x="77838" y="582174"/>
                </a:lnTo>
                <a:lnTo>
                  <a:pt x="83313" y="585284"/>
                </a:lnTo>
                <a:lnTo>
                  <a:pt x="87915" y="588309"/>
                </a:lnTo>
                <a:lnTo>
                  <a:pt x="95569" y="594211"/>
                </a:lnTo>
                <a:lnTo>
                  <a:pt x="99896" y="597118"/>
                </a:lnTo>
                <a:lnTo>
                  <a:pt x="104685" y="600009"/>
                </a:lnTo>
                <a:lnTo>
                  <a:pt x="109784" y="602889"/>
                </a:lnTo>
                <a:lnTo>
                  <a:pt x="120528" y="608628"/>
                </a:lnTo>
                <a:lnTo>
                  <a:pt x="126060" y="611492"/>
                </a:lnTo>
                <a:lnTo>
                  <a:pt x="130701" y="614354"/>
                </a:lnTo>
                <a:lnTo>
                  <a:pt x="138397" y="620074"/>
                </a:lnTo>
                <a:lnTo>
                  <a:pt x="142736" y="622933"/>
                </a:lnTo>
                <a:lnTo>
                  <a:pt x="147533" y="625791"/>
                </a:lnTo>
                <a:lnTo>
                  <a:pt x="152636" y="628649"/>
                </a:lnTo>
                <a:lnTo>
                  <a:pt x="157943" y="630555"/>
                </a:lnTo>
                <a:lnTo>
                  <a:pt x="163386" y="631825"/>
                </a:lnTo>
                <a:lnTo>
                  <a:pt x="168920" y="632672"/>
                </a:lnTo>
                <a:lnTo>
                  <a:pt x="173562" y="634189"/>
                </a:lnTo>
                <a:lnTo>
                  <a:pt x="181259" y="638415"/>
                </a:lnTo>
                <a:lnTo>
                  <a:pt x="185598" y="639922"/>
                </a:lnTo>
                <a:lnTo>
                  <a:pt x="190395" y="640928"/>
                </a:lnTo>
                <a:lnTo>
                  <a:pt x="195498" y="641598"/>
                </a:lnTo>
                <a:lnTo>
                  <a:pt x="200806" y="642045"/>
                </a:lnTo>
                <a:lnTo>
                  <a:pt x="206249" y="642342"/>
                </a:lnTo>
                <a:lnTo>
                  <a:pt x="211782" y="642541"/>
                </a:lnTo>
                <a:lnTo>
                  <a:pt x="216424" y="643626"/>
                </a:lnTo>
                <a:lnTo>
                  <a:pt x="227508" y="648751"/>
                </a:lnTo>
                <a:lnTo>
                  <a:pt x="233810" y="650284"/>
                </a:lnTo>
                <a:lnTo>
                  <a:pt x="239786" y="650966"/>
                </a:lnTo>
                <a:lnTo>
                  <a:pt x="248567" y="65151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SMARTPenAnnotation435"/>
          <p:cNvSpPr/>
          <p:nvPr/>
        </p:nvSpPr>
        <p:spPr>
          <a:xfrm>
            <a:off x="5815012" y="1328738"/>
            <a:ext cx="170110" cy="399960"/>
          </a:xfrm>
          <a:custGeom>
            <a:avLst/>
            <a:gdLst/>
            <a:ahLst/>
            <a:cxnLst/>
            <a:rect l="0" t="0" r="0" b="0"/>
            <a:pathLst>
              <a:path w="170110" h="479952">
                <a:moveTo>
                  <a:pt x="0" y="0"/>
                </a:moveTo>
                <a:lnTo>
                  <a:pt x="4551" y="0"/>
                </a:lnTo>
                <a:lnTo>
                  <a:pt x="5892" y="952"/>
                </a:lnTo>
                <a:lnTo>
                  <a:pt x="6785" y="2540"/>
                </a:lnTo>
                <a:lnTo>
                  <a:pt x="7381" y="4550"/>
                </a:lnTo>
                <a:lnTo>
                  <a:pt x="8730" y="5891"/>
                </a:lnTo>
                <a:lnTo>
                  <a:pt x="10583" y="6785"/>
                </a:lnTo>
                <a:lnTo>
                  <a:pt x="12770" y="7380"/>
                </a:lnTo>
                <a:lnTo>
                  <a:pt x="17741" y="10582"/>
                </a:lnTo>
                <a:lnTo>
                  <a:pt x="20400" y="12770"/>
                </a:lnTo>
                <a:lnTo>
                  <a:pt x="23125" y="15180"/>
                </a:lnTo>
                <a:lnTo>
                  <a:pt x="28693" y="20399"/>
                </a:lnTo>
                <a:lnTo>
                  <a:pt x="37182" y="28692"/>
                </a:lnTo>
                <a:lnTo>
                  <a:pt x="40981" y="31510"/>
                </a:lnTo>
                <a:lnTo>
                  <a:pt x="45418" y="34342"/>
                </a:lnTo>
                <a:lnTo>
                  <a:pt x="50281" y="37182"/>
                </a:lnTo>
                <a:lnTo>
                  <a:pt x="54476" y="40980"/>
                </a:lnTo>
                <a:lnTo>
                  <a:pt x="58225" y="45418"/>
                </a:lnTo>
                <a:lnTo>
                  <a:pt x="61676" y="50281"/>
                </a:lnTo>
                <a:lnTo>
                  <a:pt x="65883" y="55428"/>
                </a:lnTo>
                <a:lnTo>
                  <a:pt x="70592" y="60764"/>
                </a:lnTo>
                <a:lnTo>
                  <a:pt x="75636" y="66227"/>
                </a:lnTo>
                <a:lnTo>
                  <a:pt x="79952" y="71774"/>
                </a:lnTo>
                <a:lnTo>
                  <a:pt x="83781" y="77376"/>
                </a:lnTo>
                <a:lnTo>
                  <a:pt x="87287" y="83017"/>
                </a:lnTo>
                <a:lnTo>
                  <a:pt x="90576" y="89634"/>
                </a:lnTo>
                <a:lnTo>
                  <a:pt x="93722" y="96904"/>
                </a:lnTo>
                <a:lnTo>
                  <a:pt x="96771" y="104607"/>
                </a:lnTo>
                <a:lnTo>
                  <a:pt x="100709" y="111648"/>
                </a:lnTo>
                <a:lnTo>
                  <a:pt x="105240" y="118247"/>
                </a:lnTo>
                <a:lnTo>
                  <a:pt x="110165" y="124551"/>
                </a:lnTo>
                <a:lnTo>
                  <a:pt x="114401" y="130659"/>
                </a:lnTo>
                <a:lnTo>
                  <a:pt x="118177" y="136636"/>
                </a:lnTo>
                <a:lnTo>
                  <a:pt x="121648" y="142526"/>
                </a:lnTo>
                <a:lnTo>
                  <a:pt x="124913" y="149309"/>
                </a:lnTo>
                <a:lnTo>
                  <a:pt x="128043" y="156689"/>
                </a:lnTo>
                <a:lnTo>
                  <a:pt x="131082" y="164467"/>
                </a:lnTo>
                <a:lnTo>
                  <a:pt x="134060" y="171557"/>
                </a:lnTo>
                <a:lnTo>
                  <a:pt x="136999" y="178189"/>
                </a:lnTo>
                <a:lnTo>
                  <a:pt x="142803" y="190637"/>
                </a:lnTo>
                <a:lnTo>
                  <a:pt x="148558" y="202520"/>
                </a:lnTo>
                <a:lnTo>
                  <a:pt x="151426" y="209308"/>
                </a:lnTo>
                <a:lnTo>
                  <a:pt x="154291" y="216691"/>
                </a:lnTo>
                <a:lnTo>
                  <a:pt x="159061" y="231562"/>
                </a:lnTo>
                <a:lnTo>
                  <a:pt x="161182" y="244521"/>
                </a:lnTo>
                <a:lnTo>
                  <a:pt x="164664" y="259171"/>
                </a:lnTo>
                <a:lnTo>
                  <a:pt x="166926" y="267078"/>
                </a:lnTo>
                <a:lnTo>
                  <a:pt x="169439" y="280944"/>
                </a:lnTo>
                <a:lnTo>
                  <a:pt x="170109" y="287308"/>
                </a:lnTo>
                <a:lnTo>
                  <a:pt x="168314" y="302000"/>
                </a:lnTo>
                <a:lnTo>
                  <a:pt x="166502" y="309918"/>
                </a:lnTo>
                <a:lnTo>
                  <a:pt x="161949" y="323796"/>
                </a:lnTo>
                <a:lnTo>
                  <a:pt x="156749" y="337267"/>
                </a:lnTo>
                <a:lnTo>
                  <a:pt x="151264" y="352779"/>
                </a:lnTo>
                <a:lnTo>
                  <a:pt x="147515" y="359963"/>
                </a:lnTo>
                <a:lnTo>
                  <a:pt x="143111" y="366658"/>
                </a:lnTo>
                <a:lnTo>
                  <a:pt x="138270" y="373026"/>
                </a:lnTo>
                <a:lnTo>
                  <a:pt x="134090" y="379176"/>
                </a:lnTo>
                <a:lnTo>
                  <a:pt x="130351" y="385181"/>
                </a:lnTo>
                <a:lnTo>
                  <a:pt x="126905" y="391090"/>
                </a:lnTo>
                <a:lnTo>
                  <a:pt x="123656" y="396934"/>
                </a:lnTo>
                <a:lnTo>
                  <a:pt x="117506" y="408507"/>
                </a:lnTo>
                <a:lnTo>
                  <a:pt x="114532" y="413308"/>
                </a:lnTo>
                <a:lnTo>
                  <a:pt x="111597" y="417461"/>
                </a:lnTo>
                <a:lnTo>
                  <a:pt x="108688" y="421182"/>
                </a:lnTo>
                <a:lnTo>
                  <a:pt x="104844" y="425568"/>
                </a:lnTo>
                <a:lnTo>
                  <a:pt x="100376" y="430397"/>
                </a:lnTo>
                <a:lnTo>
                  <a:pt x="84068" y="447284"/>
                </a:lnTo>
                <a:lnTo>
                  <a:pt x="65828" y="465654"/>
                </a:lnTo>
                <a:lnTo>
                  <a:pt x="62935" y="467599"/>
                </a:lnTo>
                <a:lnTo>
                  <a:pt x="60054" y="468895"/>
                </a:lnTo>
                <a:lnTo>
                  <a:pt x="53137" y="470975"/>
                </a:lnTo>
                <a:lnTo>
                  <a:pt x="49652" y="473799"/>
                </a:lnTo>
                <a:lnTo>
                  <a:pt x="43260" y="479693"/>
                </a:lnTo>
                <a:lnTo>
                  <a:pt x="38430" y="479951"/>
                </a:lnTo>
                <a:lnTo>
                  <a:pt x="37050" y="479035"/>
                </a:lnTo>
                <a:lnTo>
                  <a:pt x="36130" y="477471"/>
                </a:lnTo>
                <a:lnTo>
                  <a:pt x="35516" y="475477"/>
                </a:lnTo>
                <a:lnTo>
                  <a:pt x="34156" y="474147"/>
                </a:lnTo>
                <a:lnTo>
                  <a:pt x="32295" y="473260"/>
                </a:lnTo>
                <a:lnTo>
                  <a:pt x="26103" y="471591"/>
                </a:lnTo>
                <a:lnTo>
                  <a:pt x="25717" y="46291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SMARTPenAnnotation436"/>
          <p:cNvSpPr/>
          <p:nvPr/>
        </p:nvSpPr>
        <p:spPr>
          <a:xfrm>
            <a:off x="5995034" y="1279061"/>
            <a:ext cx="360046" cy="128250"/>
          </a:xfrm>
          <a:custGeom>
            <a:avLst/>
            <a:gdLst/>
            <a:ahLst/>
            <a:cxnLst/>
            <a:rect l="0" t="0" r="0" b="0"/>
            <a:pathLst>
              <a:path w="360046" h="153900">
                <a:moveTo>
                  <a:pt x="0" y="51039"/>
                </a:moveTo>
                <a:lnTo>
                  <a:pt x="0" y="43658"/>
                </a:lnTo>
                <a:lnTo>
                  <a:pt x="2541" y="40456"/>
                </a:lnTo>
                <a:lnTo>
                  <a:pt x="4552" y="38269"/>
                </a:lnTo>
                <a:lnTo>
                  <a:pt x="6844" y="36811"/>
                </a:lnTo>
                <a:lnTo>
                  <a:pt x="14622" y="33806"/>
                </a:lnTo>
                <a:lnTo>
                  <a:pt x="20152" y="29727"/>
                </a:lnTo>
                <a:lnTo>
                  <a:pt x="23912" y="27306"/>
                </a:lnTo>
                <a:lnTo>
                  <a:pt x="28324" y="24740"/>
                </a:lnTo>
                <a:lnTo>
                  <a:pt x="33171" y="22076"/>
                </a:lnTo>
                <a:lnTo>
                  <a:pt x="43635" y="16577"/>
                </a:lnTo>
                <a:lnTo>
                  <a:pt x="49093" y="13777"/>
                </a:lnTo>
                <a:lnTo>
                  <a:pt x="60237" y="10665"/>
                </a:lnTo>
                <a:lnTo>
                  <a:pt x="65875" y="9836"/>
                </a:lnTo>
                <a:lnTo>
                  <a:pt x="71540" y="8330"/>
                </a:lnTo>
                <a:lnTo>
                  <a:pt x="77221" y="6374"/>
                </a:lnTo>
                <a:lnTo>
                  <a:pt x="82913" y="4117"/>
                </a:lnTo>
                <a:lnTo>
                  <a:pt x="89566" y="2613"/>
                </a:lnTo>
                <a:lnTo>
                  <a:pt x="96858" y="1610"/>
                </a:lnTo>
                <a:lnTo>
                  <a:pt x="110676" y="496"/>
                </a:lnTo>
                <a:lnTo>
                  <a:pt x="119993" y="0"/>
                </a:lnTo>
                <a:lnTo>
                  <a:pt x="123810" y="821"/>
                </a:lnTo>
                <a:lnTo>
                  <a:pt x="134687" y="5574"/>
                </a:lnTo>
                <a:lnTo>
                  <a:pt x="144316" y="7020"/>
                </a:lnTo>
                <a:lnTo>
                  <a:pt x="148598" y="8358"/>
                </a:lnTo>
                <a:lnTo>
                  <a:pt x="155897" y="12385"/>
                </a:lnTo>
                <a:lnTo>
                  <a:pt x="158223" y="14792"/>
                </a:lnTo>
                <a:lnTo>
                  <a:pt x="159775" y="17349"/>
                </a:lnTo>
                <a:lnTo>
                  <a:pt x="160809" y="20007"/>
                </a:lnTo>
                <a:lnTo>
                  <a:pt x="161499" y="23683"/>
                </a:lnTo>
                <a:lnTo>
                  <a:pt x="161959" y="28039"/>
                </a:lnTo>
                <a:lnTo>
                  <a:pt x="162265" y="32849"/>
                </a:lnTo>
                <a:lnTo>
                  <a:pt x="162606" y="40732"/>
                </a:lnTo>
                <a:lnTo>
                  <a:pt x="162797" y="50525"/>
                </a:lnTo>
                <a:lnTo>
                  <a:pt x="162824" y="53554"/>
                </a:lnTo>
                <a:lnTo>
                  <a:pt x="161890" y="56526"/>
                </a:lnTo>
                <a:lnTo>
                  <a:pt x="160314" y="59459"/>
                </a:lnTo>
                <a:lnTo>
                  <a:pt x="158311" y="62367"/>
                </a:lnTo>
                <a:lnTo>
                  <a:pt x="156023" y="66211"/>
                </a:lnTo>
                <a:lnTo>
                  <a:pt x="153546" y="70679"/>
                </a:lnTo>
                <a:lnTo>
                  <a:pt x="150942" y="75562"/>
                </a:lnTo>
                <a:lnTo>
                  <a:pt x="149206" y="79770"/>
                </a:lnTo>
                <a:lnTo>
                  <a:pt x="148048" y="83528"/>
                </a:lnTo>
                <a:lnTo>
                  <a:pt x="147277" y="86986"/>
                </a:lnTo>
                <a:lnTo>
                  <a:pt x="145809" y="90244"/>
                </a:lnTo>
                <a:lnTo>
                  <a:pt x="143879" y="93368"/>
                </a:lnTo>
                <a:lnTo>
                  <a:pt x="141640" y="96403"/>
                </a:lnTo>
                <a:lnTo>
                  <a:pt x="139194" y="99379"/>
                </a:lnTo>
                <a:lnTo>
                  <a:pt x="136611" y="102316"/>
                </a:lnTo>
                <a:lnTo>
                  <a:pt x="133937" y="105226"/>
                </a:lnTo>
                <a:lnTo>
                  <a:pt x="132154" y="109071"/>
                </a:lnTo>
                <a:lnTo>
                  <a:pt x="130966" y="113540"/>
                </a:lnTo>
                <a:lnTo>
                  <a:pt x="129058" y="125297"/>
                </a:lnTo>
                <a:lnTo>
                  <a:pt x="128797" y="129445"/>
                </a:lnTo>
                <a:lnTo>
                  <a:pt x="128680" y="134464"/>
                </a:lnTo>
                <a:lnTo>
                  <a:pt x="128601" y="143717"/>
                </a:lnTo>
                <a:lnTo>
                  <a:pt x="131133" y="147157"/>
                </a:lnTo>
                <a:lnTo>
                  <a:pt x="135970" y="152575"/>
                </a:lnTo>
                <a:lnTo>
                  <a:pt x="145909" y="153514"/>
                </a:lnTo>
                <a:lnTo>
                  <a:pt x="156369" y="153792"/>
                </a:lnTo>
                <a:lnTo>
                  <a:pt x="183340" y="153899"/>
                </a:lnTo>
                <a:lnTo>
                  <a:pt x="188902" y="152950"/>
                </a:lnTo>
                <a:lnTo>
                  <a:pt x="197622" y="149355"/>
                </a:lnTo>
                <a:lnTo>
                  <a:pt x="203186" y="148016"/>
                </a:lnTo>
                <a:lnTo>
                  <a:pt x="209752" y="147123"/>
                </a:lnTo>
                <a:lnTo>
                  <a:pt x="216988" y="146527"/>
                </a:lnTo>
                <a:lnTo>
                  <a:pt x="223716" y="145178"/>
                </a:lnTo>
                <a:lnTo>
                  <a:pt x="230107" y="143326"/>
                </a:lnTo>
                <a:lnTo>
                  <a:pt x="250743" y="136168"/>
                </a:lnTo>
                <a:lnTo>
                  <a:pt x="258602" y="133509"/>
                </a:lnTo>
                <a:lnTo>
                  <a:pt x="265747" y="131737"/>
                </a:lnTo>
                <a:lnTo>
                  <a:pt x="272414" y="130555"/>
                </a:lnTo>
                <a:lnTo>
                  <a:pt x="278765" y="129767"/>
                </a:lnTo>
                <a:lnTo>
                  <a:pt x="284903" y="128290"/>
                </a:lnTo>
                <a:lnTo>
                  <a:pt x="290901" y="126352"/>
                </a:lnTo>
                <a:lnTo>
                  <a:pt x="296804" y="124108"/>
                </a:lnTo>
                <a:lnTo>
                  <a:pt x="302645" y="122612"/>
                </a:lnTo>
                <a:lnTo>
                  <a:pt x="308443" y="121614"/>
                </a:lnTo>
                <a:lnTo>
                  <a:pt x="319014" y="120506"/>
                </a:lnTo>
                <a:lnTo>
                  <a:pt x="326887" y="120013"/>
                </a:lnTo>
                <a:lnTo>
                  <a:pt x="336674" y="119736"/>
                </a:lnTo>
                <a:lnTo>
                  <a:pt x="360045" y="11961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SMARTPenAnnotation437"/>
          <p:cNvSpPr/>
          <p:nvPr/>
        </p:nvSpPr>
        <p:spPr>
          <a:xfrm>
            <a:off x="1691639" y="2185988"/>
            <a:ext cx="248604" cy="257176"/>
          </a:xfrm>
          <a:custGeom>
            <a:avLst/>
            <a:gdLst/>
            <a:ahLst/>
            <a:cxnLst/>
            <a:rect l="0" t="0" r="0" b="0"/>
            <a:pathLst>
              <a:path w="248604" h="308611">
                <a:moveTo>
                  <a:pt x="0" y="8572"/>
                </a:moveTo>
                <a:lnTo>
                  <a:pt x="0" y="0"/>
                </a:lnTo>
                <a:lnTo>
                  <a:pt x="0" y="4551"/>
                </a:lnTo>
                <a:lnTo>
                  <a:pt x="953" y="5891"/>
                </a:lnTo>
                <a:lnTo>
                  <a:pt x="2540" y="6785"/>
                </a:lnTo>
                <a:lnTo>
                  <a:pt x="4551" y="7380"/>
                </a:lnTo>
                <a:lnTo>
                  <a:pt x="5892" y="8730"/>
                </a:lnTo>
                <a:lnTo>
                  <a:pt x="6786" y="10583"/>
                </a:lnTo>
                <a:lnTo>
                  <a:pt x="7381" y="12770"/>
                </a:lnTo>
                <a:lnTo>
                  <a:pt x="8043" y="20280"/>
                </a:lnTo>
                <a:lnTo>
                  <a:pt x="8338" y="29016"/>
                </a:lnTo>
                <a:lnTo>
                  <a:pt x="8468" y="36073"/>
                </a:lnTo>
                <a:lnTo>
                  <a:pt x="11066" y="44925"/>
                </a:lnTo>
                <a:lnTo>
                  <a:pt x="13093" y="49952"/>
                </a:lnTo>
                <a:lnTo>
                  <a:pt x="16349" y="55209"/>
                </a:lnTo>
                <a:lnTo>
                  <a:pt x="20424" y="60618"/>
                </a:lnTo>
                <a:lnTo>
                  <a:pt x="25046" y="66130"/>
                </a:lnTo>
                <a:lnTo>
                  <a:pt x="29080" y="71709"/>
                </a:lnTo>
                <a:lnTo>
                  <a:pt x="32722" y="77333"/>
                </a:lnTo>
                <a:lnTo>
                  <a:pt x="36102" y="82988"/>
                </a:lnTo>
                <a:lnTo>
                  <a:pt x="40261" y="88663"/>
                </a:lnTo>
                <a:lnTo>
                  <a:pt x="44938" y="94351"/>
                </a:lnTo>
                <a:lnTo>
                  <a:pt x="49962" y="100048"/>
                </a:lnTo>
                <a:lnTo>
                  <a:pt x="55215" y="106703"/>
                </a:lnTo>
                <a:lnTo>
                  <a:pt x="60623" y="113998"/>
                </a:lnTo>
                <a:lnTo>
                  <a:pt x="66133" y="121718"/>
                </a:lnTo>
                <a:lnTo>
                  <a:pt x="71711" y="128770"/>
                </a:lnTo>
                <a:lnTo>
                  <a:pt x="77335" y="135377"/>
                </a:lnTo>
                <a:lnTo>
                  <a:pt x="82989" y="141686"/>
                </a:lnTo>
                <a:lnTo>
                  <a:pt x="89616" y="147797"/>
                </a:lnTo>
                <a:lnTo>
                  <a:pt x="96892" y="153776"/>
                </a:lnTo>
                <a:lnTo>
                  <a:pt x="104600" y="159668"/>
                </a:lnTo>
                <a:lnTo>
                  <a:pt x="111643" y="165500"/>
                </a:lnTo>
                <a:lnTo>
                  <a:pt x="118244" y="171293"/>
                </a:lnTo>
                <a:lnTo>
                  <a:pt x="124550" y="177060"/>
                </a:lnTo>
                <a:lnTo>
                  <a:pt x="130658" y="183763"/>
                </a:lnTo>
                <a:lnTo>
                  <a:pt x="136636" y="191088"/>
                </a:lnTo>
                <a:lnTo>
                  <a:pt x="142525" y="198829"/>
                </a:lnTo>
                <a:lnTo>
                  <a:pt x="149310" y="205895"/>
                </a:lnTo>
                <a:lnTo>
                  <a:pt x="156690" y="212511"/>
                </a:lnTo>
                <a:lnTo>
                  <a:pt x="164468" y="218826"/>
                </a:lnTo>
                <a:lnTo>
                  <a:pt x="170605" y="224942"/>
                </a:lnTo>
                <a:lnTo>
                  <a:pt x="175650" y="230923"/>
                </a:lnTo>
                <a:lnTo>
                  <a:pt x="179965" y="236816"/>
                </a:lnTo>
                <a:lnTo>
                  <a:pt x="184747" y="242650"/>
                </a:lnTo>
                <a:lnTo>
                  <a:pt x="189840" y="248444"/>
                </a:lnTo>
                <a:lnTo>
                  <a:pt x="195140" y="254212"/>
                </a:lnTo>
                <a:lnTo>
                  <a:pt x="200578" y="259009"/>
                </a:lnTo>
                <a:lnTo>
                  <a:pt x="206109" y="263160"/>
                </a:lnTo>
                <a:lnTo>
                  <a:pt x="211701" y="266880"/>
                </a:lnTo>
                <a:lnTo>
                  <a:pt x="216382" y="271265"/>
                </a:lnTo>
                <a:lnTo>
                  <a:pt x="220455" y="276093"/>
                </a:lnTo>
                <a:lnTo>
                  <a:pt x="227520" y="285585"/>
                </a:lnTo>
                <a:lnTo>
                  <a:pt x="233835" y="292979"/>
                </a:lnTo>
                <a:lnTo>
                  <a:pt x="236853" y="295332"/>
                </a:lnTo>
                <a:lnTo>
                  <a:pt x="242746" y="297946"/>
                </a:lnTo>
                <a:lnTo>
                  <a:pt x="244698" y="299595"/>
                </a:lnTo>
                <a:lnTo>
                  <a:pt x="246000" y="301648"/>
                </a:lnTo>
                <a:lnTo>
                  <a:pt x="248603" y="30861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SMARTPenAnnotation438"/>
          <p:cNvSpPr/>
          <p:nvPr/>
        </p:nvSpPr>
        <p:spPr>
          <a:xfrm>
            <a:off x="1614488" y="2174728"/>
            <a:ext cx="342901" cy="225573"/>
          </a:xfrm>
          <a:custGeom>
            <a:avLst/>
            <a:gdLst/>
            <a:ahLst/>
            <a:cxnLst/>
            <a:rect l="0" t="0" r="0" b="0"/>
            <a:pathLst>
              <a:path w="342901" h="270688">
                <a:moveTo>
                  <a:pt x="342900" y="4939"/>
                </a:moveTo>
                <a:lnTo>
                  <a:pt x="338349" y="388"/>
                </a:lnTo>
                <a:lnTo>
                  <a:pt x="337008" y="0"/>
                </a:lnTo>
                <a:lnTo>
                  <a:pt x="336115" y="694"/>
                </a:lnTo>
                <a:lnTo>
                  <a:pt x="334680" y="4100"/>
                </a:lnTo>
                <a:lnTo>
                  <a:pt x="331944" y="4567"/>
                </a:lnTo>
                <a:lnTo>
                  <a:pt x="329881" y="4691"/>
                </a:lnTo>
                <a:lnTo>
                  <a:pt x="328506" y="5726"/>
                </a:lnTo>
                <a:lnTo>
                  <a:pt x="327589" y="7369"/>
                </a:lnTo>
                <a:lnTo>
                  <a:pt x="326978" y="9416"/>
                </a:lnTo>
                <a:lnTo>
                  <a:pt x="324665" y="11734"/>
                </a:lnTo>
                <a:lnTo>
                  <a:pt x="313261" y="19547"/>
                </a:lnTo>
                <a:lnTo>
                  <a:pt x="306550" y="25084"/>
                </a:lnTo>
                <a:lnTo>
                  <a:pt x="297852" y="33260"/>
                </a:lnTo>
                <a:lnTo>
                  <a:pt x="292865" y="38107"/>
                </a:lnTo>
                <a:lnTo>
                  <a:pt x="286683" y="43243"/>
                </a:lnTo>
                <a:lnTo>
                  <a:pt x="279705" y="48573"/>
                </a:lnTo>
                <a:lnTo>
                  <a:pt x="272195" y="54031"/>
                </a:lnTo>
                <a:lnTo>
                  <a:pt x="265283" y="59574"/>
                </a:lnTo>
                <a:lnTo>
                  <a:pt x="258770" y="65175"/>
                </a:lnTo>
                <a:lnTo>
                  <a:pt x="252524" y="70814"/>
                </a:lnTo>
                <a:lnTo>
                  <a:pt x="245501" y="76478"/>
                </a:lnTo>
                <a:lnTo>
                  <a:pt x="237963" y="82159"/>
                </a:lnTo>
                <a:lnTo>
                  <a:pt x="221966" y="93552"/>
                </a:lnTo>
                <a:lnTo>
                  <a:pt x="205331" y="104965"/>
                </a:lnTo>
                <a:lnTo>
                  <a:pt x="197848" y="110676"/>
                </a:lnTo>
                <a:lnTo>
                  <a:pt x="190953" y="116388"/>
                </a:lnTo>
                <a:lnTo>
                  <a:pt x="184452" y="122101"/>
                </a:lnTo>
                <a:lnTo>
                  <a:pt x="177260" y="127814"/>
                </a:lnTo>
                <a:lnTo>
                  <a:pt x="169609" y="133528"/>
                </a:lnTo>
                <a:lnTo>
                  <a:pt x="161650" y="139243"/>
                </a:lnTo>
                <a:lnTo>
                  <a:pt x="154439" y="145910"/>
                </a:lnTo>
                <a:lnTo>
                  <a:pt x="147727" y="153212"/>
                </a:lnTo>
                <a:lnTo>
                  <a:pt x="141347" y="160938"/>
                </a:lnTo>
                <a:lnTo>
                  <a:pt x="134236" y="167041"/>
                </a:lnTo>
                <a:lnTo>
                  <a:pt x="126638" y="172062"/>
                </a:lnTo>
                <a:lnTo>
                  <a:pt x="118716" y="176362"/>
                </a:lnTo>
                <a:lnTo>
                  <a:pt x="110576" y="181133"/>
                </a:lnTo>
                <a:lnTo>
                  <a:pt x="93913" y="191515"/>
                </a:lnTo>
                <a:lnTo>
                  <a:pt x="86421" y="196951"/>
                </a:lnTo>
                <a:lnTo>
                  <a:pt x="79521" y="202479"/>
                </a:lnTo>
                <a:lnTo>
                  <a:pt x="73017" y="208070"/>
                </a:lnTo>
                <a:lnTo>
                  <a:pt x="66775" y="213702"/>
                </a:lnTo>
                <a:lnTo>
                  <a:pt x="54760" y="225040"/>
                </a:lnTo>
                <a:lnTo>
                  <a:pt x="48889" y="229778"/>
                </a:lnTo>
                <a:lnTo>
                  <a:pt x="43070" y="233889"/>
                </a:lnTo>
                <a:lnTo>
                  <a:pt x="32477" y="240997"/>
                </a:lnTo>
                <a:lnTo>
                  <a:pt x="24594" y="247331"/>
                </a:lnTo>
                <a:lnTo>
                  <a:pt x="17916" y="253322"/>
                </a:lnTo>
                <a:lnTo>
                  <a:pt x="14801" y="256252"/>
                </a:lnTo>
                <a:lnTo>
                  <a:pt x="11773" y="258206"/>
                </a:lnTo>
                <a:lnTo>
                  <a:pt x="5867" y="260377"/>
                </a:lnTo>
                <a:lnTo>
                  <a:pt x="3912" y="261909"/>
                </a:lnTo>
                <a:lnTo>
                  <a:pt x="2608" y="263882"/>
                </a:lnTo>
                <a:lnTo>
                  <a:pt x="0" y="27068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SMARTPenAnnotation439"/>
          <p:cNvSpPr/>
          <p:nvPr/>
        </p:nvSpPr>
        <p:spPr>
          <a:xfrm>
            <a:off x="2120264" y="2235994"/>
            <a:ext cx="282894" cy="7144"/>
          </a:xfrm>
          <a:custGeom>
            <a:avLst/>
            <a:gdLst/>
            <a:ahLst/>
            <a:cxnLst/>
            <a:rect l="0" t="0" r="0" b="0"/>
            <a:pathLst>
              <a:path w="282894" h="8573">
                <a:moveTo>
                  <a:pt x="0" y="8572"/>
                </a:moveTo>
                <a:lnTo>
                  <a:pt x="7381" y="8572"/>
                </a:lnTo>
                <a:lnTo>
                  <a:pt x="9683" y="7620"/>
                </a:lnTo>
                <a:lnTo>
                  <a:pt x="13123" y="6033"/>
                </a:lnTo>
                <a:lnTo>
                  <a:pt x="17321" y="4022"/>
                </a:lnTo>
                <a:lnTo>
                  <a:pt x="22025" y="2681"/>
                </a:lnTo>
                <a:lnTo>
                  <a:pt x="27066" y="1787"/>
                </a:lnTo>
                <a:lnTo>
                  <a:pt x="32332" y="1192"/>
                </a:lnTo>
                <a:lnTo>
                  <a:pt x="37747" y="795"/>
                </a:lnTo>
                <a:lnTo>
                  <a:pt x="43262" y="530"/>
                </a:lnTo>
                <a:lnTo>
                  <a:pt x="55423" y="236"/>
                </a:lnTo>
                <a:lnTo>
                  <a:pt x="282893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SMARTPenAnnotation440"/>
          <p:cNvSpPr/>
          <p:nvPr/>
        </p:nvSpPr>
        <p:spPr>
          <a:xfrm>
            <a:off x="2240279" y="2150269"/>
            <a:ext cx="51436" cy="250033"/>
          </a:xfrm>
          <a:custGeom>
            <a:avLst/>
            <a:gdLst/>
            <a:ahLst/>
            <a:cxnLst/>
            <a:rect l="0" t="0" r="0" b="0"/>
            <a:pathLst>
              <a:path w="51436" h="300039">
                <a:moveTo>
                  <a:pt x="0" y="0"/>
                </a:moveTo>
                <a:lnTo>
                  <a:pt x="8468" y="0"/>
                </a:lnTo>
                <a:lnTo>
                  <a:pt x="8559" y="9325"/>
                </a:lnTo>
                <a:lnTo>
                  <a:pt x="8573" y="104577"/>
                </a:lnTo>
                <a:lnTo>
                  <a:pt x="9525" y="111628"/>
                </a:lnTo>
                <a:lnTo>
                  <a:pt x="11113" y="118234"/>
                </a:lnTo>
                <a:lnTo>
                  <a:pt x="13124" y="124542"/>
                </a:lnTo>
                <a:lnTo>
                  <a:pt x="14464" y="130653"/>
                </a:lnTo>
                <a:lnTo>
                  <a:pt x="15358" y="136632"/>
                </a:lnTo>
                <a:lnTo>
                  <a:pt x="15954" y="142523"/>
                </a:lnTo>
                <a:lnTo>
                  <a:pt x="16351" y="149308"/>
                </a:lnTo>
                <a:lnTo>
                  <a:pt x="16792" y="164467"/>
                </a:lnTo>
                <a:lnTo>
                  <a:pt x="17041" y="184515"/>
                </a:lnTo>
                <a:lnTo>
                  <a:pt x="18028" y="190637"/>
                </a:lnTo>
                <a:lnTo>
                  <a:pt x="19639" y="196624"/>
                </a:lnTo>
                <a:lnTo>
                  <a:pt x="21665" y="202520"/>
                </a:lnTo>
                <a:lnTo>
                  <a:pt x="23016" y="208356"/>
                </a:lnTo>
                <a:lnTo>
                  <a:pt x="23917" y="214152"/>
                </a:lnTo>
                <a:lnTo>
                  <a:pt x="24517" y="219920"/>
                </a:lnTo>
                <a:lnTo>
                  <a:pt x="24917" y="225671"/>
                </a:lnTo>
                <a:lnTo>
                  <a:pt x="25184" y="231410"/>
                </a:lnTo>
                <a:lnTo>
                  <a:pt x="25362" y="237141"/>
                </a:lnTo>
                <a:lnTo>
                  <a:pt x="26433" y="241914"/>
                </a:lnTo>
                <a:lnTo>
                  <a:pt x="28100" y="246048"/>
                </a:lnTo>
                <a:lnTo>
                  <a:pt x="30164" y="249757"/>
                </a:lnTo>
                <a:lnTo>
                  <a:pt x="31539" y="254135"/>
                </a:lnTo>
                <a:lnTo>
                  <a:pt x="32456" y="258958"/>
                </a:lnTo>
                <a:lnTo>
                  <a:pt x="33068" y="264079"/>
                </a:lnTo>
                <a:lnTo>
                  <a:pt x="34428" y="268445"/>
                </a:lnTo>
                <a:lnTo>
                  <a:pt x="36287" y="272309"/>
                </a:lnTo>
                <a:lnTo>
                  <a:pt x="41564" y="280802"/>
                </a:lnTo>
                <a:lnTo>
                  <a:pt x="42286" y="284503"/>
                </a:lnTo>
                <a:lnTo>
                  <a:pt x="42692" y="291942"/>
                </a:lnTo>
                <a:lnTo>
                  <a:pt x="42749" y="294641"/>
                </a:lnTo>
                <a:lnTo>
                  <a:pt x="43739" y="296440"/>
                </a:lnTo>
                <a:lnTo>
                  <a:pt x="45352" y="297639"/>
                </a:lnTo>
                <a:lnTo>
                  <a:pt x="51435" y="30003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SMARTPenAnnotation441"/>
          <p:cNvSpPr/>
          <p:nvPr/>
        </p:nvSpPr>
        <p:spPr>
          <a:xfrm>
            <a:off x="2558780" y="2114550"/>
            <a:ext cx="238713" cy="114300"/>
          </a:xfrm>
          <a:custGeom>
            <a:avLst/>
            <a:gdLst/>
            <a:ahLst/>
            <a:cxnLst/>
            <a:rect l="0" t="0" r="0" b="0"/>
            <a:pathLst>
              <a:path w="238713" h="137160">
                <a:moveTo>
                  <a:pt x="50117" y="0"/>
                </a:moveTo>
                <a:lnTo>
                  <a:pt x="50117" y="12770"/>
                </a:lnTo>
                <a:lnTo>
                  <a:pt x="49164" y="15181"/>
                </a:lnTo>
                <a:lnTo>
                  <a:pt x="47577" y="17740"/>
                </a:lnTo>
                <a:lnTo>
                  <a:pt x="45566" y="20399"/>
                </a:lnTo>
                <a:lnTo>
                  <a:pt x="44225" y="23124"/>
                </a:lnTo>
                <a:lnTo>
                  <a:pt x="43332" y="25894"/>
                </a:lnTo>
                <a:lnTo>
                  <a:pt x="42736" y="28692"/>
                </a:lnTo>
                <a:lnTo>
                  <a:pt x="41386" y="31510"/>
                </a:lnTo>
                <a:lnTo>
                  <a:pt x="39534" y="34342"/>
                </a:lnTo>
                <a:lnTo>
                  <a:pt x="37347" y="37182"/>
                </a:lnTo>
                <a:lnTo>
                  <a:pt x="33984" y="40028"/>
                </a:lnTo>
                <a:lnTo>
                  <a:pt x="29836" y="42878"/>
                </a:lnTo>
                <a:lnTo>
                  <a:pt x="25166" y="45730"/>
                </a:lnTo>
                <a:lnTo>
                  <a:pt x="22053" y="48584"/>
                </a:lnTo>
                <a:lnTo>
                  <a:pt x="19978" y="51439"/>
                </a:lnTo>
                <a:lnTo>
                  <a:pt x="12096" y="67416"/>
                </a:lnTo>
                <a:lnTo>
                  <a:pt x="10482" y="71614"/>
                </a:lnTo>
                <a:lnTo>
                  <a:pt x="9406" y="75365"/>
                </a:lnTo>
                <a:lnTo>
                  <a:pt x="8689" y="78818"/>
                </a:lnTo>
                <a:lnTo>
                  <a:pt x="7258" y="82073"/>
                </a:lnTo>
                <a:lnTo>
                  <a:pt x="5352" y="85195"/>
                </a:lnTo>
                <a:lnTo>
                  <a:pt x="3129" y="88229"/>
                </a:lnTo>
                <a:lnTo>
                  <a:pt x="1647" y="91204"/>
                </a:lnTo>
                <a:lnTo>
                  <a:pt x="658" y="94140"/>
                </a:lnTo>
                <a:lnTo>
                  <a:pt x="0" y="97050"/>
                </a:lnTo>
                <a:lnTo>
                  <a:pt x="513" y="98990"/>
                </a:lnTo>
                <a:lnTo>
                  <a:pt x="1808" y="100283"/>
                </a:lnTo>
                <a:lnTo>
                  <a:pt x="3623" y="101145"/>
                </a:lnTo>
                <a:lnTo>
                  <a:pt x="8180" y="104643"/>
                </a:lnTo>
                <a:lnTo>
                  <a:pt x="10730" y="106909"/>
                </a:lnTo>
                <a:lnTo>
                  <a:pt x="16101" y="111968"/>
                </a:lnTo>
                <a:lnTo>
                  <a:pt x="18867" y="114650"/>
                </a:lnTo>
                <a:lnTo>
                  <a:pt x="21664" y="116438"/>
                </a:lnTo>
                <a:lnTo>
                  <a:pt x="27311" y="118425"/>
                </a:lnTo>
                <a:lnTo>
                  <a:pt x="31103" y="119907"/>
                </a:lnTo>
                <a:lnTo>
                  <a:pt x="35536" y="121848"/>
                </a:lnTo>
                <a:lnTo>
                  <a:pt x="40396" y="124094"/>
                </a:lnTo>
                <a:lnTo>
                  <a:pt x="45542" y="125592"/>
                </a:lnTo>
                <a:lnTo>
                  <a:pt x="50877" y="126590"/>
                </a:lnTo>
                <a:lnTo>
                  <a:pt x="56338" y="127256"/>
                </a:lnTo>
                <a:lnTo>
                  <a:pt x="62837" y="127700"/>
                </a:lnTo>
                <a:lnTo>
                  <a:pt x="70027" y="127996"/>
                </a:lnTo>
                <a:lnTo>
                  <a:pt x="77678" y="128193"/>
                </a:lnTo>
                <a:lnTo>
                  <a:pt x="84684" y="129277"/>
                </a:lnTo>
                <a:lnTo>
                  <a:pt x="91259" y="130952"/>
                </a:lnTo>
                <a:lnTo>
                  <a:pt x="97547" y="133021"/>
                </a:lnTo>
                <a:lnTo>
                  <a:pt x="104597" y="134401"/>
                </a:lnTo>
                <a:lnTo>
                  <a:pt x="112155" y="135320"/>
                </a:lnTo>
                <a:lnTo>
                  <a:pt x="120050" y="135933"/>
                </a:lnTo>
                <a:lnTo>
                  <a:pt x="127219" y="136342"/>
                </a:lnTo>
                <a:lnTo>
                  <a:pt x="140265" y="136796"/>
                </a:lnTo>
                <a:lnTo>
                  <a:pt x="164162" y="137088"/>
                </a:lnTo>
                <a:lnTo>
                  <a:pt x="215347" y="137159"/>
                </a:lnTo>
                <a:lnTo>
                  <a:pt x="218373" y="136207"/>
                </a:lnTo>
                <a:lnTo>
                  <a:pt x="224275" y="132608"/>
                </a:lnTo>
                <a:lnTo>
                  <a:pt x="230073" y="130374"/>
                </a:lnTo>
                <a:lnTo>
                  <a:pt x="238712" y="12858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SMARTPenAnnotation442"/>
          <p:cNvSpPr/>
          <p:nvPr/>
        </p:nvSpPr>
        <p:spPr>
          <a:xfrm>
            <a:off x="2754630" y="2093119"/>
            <a:ext cx="34290" cy="307183"/>
          </a:xfrm>
          <a:custGeom>
            <a:avLst/>
            <a:gdLst/>
            <a:ahLst/>
            <a:cxnLst/>
            <a:rect l="0" t="0" r="0" b="0"/>
            <a:pathLst>
              <a:path w="34290" h="368619">
                <a:moveTo>
                  <a:pt x="34289" y="0"/>
                </a:moveTo>
                <a:lnTo>
                  <a:pt x="29739" y="4551"/>
                </a:lnTo>
                <a:lnTo>
                  <a:pt x="28398" y="6844"/>
                </a:lnTo>
                <a:lnTo>
                  <a:pt x="27504" y="9325"/>
                </a:lnTo>
                <a:lnTo>
                  <a:pt x="26511" y="14622"/>
                </a:lnTo>
                <a:lnTo>
                  <a:pt x="26070" y="20151"/>
                </a:lnTo>
                <a:lnTo>
                  <a:pt x="25000" y="23912"/>
                </a:lnTo>
                <a:lnTo>
                  <a:pt x="23334" y="28324"/>
                </a:lnTo>
                <a:lnTo>
                  <a:pt x="21271" y="33170"/>
                </a:lnTo>
                <a:lnTo>
                  <a:pt x="19895" y="38306"/>
                </a:lnTo>
                <a:lnTo>
                  <a:pt x="18978" y="43635"/>
                </a:lnTo>
                <a:lnTo>
                  <a:pt x="17960" y="54636"/>
                </a:lnTo>
                <a:lnTo>
                  <a:pt x="17507" y="65875"/>
                </a:lnTo>
                <a:lnTo>
                  <a:pt x="17252" y="87463"/>
                </a:lnTo>
                <a:lnTo>
                  <a:pt x="16264" y="95456"/>
                </a:lnTo>
                <a:lnTo>
                  <a:pt x="14652" y="103643"/>
                </a:lnTo>
                <a:lnTo>
                  <a:pt x="12626" y="111958"/>
                </a:lnTo>
                <a:lnTo>
                  <a:pt x="11274" y="120358"/>
                </a:lnTo>
                <a:lnTo>
                  <a:pt x="10374" y="128816"/>
                </a:lnTo>
                <a:lnTo>
                  <a:pt x="9773" y="137313"/>
                </a:lnTo>
                <a:lnTo>
                  <a:pt x="8420" y="145834"/>
                </a:lnTo>
                <a:lnTo>
                  <a:pt x="6566" y="154373"/>
                </a:lnTo>
                <a:lnTo>
                  <a:pt x="4377" y="162923"/>
                </a:lnTo>
                <a:lnTo>
                  <a:pt x="2918" y="171480"/>
                </a:lnTo>
                <a:lnTo>
                  <a:pt x="1945" y="180043"/>
                </a:lnTo>
                <a:lnTo>
                  <a:pt x="1296" y="188609"/>
                </a:lnTo>
                <a:lnTo>
                  <a:pt x="864" y="197176"/>
                </a:lnTo>
                <a:lnTo>
                  <a:pt x="384" y="214316"/>
                </a:lnTo>
                <a:lnTo>
                  <a:pt x="1208" y="222888"/>
                </a:lnTo>
                <a:lnTo>
                  <a:pt x="2710" y="231459"/>
                </a:lnTo>
                <a:lnTo>
                  <a:pt x="4664" y="240031"/>
                </a:lnTo>
                <a:lnTo>
                  <a:pt x="5014" y="247651"/>
                </a:lnTo>
                <a:lnTo>
                  <a:pt x="4295" y="254636"/>
                </a:lnTo>
                <a:lnTo>
                  <a:pt x="2863" y="261197"/>
                </a:lnTo>
                <a:lnTo>
                  <a:pt x="1909" y="267477"/>
                </a:lnTo>
                <a:lnTo>
                  <a:pt x="1272" y="273568"/>
                </a:lnTo>
                <a:lnTo>
                  <a:pt x="848" y="279533"/>
                </a:lnTo>
                <a:lnTo>
                  <a:pt x="565" y="285416"/>
                </a:lnTo>
                <a:lnTo>
                  <a:pt x="251" y="297032"/>
                </a:lnTo>
                <a:lnTo>
                  <a:pt x="2" y="350718"/>
                </a:lnTo>
                <a:lnTo>
                  <a:pt x="0" y="362754"/>
                </a:lnTo>
                <a:lnTo>
                  <a:pt x="952" y="364708"/>
                </a:lnTo>
                <a:lnTo>
                  <a:pt x="2540" y="366011"/>
                </a:lnTo>
                <a:lnTo>
                  <a:pt x="8467" y="368573"/>
                </a:lnTo>
                <a:lnTo>
                  <a:pt x="17145" y="36861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SMARTPenAnnotation443"/>
          <p:cNvSpPr/>
          <p:nvPr/>
        </p:nvSpPr>
        <p:spPr>
          <a:xfrm>
            <a:off x="2977515" y="2150269"/>
            <a:ext cx="265749" cy="42863"/>
          </a:xfrm>
          <a:custGeom>
            <a:avLst/>
            <a:gdLst/>
            <a:ahLst/>
            <a:cxnLst/>
            <a:rect l="0" t="0" r="0" b="0"/>
            <a:pathLst>
              <a:path w="265749" h="51436">
                <a:moveTo>
                  <a:pt x="0" y="51435"/>
                </a:moveTo>
                <a:lnTo>
                  <a:pt x="4552" y="46884"/>
                </a:lnTo>
                <a:lnTo>
                  <a:pt x="6844" y="45544"/>
                </a:lnTo>
                <a:lnTo>
                  <a:pt x="11932" y="44054"/>
                </a:lnTo>
                <a:lnTo>
                  <a:pt x="20152" y="43215"/>
                </a:lnTo>
                <a:lnTo>
                  <a:pt x="28324" y="43020"/>
                </a:lnTo>
                <a:lnTo>
                  <a:pt x="33171" y="42967"/>
                </a:lnTo>
                <a:lnTo>
                  <a:pt x="38306" y="41980"/>
                </a:lnTo>
                <a:lnTo>
                  <a:pt x="43635" y="40369"/>
                </a:lnTo>
                <a:lnTo>
                  <a:pt x="49093" y="38343"/>
                </a:lnTo>
                <a:lnTo>
                  <a:pt x="54636" y="36992"/>
                </a:lnTo>
                <a:lnTo>
                  <a:pt x="60237" y="36091"/>
                </a:lnTo>
                <a:lnTo>
                  <a:pt x="65876" y="35491"/>
                </a:lnTo>
                <a:lnTo>
                  <a:pt x="72492" y="34138"/>
                </a:lnTo>
                <a:lnTo>
                  <a:pt x="79761" y="32284"/>
                </a:lnTo>
                <a:lnTo>
                  <a:pt x="87464" y="30095"/>
                </a:lnTo>
                <a:lnTo>
                  <a:pt x="94504" y="28636"/>
                </a:lnTo>
                <a:lnTo>
                  <a:pt x="101103" y="27663"/>
                </a:lnTo>
                <a:lnTo>
                  <a:pt x="107407" y="27015"/>
                </a:lnTo>
                <a:lnTo>
                  <a:pt x="114468" y="26583"/>
                </a:lnTo>
                <a:lnTo>
                  <a:pt x="129932" y="26102"/>
                </a:lnTo>
                <a:lnTo>
                  <a:pt x="138056" y="25021"/>
                </a:lnTo>
                <a:lnTo>
                  <a:pt x="146330" y="23348"/>
                </a:lnTo>
                <a:lnTo>
                  <a:pt x="154704" y="21281"/>
                </a:lnTo>
                <a:lnTo>
                  <a:pt x="162191" y="19902"/>
                </a:lnTo>
                <a:lnTo>
                  <a:pt x="169088" y="18983"/>
                </a:lnTo>
                <a:lnTo>
                  <a:pt x="175590" y="18370"/>
                </a:lnTo>
                <a:lnTo>
                  <a:pt x="181830" y="17009"/>
                </a:lnTo>
                <a:lnTo>
                  <a:pt x="187895" y="15150"/>
                </a:lnTo>
                <a:lnTo>
                  <a:pt x="193844" y="12957"/>
                </a:lnTo>
                <a:lnTo>
                  <a:pt x="199714" y="11496"/>
                </a:lnTo>
                <a:lnTo>
                  <a:pt x="205533" y="10521"/>
                </a:lnTo>
                <a:lnTo>
                  <a:pt x="211317" y="9872"/>
                </a:lnTo>
                <a:lnTo>
                  <a:pt x="217078" y="9439"/>
                </a:lnTo>
                <a:lnTo>
                  <a:pt x="222824" y="9150"/>
                </a:lnTo>
                <a:lnTo>
                  <a:pt x="228560" y="8957"/>
                </a:lnTo>
                <a:lnTo>
                  <a:pt x="233336" y="7877"/>
                </a:lnTo>
                <a:lnTo>
                  <a:pt x="237472" y="6204"/>
                </a:lnTo>
                <a:lnTo>
                  <a:pt x="241183" y="4136"/>
                </a:lnTo>
                <a:lnTo>
                  <a:pt x="244609" y="2757"/>
                </a:lnTo>
                <a:lnTo>
                  <a:pt x="250955" y="1225"/>
                </a:lnTo>
                <a:lnTo>
                  <a:pt x="256951" y="545"/>
                </a:lnTo>
                <a:lnTo>
                  <a:pt x="265748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SMARTPenAnnotation444"/>
          <p:cNvSpPr/>
          <p:nvPr/>
        </p:nvSpPr>
        <p:spPr>
          <a:xfrm>
            <a:off x="3011804" y="2271713"/>
            <a:ext cx="274322" cy="14288"/>
          </a:xfrm>
          <a:custGeom>
            <a:avLst/>
            <a:gdLst/>
            <a:ahLst/>
            <a:cxnLst/>
            <a:rect l="0" t="0" r="0" b="0"/>
            <a:pathLst>
              <a:path w="274322" h="17146">
                <a:moveTo>
                  <a:pt x="0" y="17145"/>
                </a:moveTo>
                <a:lnTo>
                  <a:pt x="33244" y="17145"/>
                </a:lnTo>
                <a:lnTo>
                  <a:pt x="38355" y="16192"/>
                </a:lnTo>
                <a:lnTo>
                  <a:pt x="43668" y="14605"/>
                </a:lnTo>
                <a:lnTo>
                  <a:pt x="49115" y="12594"/>
                </a:lnTo>
                <a:lnTo>
                  <a:pt x="55603" y="11253"/>
                </a:lnTo>
                <a:lnTo>
                  <a:pt x="62787" y="10359"/>
                </a:lnTo>
                <a:lnTo>
                  <a:pt x="70433" y="9764"/>
                </a:lnTo>
                <a:lnTo>
                  <a:pt x="78388" y="9366"/>
                </a:lnTo>
                <a:lnTo>
                  <a:pt x="94847" y="8925"/>
                </a:lnTo>
                <a:lnTo>
                  <a:pt x="145781" y="8603"/>
                </a:lnTo>
                <a:lnTo>
                  <a:pt x="153385" y="7640"/>
                </a:lnTo>
                <a:lnTo>
                  <a:pt x="160359" y="6046"/>
                </a:lnTo>
                <a:lnTo>
                  <a:pt x="166914" y="4030"/>
                </a:lnTo>
                <a:lnTo>
                  <a:pt x="174141" y="2687"/>
                </a:lnTo>
                <a:lnTo>
                  <a:pt x="181817" y="1791"/>
                </a:lnTo>
                <a:lnTo>
                  <a:pt x="189791" y="1194"/>
                </a:lnTo>
                <a:lnTo>
                  <a:pt x="197013" y="796"/>
                </a:lnTo>
                <a:lnTo>
                  <a:pt x="210117" y="353"/>
                </a:lnTo>
                <a:lnTo>
                  <a:pt x="234051" y="70"/>
                </a:lnTo>
                <a:lnTo>
                  <a:pt x="274321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SMARTPenAnnotation445"/>
          <p:cNvSpPr/>
          <p:nvPr/>
        </p:nvSpPr>
        <p:spPr>
          <a:xfrm>
            <a:off x="6543814" y="1514475"/>
            <a:ext cx="179884" cy="278508"/>
          </a:xfrm>
          <a:custGeom>
            <a:avLst/>
            <a:gdLst/>
            <a:ahLst/>
            <a:cxnLst/>
            <a:rect l="0" t="0" r="0" b="0"/>
            <a:pathLst>
              <a:path w="179884" h="334210">
                <a:moveTo>
                  <a:pt x="94158" y="0"/>
                </a:moveTo>
                <a:lnTo>
                  <a:pt x="94158" y="4550"/>
                </a:lnTo>
                <a:lnTo>
                  <a:pt x="93206" y="6843"/>
                </a:lnTo>
                <a:lnTo>
                  <a:pt x="88267" y="13669"/>
                </a:lnTo>
                <a:lnTo>
                  <a:pt x="83576" y="18998"/>
                </a:lnTo>
                <a:lnTo>
                  <a:pt x="81387" y="21238"/>
                </a:lnTo>
                <a:lnTo>
                  <a:pt x="76418" y="28806"/>
                </a:lnTo>
                <a:lnTo>
                  <a:pt x="71033" y="37567"/>
                </a:lnTo>
                <a:lnTo>
                  <a:pt x="65466" y="44636"/>
                </a:lnTo>
                <a:lnTo>
                  <a:pt x="61695" y="48807"/>
                </a:lnTo>
                <a:lnTo>
                  <a:pt x="52425" y="58522"/>
                </a:lnTo>
                <a:lnTo>
                  <a:pt x="48238" y="63779"/>
                </a:lnTo>
                <a:lnTo>
                  <a:pt x="44495" y="69190"/>
                </a:lnTo>
                <a:lnTo>
                  <a:pt x="41047" y="74701"/>
                </a:lnTo>
                <a:lnTo>
                  <a:pt x="37796" y="80281"/>
                </a:lnTo>
                <a:lnTo>
                  <a:pt x="34676" y="85905"/>
                </a:lnTo>
                <a:lnTo>
                  <a:pt x="28669" y="97235"/>
                </a:lnTo>
                <a:lnTo>
                  <a:pt x="22824" y="108620"/>
                </a:lnTo>
                <a:lnTo>
                  <a:pt x="20885" y="114323"/>
                </a:lnTo>
                <a:lnTo>
                  <a:pt x="19592" y="120030"/>
                </a:lnTo>
                <a:lnTo>
                  <a:pt x="18730" y="125740"/>
                </a:lnTo>
                <a:lnTo>
                  <a:pt x="17203" y="132404"/>
                </a:lnTo>
                <a:lnTo>
                  <a:pt x="15232" y="139704"/>
                </a:lnTo>
                <a:lnTo>
                  <a:pt x="12966" y="147429"/>
                </a:lnTo>
                <a:lnTo>
                  <a:pt x="10502" y="154483"/>
                </a:lnTo>
                <a:lnTo>
                  <a:pt x="7908" y="161091"/>
                </a:lnTo>
                <a:lnTo>
                  <a:pt x="5225" y="167402"/>
                </a:lnTo>
                <a:lnTo>
                  <a:pt x="3437" y="173513"/>
                </a:lnTo>
                <a:lnTo>
                  <a:pt x="2245" y="179493"/>
                </a:lnTo>
                <a:lnTo>
                  <a:pt x="1450" y="185384"/>
                </a:lnTo>
                <a:lnTo>
                  <a:pt x="921" y="191217"/>
                </a:lnTo>
                <a:lnTo>
                  <a:pt x="567" y="197010"/>
                </a:lnTo>
                <a:lnTo>
                  <a:pt x="174" y="208527"/>
                </a:lnTo>
                <a:lnTo>
                  <a:pt x="0" y="219996"/>
                </a:lnTo>
                <a:lnTo>
                  <a:pt x="906" y="225721"/>
                </a:lnTo>
                <a:lnTo>
                  <a:pt x="2463" y="231443"/>
                </a:lnTo>
                <a:lnTo>
                  <a:pt x="4452" y="237163"/>
                </a:lnTo>
                <a:lnTo>
                  <a:pt x="6732" y="242881"/>
                </a:lnTo>
                <a:lnTo>
                  <a:pt x="9204" y="248598"/>
                </a:lnTo>
                <a:lnTo>
                  <a:pt x="14491" y="260030"/>
                </a:lnTo>
                <a:lnTo>
                  <a:pt x="20015" y="271461"/>
                </a:lnTo>
                <a:lnTo>
                  <a:pt x="22822" y="276224"/>
                </a:lnTo>
                <a:lnTo>
                  <a:pt x="25646" y="280352"/>
                </a:lnTo>
                <a:lnTo>
                  <a:pt x="28481" y="284056"/>
                </a:lnTo>
                <a:lnTo>
                  <a:pt x="31323" y="287478"/>
                </a:lnTo>
                <a:lnTo>
                  <a:pt x="34171" y="290712"/>
                </a:lnTo>
                <a:lnTo>
                  <a:pt x="39874" y="296845"/>
                </a:lnTo>
                <a:lnTo>
                  <a:pt x="51298" y="308544"/>
                </a:lnTo>
                <a:lnTo>
                  <a:pt x="62726" y="320027"/>
                </a:lnTo>
                <a:lnTo>
                  <a:pt x="65583" y="321936"/>
                </a:lnTo>
                <a:lnTo>
                  <a:pt x="68441" y="323209"/>
                </a:lnTo>
                <a:lnTo>
                  <a:pt x="71298" y="324058"/>
                </a:lnTo>
                <a:lnTo>
                  <a:pt x="74156" y="325576"/>
                </a:lnTo>
                <a:lnTo>
                  <a:pt x="77013" y="327540"/>
                </a:lnTo>
                <a:lnTo>
                  <a:pt x="79870" y="329803"/>
                </a:lnTo>
                <a:lnTo>
                  <a:pt x="82728" y="331311"/>
                </a:lnTo>
                <a:lnTo>
                  <a:pt x="85586" y="332316"/>
                </a:lnTo>
                <a:lnTo>
                  <a:pt x="88443" y="332987"/>
                </a:lnTo>
                <a:lnTo>
                  <a:pt x="92253" y="333433"/>
                </a:lnTo>
                <a:lnTo>
                  <a:pt x="96698" y="333731"/>
                </a:lnTo>
                <a:lnTo>
                  <a:pt x="105764" y="334062"/>
                </a:lnTo>
                <a:lnTo>
                  <a:pt x="112969" y="334209"/>
                </a:lnTo>
                <a:lnTo>
                  <a:pt x="116224" y="333296"/>
                </a:lnTo>
                <a:lnTo>
                  <a:pt x="119346" y="331735"/>
                </a:lnTo>
                <a:lnTo>
                  <a:pt x="122379" y="329741"/>
                </a:lnTo>
                <a:lnTo>
                  <a:pt x="126308" y="328412"/>
                </a:lnTo>
                <a:lnTo>
                  <a:pt x="130832" y="327526"/>
                </a:lnTo>
                <a:lnTo>
                  <a:pt x="135751" y="326936"/>
                </a:lnTo>
                <a:lnTo>
                  <a:pt x="140937" y="325590"/>
                </a:lnTo>
                <a:lnTo>
                  <a:pt x="146300" y="323740"/>
                </a:lnTo>
                <a:lnTo>
                  <a:pt x="151778" y="321554"/>
                </a:lnTo>
                <a:lnTo>
                  <a:pt x="157337" y="319144"/>
                </a:lnTo>
                <a:lnTo>
                  <a:pt x="179883" y="30861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SMARTPenAnnotation446"/>
          <p:cNvSpPr/>
          <p:nvPr/>
        </p:nvSpPr>
        <p:spPr>
          <a:xfrm>
            <a:off x="6757987" y="1579073"/>
            <a:ext cx="214300" cy="185404"/>
          </a:xfrm>
          <a:custGeom>
            <a:avLst/>
            <a:gdLst/>
            <a:ahLst/>
            <a:cxnLst/>
            <a:rect l="0" t="0" r="0" b="0"/>
            <a:pathLst>
              <a:path w="214300" h="222485">
                <a:moveTo>
                  <a:pt x="0" y="42498"/>
                </a:moveTo>
                <a:lnTo>
                  <a:pt x="0" y="21164"/>
                </a:lnTo>
                <a:lnTo>
                  <a:pt x="953" y="18750"/>
                </a:lnTo>
                <a:lnTo>
                  <a:pt x="4551" y="13528"/>
                </a:lnTo>
                <a:lnTo>
                  <a:pt x="6844" y="11755"/>
                </a:lnTo>
                <a:lnTo>
                  <a:pt x="9326" y="10572"/>
                </a:lnTo>
                <a:lnTo>
                  <a:pt x="14622" y="9258"/>
                </a:lnTo>
                <a:lnTo>
                  <a:pt x="20151" y="8675"/>
                </a:lnTo>
                <a:lnTo>
                  <a:pt x="23912" y="7567"/>
                </a:lnTo>
                <a:lnTo>
                  <a:pt x="28324" y="5875"/>
                </a:lnTo>
                <a:lnTo>
                  <a:pt x="33170" y="3795"/>
                </a:lnTo>
                <a:lnTo>
                  <a:pt x="37354" y="2408"/>
                </a:lnTo>
                <a:lnTo>
                  <a:pt x="41095" y="1484"/>
                </a:lnTo>
                <a:lnTo>
                  <a:pt x="44541" y="868"/>
                </a:lnTo>
                <a:lnTo>
                  <a:pt x="48744" y="457"/>
                </a:lnTo>
                <a:lnTo>
                  <a:pt x="53452" y="183"/>
                </a:lnTo>
                <a:lnTo>
                  <a:pt x="58494" y="0"/>
                </a:lnTo>
                <a:lnTo>
                  <a:pt x="62809" y="831"/>
                </a:lnTo>
                <a:lnTo>
                  <a:pt x="66637" y="2337"/>
                </a:lnTo>
                <a:lnTo>
                  <a:pt x="70142" y="4294"/>
                </a:lnTo>
                <a:lnTo>
                  <a:pt x="76577" y="6468"/>
                </a:lnTo>
                <a:lnTo>
                  <a:pt x="79626" y="7048"/>
                </a:lnTo>
                <a:lnTo>
                  <a:pt x="85554" y="10232"/>
                </a:lnTo>
                <a:lnTo>
                  <a:pt x="91364" y="14822"/>
                </a:lnTo>
                <a:lnTo>
                  <a:pt x="97121" y="20037"/>
                </a:lnTo>
                <a:lnTo>
                  <a:pt x="102856" y="25530"/>
                </a:lnTo>
                <a:lnTo>
                  <a:pt x="105718" y="28329"/>
                </a:lnTo>
                <a:lnTo>
                  <a:pt x="107626" y="31147"/>
                </a:lnTo>
                <a:lnTo>
                  <a:pt x="109746" y="36818"/>
                </a:lnTo>
                <a:lnTo>
                  <a:pt x="110689" y="42513"/>
                </a:lnTo>
                <a:lnTo>
                  <a:pt x="110941" y="45365"/>
                </a:lnTo>
                <a:lnTo>
                  <a:pt x="110155" y="48219"/>
                </a:lnTo>
                <a:lnTo>
                  <a:pt x="106743" y="53931"/>
                </a:lnTo>
                <a:lnTo>
                  <a:pt x="104591" y="59644"/>
                </a:lnTo>
                <a:lnTo>
                  <a:pt x="102683" y="66311"/>
                </a:lnTo>
                <a:lnTo>
                  <a:pt x="100840" y="70756"/>
                </a:lnTo>
                <a:lnTo>
                  <a:pt x="98659" y="75624"/>
                </a:lnTo>
                <a:lnTo>
                  <a:pt x="96253" y="79822"/>
                </a:lnTo>
                <a:lnTo>
                  <a:pt x="93697" y="83573"/>
                </a:lnTo>
                <a:lnTo>
                  <a:pt x="91039" y="87026"/>
                </a:lnTo>
                <a:lnTo>
                  <a:pt x="88316" y="89328"/>
                </a:lnTo>
                <a:lnTo>
                  <a:pt x="85547" y="90863"/>
                </a:lnTo>
                <a:lnTo>
                  <a:pt x="82749" y="91886"/>
                </a:lnTo>
                <a:lnTo>
                  <a:pt x="77100" y="95563"/>
                </a:lnTo>
                <a:lnTo>
                  <a:pt x="74260" y="97877"/>
                </a:lnTo>
                <a:lnTo>
                  <a:pt x="72367" y="100372"/>
                </a:lnTo>
                <a:lnTo>
                  <a:pt x="70263" y="105685"/>
                </a:lnTo>
                <a:lnTo>
                  <a:pt x="68624" y="110937"/>
                </a:lnTo>
                <a:lnTo>
                  <a:pt x="68593" y="106485"/>
                </a:lnTo>
                <a:lnTo>
                  <a:pt x="69541" y="105158"/>
                </a:lnTo>
                <a:lnTo>
                  <a:pt x="71126" y="104274"/>
                </a:lnTo>
                <a:lnTo>
                  <a:pt x="73134" y="103684"/>
                </a:lnTo>
                <a:lnTo>
                  <a:pt x="77907" y="100489"/>
                </a:lnTo>
                <a:lnTo>
                  <a:pt x="80513" y="98304"/>
                </a:lnTo>
                <a:lnTo>
                  <a:pt x="83203" y="96847"/>
                </a:lnTo>
                <a:lnTo>
                  <a:pt x="92492" y="93843"/>
                </a:lnTo>
                <a:lnTo>
                  <a:pt x="96903" y="91968"/>
                </a:lnTo>
                <a:lnTo>
                  <a:pt x="101750" y="89766"/>
                </a:lnTo>
                <a:lnTo>
                  <a:pt x="106886" y="88297"/>
                </a:lnTo>
                <a:lnTo>
                  <a:pt x="112215" y="87318"/>
                </a:lnTo>
                <a:lnTo>
                  <a:pt x="117673" y="86665"/>
                </a:lnTo>
                <a:lnTo>
                  <a:pt x="123216" y="85278"/>
                </a:lnTo>
                <a:lnTo>
                  <a:pt x="128817" y="83400"/>
                </a:lnTo>
                <a:lnTo>
                  <a:pt x="134455" y="81196"/>
                </a:lnTo>
                <a:lnTo>
                  <a:pt x="140119" y="79726"/>
                </a:lnTo>
                <a:lnTo>
                  <a:pt x="145800" y="78747"/>
                </a:lnTo>
                <a:lnTo>
                  <a:pt x="151492" y="78094"/>
                </a:lnTo>
                <a:lnTo>
                  <a:pt x="156240" y="77658"/>
                </a:lnTo>
                <a:lnTo>
                  <a:pt x="160358" y="77368"/>
                </a:lnTo>
                <a:lnTo>
                  <a:pt x="164055" y="77175"/>
                </a:lnTo>
                <a:lnTo>
                  <a:pt x="168425" y="77998"/>
                </a:lnTo>
                <a:lnTo>
                  <a:pt x="173244" y="79500"/>
                </a:lnTo>
                <a:lnTo>
                  <a:pt x="178360" y="81453"/>
                </a:lnTo>
                <a:lnTo>
                  <a:pt x="182725" y="82755"/>
                </a:lnTo>
                <a:lnTo>
                  <a:pt x="186586" y="83624"/>
                </a:lnTo>
                <a:lnTo>
                  <a:pt x="190114" y="84202"/>
                </a:lnTo>
                <a:lnTo>
                  <a:pt x="196572" y="87385"/>
                </a:lnTo>
                <a:lnTo>
                  <a:pt x="202618" y="91975"/>
                </a:lnTo>
                <a:lnTo>
                  <a:pt x="208480" y="97190"/>
                </a:lnTo>
                <a:lnTo>
                  <a:pt x="210424" y="99914"/>
                </a:lnTo>
                <a:lnTo>
                  <a:pt x="212584" y="105481"/>
                </a:lnTo>
                <a:lnTo>
                  <a:pt x="213161" y="109252"/>
                </a:lnTo>
                <a:lnTo>
                  <a:pt x="213544" y="113670"/>
                </a:lnTo>
                <a:lnTo>
                  <a:pt x="213800" y="118521"/>
                </a:lnTo>
                <a:lnTo>
                  <a:pt x="214085" y="128991"/>
                </a:lnTo>
                <a:lnTo>
                  <a:pt x="214299" y="160892"/>
                </a:lnTo>
                <a:lnTo>
                  <a:pt x="213351" y="165242"/>
                </a:lnTo>
                <a:lnTo>
                  <a:pt x="211766" y="169095"/>
                </a:lnTo>
                <a:lnTo>
                  <a:pt x="209758" y="172616"/>
                </a:lnTo>
                <a:lnTo>
                  <a:pt x="206513" y="175915"/>
                </a:lnTo>
                <a:lnTo>
                  <a:pt x="202446" y="179068"/>
                </a:lnTo>
                <a:lnTo>
                  <a:pt x="197829" y="182122"/>
                </a:lnTo>
                <a:lnTo>
                  <a:pt x="193798" y="186063"/>
                </a:lnTo>
                <a:lnTo>
                  <a:pt x="190159" y="190595"/>
                </a:lnTo>
                <a:lnTo>
                  <a:pt x="186780" y="195522"/>
                </a:lnTo>
                <a:lnTo>
                  <a:pt x="183575" y="199759"/>
                </a:lnTo>
                <a:lnTo>
                  <a:pt x="180486" y="203536"/>
                </a:lnTo>
                <a:lnTo>
                  <a:pt x="177474" y="207006"/>
                </a:lnTo>
                <a:lnTo>
                  <a:pt x="173561" y="209320"/>
                </a:lnTo>
                <a:lnTo>
                  <a:pt x="169047" y="210863"/>
                </a:lnTo>
                <a:lnTo>
                  <a:pt x="164133" y="211891"/>
                </a:lnTo>
                <a:lnTo>
                  <a:pt x="159904" y="213529"/>
                </a:lnTo>
                <a:lnTo>
                  <a:pt x="156133" y="215573"/>
                </a:lnTo>
                <a:lnTo>
                  <a:pt x="152667" y="217889"/>
                </a:lnTo>
                <a:lnTo>
                  <a:pt x="146274" y="220462"/>
                </a:lnTo>
                <a:lnTo>
                  <a:pt x="140258" y="221605"/>
                </a:lnTo>
                <a:lnTo>
                  <a:pt x="134410" y="222114"/>
                </a:lnTo>
                <a:lnTo>
                  <a:pt x="128635" y="222339"/>
                </a:lnTo>
                <a:lnTo>
                  <a:pt x="121718" y="222484"/>
                </a:lnTo>
                <a:lnTo>
                  <a:pt x="121151" y="221544"/>
                </a:lnTo>
                <a:lnTo>
                  <a:pt x="120520" y="217959"/>
                </a:lnTo>
                <a:lnTo>
                  <a:pt x="119399" y="216622"/>
                </a:lnTo>
                <a:lnTo>
                  <a:pt x="117699" y="215730"/>
                </a:lnTo>
                <a:lnTo>
                  <a:pt x="115614" y="215136"/>
                </a:lnTo>
                <a:lnTo>
                  <a:pt x="114223" y="213787"/>
                </a:lnTo>
                <a:lnTo>
                  <a:pt x="113296" y="211936"/>
                </a:lnTo>
                <a:lnTo>
                  <a:pt x="111809" y="206671"/>
                </a:lnTo>
                <a:lnTo>
                  <a:pt x="111606" y="203411"/>
                </a:lnTo>
                <a:lnTo>
                  <a:pt x="111443" y="19680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SMARTPenAnnotation447"/>
          <p:cNvSpPr/>
          <p:nvPr/>
        </p:nvSpPr>
        <p:spPr>
          <a:xfrm>
            <a:off x="7006591" y="1585939"/>
            <a:ext cx="188595" cy="149993"/>
          </a:xfrm>
          <a:custGeom>
            <a:avLst/>
            <a:gdLst/>
            <a:ahLst/>
            <a:cxnLst/>
            <a:rect l="0" t="0" r="0" b="0"/>
            <a:pathLst>
              <a:path w="188595" h="179992">
                <a:moveTo>
                  <a:pt x="0" y="8541"/>
                </a:moveTo>
                <a:lnTo>
                  <a:pt x="0" y="322"/>
                </a:lnTo>
                <a:lnTo>
                  <a:pt x="5891" y="38"/>
                </a:lnTo>
                <a:lnTo>
                  <a:pt x="7381" y="0"/>
                </a:lnTo>
                <a:lnTo>
                  <a:pt x="12770" y="4529"/>
                </a:lnTo>
                <a:lnTo>
                  <a:pt x="17233" y="8701"/>
                </a:lnTo>
                <a:lnTo>
                  <a:pt x="37262" y="28661"/>
                </a:lnTo>
                <a:lnTo>
                  <a:pt x="40082" y="32432"/>
                </a:lnTo>
                <a:lnTo>
                  <a:pt x="42913" y="36851"/>
                </a:lnTo>
                <a:lnTo>
                  <a:pt x="45754" y="41702"/>
                </a:lnTo>
                <a:lnTo>
                  <a:pt x="49552" y="45888"/>
                </a:lnTo>
                <a:lnTo>
                  <a:pt x="53990" y="49632"/>
                </a:lnTo>
                <a:lnTo>
                  <a:pt x="58853" y="53080"/>
                </a:lnTo>
                <a:lnTo>
                  <a:pt x="63048" y="57284"/>
                </a:lnTo>
                <a:lnTo>
                  <a:pt x="66797" y="61991"/>
                </a:lnTo>
                <a:lnTo>
                  <a:pt x="70248" y="67034"/>
                </a:lnTo>
                <a:lnTo>
                  <a:pt x="74455" y="71349"/>
                </a:lnTo>
                <a:lnTo>
                  <a:pt x="79164" y="75178"/>
                </a:lnTo>
                <a:lnTo>
                  <a:pt x="84208" y="78683"/>
                </a:lnTo>
                <a:lnTo>
                  <a:pt x="88524" y="82925"/>
                </a:lnTo>
                <a:lnTo>
                  <a:pt x="92353" y="87658"/>
                </a:lnTo>
                <a:lnTo>
                  <a:pt x="95858" y="92718"/>
                </a:lnTo>
                <a:lnTo>
                  <a:pt x="99148" y="97044"/>
                </a:lnTo>
                <a:lnTo>
                  <a:pt x="102293" y="100881"/>
                </a:lnTo>
                <a:lnTo>
                  <a:pt x="105344" y="104391"/>
                </a:lnTo>
                <a:lnTo>
                  <a:pt x="109281" y="107683"/>
                </a:lnTo>
                <a:lnTo>
                  <a:pt x="113811" y="110831"/>
                </a:lnTo>
                <a:lnTo>
                  <a:pt x="118737" y="113882"/>
                </a:lnTo>
                <a:lnTo>
                  <a:pt x="122972" y="117821"/>
                </a:lnTo>
                <a:lnTo>
                  <a:pt x="126749" y="122352"/>
                </a:lnTo>
                <a:lnTo>
                  <a:pt x="130220" y="127277"/>
                </a:lnTo>
                <a:lnTo>
                  <a:pt x="132533" y="131513"/>
                </a:lnTo>
                <a:lnTo>
                  <a:pt x="134075" y="135290"/>
                </a:lnTo>
                <a:lnTo>
                  <a:pt x="135103" y="138761"/>
                </a:lnTo>
                <a:lnTo>
                  <a:pt x="136742" y="142027"/>
                </a:lnTo>
                <a:lnTo>
                  <a:pt x="138786" y="145156"/>
                </a:lnTo>
                <a:lnTo>
                  <a:pt x="141101" y="148196"/>
                </a:lnTo>
                <a:lnTo>
                  <a:pt x="143597" y="151174"/>
                </a:lnTo>
                <a:lnTo>
                  <a:pt x="146214" y="154112"/>
                </a:lnTo>
                <a:lnTo>
                  <a:pt x="148911" y="157024"/>
                </a:lnTo>
                <a:lnTo>
                  <a:pt x="151661" y="158964"/>
                </a:lnTo>
                <a:lnTo>
                  <a:pt x="157257" y="161121"/>
                </a:lnTo>
                <a:lnTo>
                  <a:pt x="162919" y="164619"/>
                </a:lnTo>
                <a:lnTo>
                  <a:pt x="165763" y="166886"/>
                </a:lnTo>
                <a:lnTo>
                  <a:pt x="168611" y="168397"/>
                </a:lnTo>
                <a:lnTo>
                  <a:pt x="174315" y="170076"/>
                </a:lnTo>
                <a:lnTo>
                  <a:pt x="178331" y="171021"/>
                </a:lnTo>
                <a:lnTo>
                  <a:pt x="178895" y="172106"/>
                </a:lnTo>
                <a:lnTo>
                  <a:pt x="179688" y="177231"/>
                </a:lnTo>
                <a:lnTo>
                  <a:pt x="179874" y="178764"/>
                </a:lnTo>
                <a:lnTo>
                  <a:pt x="180876" y="179173"/>
                </a:lnTo>
                <a:lnTo>
                  <a:pt x="182496" y="179446"/>
                </a:lnTo>
                <a:lnTo>
                  <a:pt x="188594" y="17999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SMARTPenAnnotation448"/>
          <p:cNvSpPr/>
          <p:nvPr/>
        </p:nvSpPr>
        <p:spPr>
          <a:xfrm>
            <a:off x="7015163" y="1585913"/>
            <a:ext cx="205741" cy="150019"/>
          </a:xfrm>
          <a:custGeom>
            <a:avLst/>
            <a:gdLst/>
            <a:ahLst/>
            <a:cxnLst/>
            <a:rect l="0" t="0" r="0" b="0"/>
            <a:pathLst>
              <a:path w="205741" h="180023">
                <a:moveTo>
                  <a:pt x="0" y="180022"/>
                </a:moveTo>
                <a:lnTo>
                  <a:pt x="0" y="168090"/>
                </a:lnTo>
                <a:lnTo>
                  <a:pt x="953" y="166353"/>
                </a:lnTo>
                <a:lnTo>
                  <a:pt x="2540" y="165194"/>
                </a:lnTo>
                <a:lnTo>
                  <a:pt x="4551" y="164422"/>
                </a:lnTo>
                <a:lnTo>
                  <a:pt x="5892" y="162954"/>
                </a:lnTo>
                <a:lnTo>
                  <a:pt x="6785" y="161024"/>
                </a:lnTo>
                <a:lnTo>
                  <a:pt x="7381" y="158784"/>
                </a:lnTo>
                <a:lnTo>
                  <a:pt x="8731" y="155386"/>
                </a:lnTo>
                <a:lnTo>
                  <a:pt x="10583" y="151215"/>
                </a:lnTo>
                <a:lnTo>
                  <a:pt x="12771" y="146530"/>
                </a:lnTo>
                <a:lnTo>
                  <a:pt x="15181" y="142454"/>
                </a:lnTo>
                <a:lnTo>
                  <a:pt x="17741" y="138784"/>
                </a:lnTo>
                <a:lnTo>
                  <a:pt x="20400" y="135385"/>
                </a:lnTo>
                <a:lnTo>
                  <a:pt x="24078" y="131214"/>
                </a:lnTo>
                <a:lnTo>
                  <a:pt x="28434" y="126528"/>
                </a:lnTo>
                <a:lnTo>
                  <a:pt x="33244" y="121500"/>
                </a:lnTo>
                <a:lnTo>
                  <a:pt x="38355" y="117195"/>
                </a:lnTo>
                <a:lnTo>
                  <a:pt x="43668" y="113372"/>
                </a:lnTo>
                <a:lnTo>
                  <a:pt x="49115" y="109871"/>
                </a:lnTo>
                <a:lnTo>
                  <a:pt x="54651" y="106585"/>
                </a:lnTo>
                <a:lnTo>
                  <a:pt x="60246" y="103441"/>
                </a:lnTo>
                <a:lnTo>
                  <a:pt x="65882" y="100393"/>
                </a:lnTo>
                <a:lnTo>
                  <a:pt x="71544" y="96456"/>
                </a:lnTo>
                <a:lnTo>
                  <a:pt x="77224" y="91927"/>
                </a:lnTo>
                <a:lnTo>
                  <a:pt x="82915" y="87002"/>
                </a:lnTo>
                <a:lnTo>
                  <a:pt x="88614" y="81813"/>
                </a:lnTo>
                <a:lnTo>
                  <a:pt x="100026" y="70969"/>
                </a:lnTo>
                <a:lnTo>
                  <a:pt x="105737" y="66362"/>
                </a:lnTo>
                <a:lnTo>
                  <a:pt x="111449" y="62339"/>
                </a:lnTo>
                <a:lnTo>
                  <a:pt x="117162" y="58704"/>
                </a:lnTo>
                <a:lnTo>
                  <a:pt x="122875" y="54376"/>
                </a:lnTo>
                <a:lnTo>
                  <a:pt x="128590" y="49586"/>
                </a:lnTo>
                <a:lnTo>
                  <a:pt x="134303" y="44487"/>
                </a:lnTo>
                <a:lnTo>
                  <a:pt x="140019" y="40135"/>
                </a:lnTo>
                <a:lnTo>
                  <a:pt x="145733" y="36282"/>
                </a:lnTo>
                <a:lnTo>
                  <a:pt x="151448" y="32760"/>
                </a:lnTo>
                <a:lnTo>
                  <a:pt x="156211" y="30412"/>
                </a:lnTo>
                <a:lnTo>
                  <a:pt x="160338" y="28847"/>
                </a:lnTo>
                <a:lnTo>
                  <a:pt x="164042" y="27804"/>
                </a:lnTo>
                <a:lnTo>
                  <a:pt x="167464" y="26156"/>
                </a:lnTo>
                <a:lnTo>
                  <a:pt x="173806" y="21785"/>
                </a:lnTo>
                <a:lnTo>
                  <a:pt x="179800" y="16667"/>
                </a:lnTo>
                <a:lnTo>
                  <a:pt x="185638" y="11217"/>
                </a:lnTo>
                <a:lnTo>
                  <a:pt x="191408" y="5620"/>
                </a:lnTo>
                <a:lnTo>
                  <a:pt x="194281" y="3747"/>
                </a:lnTo>
                <a:lnTo>
                  <a:pt x="197148" y="2498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" name="SMARTPenAnnotation449"/>
          <p:cNvSpPr/>
          <p:nvPr/>
        </p:nvSpPr>
        <p:spPr>
          <a:xfrm>
            <a:off x="7280909" y="1550193"/>
            <a:ext cx="77154" cy="178595"/>
          </a:xfrm>
          <a:custGeom>
            <a:avLst/>
            <a:gdLst/>
            <a:ahLst/>
            <a:cxnLst/>
            <a:rect l="0" t="0" r="0" b="0"/>
            <a:pathLst>
              <a:path w="77154" h="214314">
                <a:moveTo>
                  <a:pt x="0" y="0"/>
                </a:moveTo>
                <a:lnTo>
                  <a:pt x="4551" y="4551"/>
                </a:lnTo>
                <a:lnTo>
                  <a:pt x="5892" y="6844"/>
                </a:lnTo>
                <a:lnTo>
                  <a:pt x="7381" y="11932"/>
                </a:lnTo>
                <a:lnTo>
                  <a:pt x="8043" y="17368"/>
                </a:lnTo>
                <a:lnTo>
                  <a:pt x="8220" y="20151"/>
                </a:lnTo>
                <a:lnTo>
                  <a:pt x="9290" y="22959"/>
                </a:lnTo>
                <a:lnTo>
                  <a:pt x="10956" y="25784"/>
                </a:lnTo>
                <a:lnTo>
                  <a:pt x="13020" y="28619"/>
                </a:lnTo>
                <a:lnTo>
                  <a:pt x="15347" y="31462"/>
                </a:lnTo>
                <a:lnTo>
                  <a:pt x="17852" y="34310"/>
                </a:lnTo>
                <a:lnTo>
                  <a:pt x="20474" y="37161"/>
                </a:lnTo>
                <a:lnTo>
                  <a:pt x="22221" y="40966"/>
                </a:lnTo>
                <a:lnTo>
                  <a:pt x="23387" y="45408"/>
                </a:lnTo>
                <a:lnTo>
                  <a:pt x="24164" y="50275"/>
                </a:lnTo>
                <a:lnTo>
                  <a:pt x="25635" y="55424"/>
                </a:lnTo>
                <a:lnTo>
                  <a:pt x="27568" y="60762"/>
                </a:lnTo>
                <a:lnTo>
                  <a:pt x="29809" y="66225"/>
                </a:lnTo>
                <a:lnTo>
                  <a:pt x="31302" y="71773"/>
                </a:lnTo>
                <a:lnTo>
                  <a:pt x="32298" y="77376"/>
                </a:lnTo>
                <a:lnTo>
                  <a:pt x="32962" y="83017"/>
                </a:lnTo>
                <a:lnTo>
                  <a:pt x="34357" y="88682"/>
                </a:lnTo>
                <a:lnTo>
                  <a:pt x="36240" y="94364"/>
                </a:lnTo>
                <a:lnTo>
                  <a:pt x="38448" y="100057"/>
                </a:lnTo>
                <a:lnTo>
                  <a:pt x="39920" y="105757"/>
                </a:lnTo>
                <a:lnTo>
                  <a:pt x="40901" y="111462"/>
                </a:lnTo>
                <a:lnTo>
                  <a:pt x="41554" y="117171"/>
                </a:lnTo>
                <a:lnTo>
                  <a:pt x="42943" y="122881"/>
                </a:lnTo>
                <a:lnTo>
                  <a:pt x="44822" y="128593"/>
                </a:lnTo>
                <a:lnTo>
                  <a:pt x="47026" y="134306"/>
                </a:lnTo>
                <a:lnTo>
                  <a:pt x="48496" y="140020"/>
                </a:lnTo>
                <a:lnTo>
                  <a:pt x="49476" y="145734"/>
                </a:lnTo>
                <a:lnTo>
                  <a:pt x="50129" y="151449"/>
                </a:lnTo>
                <a:lnTo>
                  <a:pt x="50565" y="156211"/>
                </a:lnTo>
                <a:lnTo>
                  <a:pt x="50855" y="160338"/>
                </a:lnTo>
                <a:lnTo>
                  <a:pt x="51049" y="164042"/>
                </a:lnTo>
                <a:lnTo>
                  <a:pt x="52130" y="168416"/>
                </a:lnTo>
                <a:lnTo>
                  <a:pt x="53803" y="173238"/>
                </a:lnTo>
                <a:lnTo>
                  <a:pt x="55872" y="178357"/>
                </a:lnTo>
                <a:lnTo>
                  <a:pt x="58203" y="182722"/>
                </a:lnTo>
                <a:lnTo>
                  <a:pt x="60710" y="186585"/>
                </a:lnTo>
                <a:lnTo>
                  <a:pt x="63333" y="190112"/>
                </a:lnTo>
                <a:lnTo>
                  <a:pt x="65082" y="193417"/>
                </a:lnTo>
                <a:lnTo>
                  <a:pt x="67026" y="199628"/>
                </a:lnTo>
                <a:lnTo>
                  <a:pt x="67890" y="205563"/>
                </a:lnTo>
                <a:lnTo>
                  <a:pt x="68120" y="208480"/>
                </a:lnTo>
                <a:lnTo>
                  <a:pt x="69226" y="210424"/>
                </a:lnTo>
                <a:lnTo>
                  <a:pt x="70915" y="211720"/>
                </a:lnTo>
                <a:lnTo>
                  <a:pt x="77153" y="21431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7" name="SMARTPenAnnotation450"/>
          <p:cNvSpPr/>
          <p:nvPr/>
        </p:nvSpPr>
        <p:spPr>
          <a:xfrm>
            <a:off x="7238048" y="1635919"/>
            <a:ext cx="197169" cy="28576"/>
          </a:xfrm>
          <a:custGeom>
            <a:avLst/>
            <a:gdLst/>
            <a:ahLst/>
            <a:cxnLst/>
            <a:rect l="0" t="0" r="0" b="0"/>
            <a:pathLst>
              <a:path w="197169" h="34291">
                <a:moveTo>
                  <a:pt x="0" y="34290"/>
                </a:moveTo>
                <a:lnTo>
                  <a:pt x="7381" y="26909"/>
                </a:lnTo>
                <a:lnTo>
                  <a:pt x="10583" y="26247"/>
                </a:lnTo>
                <a:lnTo>
                  <a:pt x="15181" y="25953"/>
                </a:lnTo>
                <a:lnTo>
                  <a:pt x="20400" y="25822"/>
                </a:lnTo>
                <a:lnTo>
                  <a:pt x="33244" y="25749"/>
                </a:lnTo>
                <a:lnTo>
                  <a:pt x="37403" y="24786"/>
                </a:lnTo>
                <a:lnTo>
                  <a:pt x="41128" y="23191"/>
                </a:lnTo>
                <a:lnTo>
                  <a:pt x="44564" y="21176"/>
                </a:lnTo>
                <a:lnTo>
                  <a:pt x="48759" y="19832"/>
                </a:lnTo>
                <a:lnTo>
                  <a:pt x="53461" y="18937"/>
                </a:lnTo>
                <a:lnTo>
                  <a:pt x="58501" y="18339"/>
                </a:lnTo>
                <a:lnTo>
                  <a:pt x="63765" y="17941"/>
                </a:lnTo>
                <a:lnTo>
                  <a:pt x="69180" y="17676"/>
                </a:lnTo>
                <a:lnTo>
                  <a:pt x="80276" y="17381"/>
                </a:lnTo>
                <a:lnTo>
                  <a:pt x="108620" y="17176"/>
                </a:lnTo>
                <a:lnTo>
                  <a:pt x="114323" y="16213"/>
                </a:lnTo>
                <a:lnTo>
                  <a:pt x="120031" y="14619"/>
                </a:lnTo>
                <a:lnTo>
                  <a:pt x="125741" y="12603"/>
                </a:lnTo>
                <a:lnTo>
                  <a:pt x="131452" y="11260"/>
                </a:lnTo>
                <a:lnTo>
                  <a:pt x="137165" y="10364"/>
                </a:lnTo>
                <a:lnTo>
                  <a:pt x="142879" y="9767"/>
                </a:lnTo>
                <a:lnTo>
                  <a:pt x="147640" y="9369"/>
                </a:lnTo>
                <a:lnTo>
                  <a:pt x="151767" y="9103"/>
                </a:lnTo>
                <a:lnTo>
                  <a:pt x="155470" y="8927"/>
                </a:lnTo>
                <a:lnTo>
                  <a:pt x="164666" y="8730"/>
                </a:lnTo>
                <a:lnTo>
                  <a:pt x="181540" y="8604"/>
                </a:lnTo>
                <a:lnTo>
                  <a:pt x="184844" y="7641"/>
                </a:lnTo>
                <a:lnTo>
                  <a:pt x="187999" y="6046"/>
                </a:lnTo>
                <a:lnTo>
                  <a:pt x="197168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SMARTPenAnnotation451"/>
          <p:cNvSpPr/>
          <p:nvPr/>
        </p:nvSpPr>
        <p:spPr>
          <a:xfrm>
            <a:off x="7503796" y="1543050"/>
            <a:ext cx="137042" cy="214313"/>
          </a:xfrm>
          <a:custGeom>
            <a:avLst/>
            <a:gdLst/>
            <a:ahLst/>
            <a:cxnLst/>
            <a:rect l="0" t="0" r="0" b="0"/>
            <a:pathLst>
              <a:path w="137042" h="257176">
                <a:moveTo>
                  <a:pt x="17144" y="0"/>
                </a:moveTo>
                <a:lnTo>
                  <a:pt x="17144" y="44563"/>
                </a:lnTo>
                <a:lnTo>
                  <a:pt x="16191" y="48758"/>
                </a:lnTo>
                <a:lnTo>
                  <a:pt x="14604" y="53460"/>
                </a:lnTo>
                <a:lnTo>
                  <a:pt x="12593" y="58500"/>
                </a:lnTo>
                <a:lnTo>
                  <a:pt x="11252" y="62812"/>
                </a:lnTo>
                <a:lnTo>
                  <a:pt x="9763" y="70144"/>
                </a:lnTo>
                <a:lnTo>
                  <a:pt x="9101" y="76577"/>
                </a:lnTo>
                <a:lnTo>
                  <a:pt x="8806" y="83564"/>
                </a:lnTo>
                <a:lnTo>
                  <a:pt x="8602" y="104502"/>
                </a:lnTo>
                <a:lnTo>
                  <a:pt x="7639" y="108720"/>
                </a:lnTo>
                <a:lnTo>
                  <a:pt x="6045" y="113438"/>
                </a:lnTo>
                <a:lnTo>
                  <a:pt x="4030" y="118487"/>
                </a:lnTo>
                <a:lnTo>
                  <a:pt x="2686" y="123759"/>
                </a:lnTo>
                <a:lnTo>
                  <a:pt x="1790" y="129178"/>
                </a:lnTo>
                <a:lnTo>
                  <a:pt x="1193" y="134696"/>
                </a:lnTo>
                <a:lnTo>
                  <a:pt x="795" y="139327"/>
                </a:lnTo>
                <a:lnTo>
                  <a:pt x="352" y="147013"/>
                </a:lnTo>
                <a:lnTo>
                  <a:pt x="156" y="156144"/>
                </a:lnTo>
                <a:lnTo>
                  <a:pt x="0" y="199990"/>
                </a:lnTo>
                <a:lnTo>
                  <a:pt x="952" y="202859"/>
                </a:lnTo>
                <a:lnTo>
                  <a:pt x="4550" y="208587"/>
                </a:lnTo>
                <a:lnTo>
                  <a:pt x="6843" y="210495"/>
                </a:lnTo>
                <a:lnTo>
                  <a:pt x="9324" y="211767"/>
                </a:lnTo>
                <a:lnTo>
                  <a:pt x="11930" y="212616"/>
                </a:lnTo>
                <a:lnTo>
                  <a:pt x="14621" y="214134"/>
                </a:lnTo>
                <a:lnTo>
                  <a:pt x="17366" y="216098"/>
                </a:lnTo>
                <a:lnTo>
                  <a:pt x="20150" y="218360"/>
                </a:lnTo>
                <a:lnTo>
                  <a:pt x="22957" y="219868"/>
                </a:lnTo>
                <a:lnTo>
                  <a:pt x="25783" y="220874"/>
                </a:lnTo>
                <a:lnTo>
                  <a:pt x="28618" y="221544"/>
                </a:lnTo>
                <a:lnTo>
                  <a:pt x="31461" y="221991"/>
                </a:lnTo>
                <a:lnTo>
                  <a:pt x="34308" y="222289"/>
                </a:lnTo>
                <a:lnTo>
                  <a:pt x="37159" y="222487"/>
                </a:lnTo>
                <a:lnTo>
                  <a:pt x="40965" y="221667"/>
                </a:lnTo>
                <a:lnTo>
                  <a:pt x="45407" y="220168"/>
                </a:lnTo>
                <a:lnTo>
                  <a:pt x="50273" y="218216"/>
                </a:lnTo>
                <a:lnTo>
                  <a:pt x="54470" y="216915"/>
                </a:lnTo>
                <a:lnTo>
                  <a:pt x="58220" y="216047"/>
                </a:lnTo>
                <a:lnTo>
                  <a:pt x="61673" y="215469"/>
                </a:lnTo>
                <a:lnTo>
                  <a:pt x="64928" y="214131"/>
                </a:lnTo>
                <a:lnTo>
                  <a:pt x="68050" y="212286"/>
                </a:lnTo>
                <a:lnTo>
                  <a:pt x="71083" y="210104"/>
                </a:lnTo>
                <a:lnTo>
                  <a:pt x="75011" y="208649"/>
                </a:lnTo>
                <a:lnTo>
                  <a:pt x="79534" y="207679"/>
                </a:lnTo>
                <a:lnTo>
                  <a:pt x="84455" y="207033"/>
                </a:lnTo>
                <a:lnTo>
                  <a:pt x="88687" y="205649"/>
                </a:lnTo>
                <a:lnTo>
                  <a:pt x="92462" y="203774"/>
                </a:lnTo>
                <a:lnTo>
                  <a:pt x="95931" y="201572"/>
                </a:lnTo>
                <a:lnTo>
                  <a:pt x="99196" y="199151"/>
                </a:lnTo>
                <a:lnTo>
                  <a:pt x="102325" y="196585"/>
                </a:lnTo>
                <a:lnTo>
                  <a:pt x="105364" y="193921"/>
                </a:lnTo>
                <a:lnTo>
                  <a:pt x="108342" y="191193"/>
                </a:lnTo>
                <a:lnTo>
                  <a:pt x="114191" y="185622"/>
                </a:lnTo>
                <a:lnTo>
                  <a:pt x="122840" y="177130"/>
                </a:lnTo>
                <a:lnTo>
                  <a:pt x="124755" y="174284"/>
                </a:lnTo>
                <a:lnTo>
                  <a:pt x="126883" y="168582"/>
                </a:lnTo>
                <a:lnTo>
                  <a:pt x="130369" y="162873"/>
                </a:lnTo>
                <a:lnTo>
                  <a:pt x="132632" y="160017"/>
                </a:lnTo>
                <a:lnTo>
                  <a:pt x="134141" y="157160"/>
                </a:lnTo>
                <a:lnTo>
                  <a:pt x="135818" y="151446"/>
                </a:lnTo>
                <a:lnTo>
                  <a:pt x="136563" y="145732"/>
                </a:lnTo>
                <a:lnTo>
                  <a:pt x="137041" y="138853"/>
                </a:lnTo>
                <a:lnTo>
                  <a:pt x="134567" y="135372"/>
                </a:lnTo>
                <a:lnTo>
                  <a:pt x="132573" y="133110"/>
                </a:lnTo>
                <a:lnTo>
                  <a:pt x="130291" y="131603"/>
                </a:lnTo>
                <a:lnTo>
                  <a:pt x="127818" y="130598"/>
                </a:lnTo>
                <a:lnTo>
                  <a:pt x="125216" y="129927"/>
                </a:lnTo>
                <a:lnTo>
                  <a:pt x="122529" y="129481"/>
                </a:lnTo>
                <a:lnTo>
                  <a:pt x="119786" y="129183"/>
                </a:lnTo>
                <a:lnTo>
                  <a:pt x="117004" y="128984"/>
                </a:lnTo>
                <a:lnTo>
                  <a:pt x="114197" y="128852"/>
                </a:lnTo>
                <a:lnTo>
                  <a:pt x="108538" y="128705"/>
                </a:lnTo>
                <a:lnTo>
                  <a:pt x="95447" y="128622"/>
                </a:lnTo>
                <a:lnTo>
                  <a:pt x="91254" y="129563"/>
                </a:lnTo>
                <a:lnTo>
                  <a:pt x="87505" y="131143"/>
                </a:lnTo>
                <a:lnTo>
                  <a:pt x="84054" y="133148"/>
                </a:lnTo>
                <a:lnTo>
                  <a:pt x="80800" y="135438"/>
                </a:lnTo>
                <a:lnTo>
                  <a:pt x="77679" y="137917"/>
                </a:lnTo>
                <a:lnTo>
                  <a:pt x="74646" y="140522"/>
                </a:lnTo>
                <a:lnTo>
                  <a:pt x="70718" y="143211"/>
                </a:lnTo>
                <a:lnTo>
                  <a:pt x="66195" y="145956"/>
                </a:lnTo>
                <a:lnTo>
                  <a:pt x="61274" y="148739"/>
                </a:lnTo>
                <a:lnTo>
                  <a:pt x="57041" y="152499"/>
                </a:lnTo>
                <a:lnTo>
                  <a:pt x="53268" y="156911"/>
                </a:lnTo>
                <a:lnTo>
                  <a:pt x="49798" y="161757"/>
                </a:lnTo>
                <a:lnTo>
                  <a:pt x="46533" y="166893"/>
                </a:lnTo>
                <a:lnTo>
                  <a:pt x="43404" y="172222"/>
                </a:lnTo>
                <a:lnTo>
                  <a:pt x="40365" y="177679"/>
                </a:lnTo>
                <a:lnTo>
                  <a:pt x="38340" y="182270"/>
                </a:lnTo>
                <a:lnTo>
                  <a:pt x="36090" y="189911"/>
                </a:lnTo>
                <a:lnTo>
                  <a:pt x="34536" y="194235"/>
                </a:lnTo>
                <a:lnTo>
                  <a:pt x="32549" y="199022"/>
                </a:lnTo>
                <a:lnTo>
                  <a:pt x="30272" y="204119"/>
                </a:lnTo>
                <a:lnTo>
                  <a:pt x="28753" y="208469"/>
                </a:lnTo>
                <a:lnTo>
                  <a:pt x="27066" y="215843"/>
                </a:lnTo>
                <a:lnTo>
                  <a:pt x="26316" y="222295"/>
                </a:lnTo>
                <a:lnTo>
                  <a:pt x="25983" y="228338"/>
                </a:lnTo>
                <a:lnTo>
                  <a:pt x="25835" y="234198"/>
                </a:lnTo>
                <a:lnTo>
                  <a:pt x="26747" y="237094"/>
                </a:lnTo>
                <a:lnTo>
                  <a:pt x="30302" y="242853"/>
                </a:lnTo>
                <a:lnTo>
                  <a:pt x="34453" y="248419"/>
                </a:lnTo>
                <a:lnTo>
                  <a:pt x="38490" y="252648"/>
                </a:lnTo>
                <a:lnTo>
                  <a:pt x="40899" y="254157"/>
                </a:lnTo>
                <a:lnTo>
                  <a:pt x="43458" y="255163"/>
                </a:lnTo>
                <a:lnTo>
                  <a:pt x="51434" y="25717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9" name="SMARTPenAnnotation452"/>
          <p:cNvSpPr/>
          <p:nvPr/>
        </p:nvSpPr>
        <p:spPr>
          <a:xfrm>
            <a:off x="7615590" y="1500188"/>
            <a:ext cx="162020" cy="292891"/>
          </a:xfrm>
          <a:custGeom>
            <a:avLst/>
            <a:gdLst/>
            <a:ahLst/>
            <a:cxnLst/>
            <a:rect l="0" t="0" r="0" b="0"/>
            <a:pathLst>
              <a:path w="162020" h="351469">
                <a:moveTo>
                  <a:pt x="8219" y="0"/>
                </a:moveTo>
                <a:lnTo>
                  <a:pt x="0" y="0"/>
                </a:lnTo>
                <a:lnTo>
                  <a:pt x="4303" y="0"/>
                </a:lnTo>
                <a:lnTo>
                  <a:pt x="5609" y="952"/>
                </a:lnTo>
                <a:lnTo>
                  <a:pt x="6479" y="2539"/>
                </a:lnTo>
                <a:lnTo>
                  <a:pt x="7060" y="4550"/>
                </a:lnTo>
                <a:lnTo>
                  <a:pt x="9351" y="5891"/>
                </a:lnTo>
                <a:lnTo>
                  <a:pt x="12784" y="6785"/>
                </a:lnTo>
                <a:lnTo>
                  <a:pt x="16977" y="7380"/>
                </a:lnTo>
                <a:lnTo>
                  <a:pt x="20726" y="8730"/>
                </a:lnTo>
                <a:lnTo>
                  <a:pt x="24177" y="10582"/>
                </a:lnTo>
                <a:lnTo>
                  <a:pt x="27431" y="12770"/>
                </a:lnTo>
                <a:lnTo>
                  <a:pt x="30552" y="15181"/>
                </a:lnTo>
                <a:lnTo>
                  <a:pt x="33585" y="17740"/>
                </a:lnTo>
                <a:lnTo>
                  <a:pt x="36560" y="20399"/>
                </a:lnTo>
                <a:lnTo>
                  <a:pt x="40448" y="22172"/>
                </a:lnTo>
                <a:lnTo>
                  <a:pt x="44946" y="23354"/>
                </a:lnTo>
                <a:lnTo>
                  <a:pt x="49849" y="24141"/>
                </a:lnTo>
                <a:lnTo>
                  <a:pt x="55023" y="26572"/>
                </a:lnTo>
                <a:lnTo>
                  <a:pt x="60377" y="30097"/>
                </a:lnTo>
                <a:lnTo>
                  <a:pt x="65851" y="34352"/>
                </a:lnTo>
                <a:lnTo>
                  <a:pt x="72358" y="38141"/>
                </a:lnTo>
                <a:lnTo>
                  <a:pt x="79554" y="41620"/>
                </a:lnTo>
                <a:lnTo>
                  <a:pt x="87208" y="44891"/>
                </a:lnTo>
                <a:lnTo>
                  <a:pt x="93264" y="48978"/>
                </a:lnTo>
                <a:lnTo>
                  <a:pt x="98253" y="53606"/>
                </a:lnTo>
                <a:lnTo>
                  <a:pt x="102532" y="58597"/>
                </a:lnTo>
                <a:lnTo>
                  <a:pt x="107289" y="62877"/>
                </a:lnTo>
                <a:lnTo>
                  <a:pt x="112366" y="66683"/>
                </a:lnTo>
                <a:lnTo>
                  <a:pt x="117656" y="70173"/>
                </a:lnTo>
                <a:lnTo>
                  <a:pt x="122135" y="74404"/>
                </a:lnTo>
                <a:lnTo>
                  <a:pt x="126073" y="79130"/>
                </a:lnTo>
                <a:lnTo>
                  <a:pt x="129651" y="84186"/>
                </a:lnTo>
                <a:lnTo>
                  <a:pt x="132989" y="89461"/>
                </a:lnTo>
                <a:lnTo>
                  <a:pt x="136167" y="94883"/>
                </a:lnTo>
                <a:lnTo>
                  <a:pt x="139238" y="100403"/>
                </a:lnTo>
                <a:lnTo>
                  <a:pt x="142237" y="106940"/>
                </a:lnTo>
                <a:lnTo>
                  <a:pt x="145189" y="114156"/>
                </a:lnTo>
                <a:lnTo>
                  <a:pt x="148111" y="121824"/>
                </a:lnTo>
                <a:lnTo>
                  <a:pt x="151011" y="128841"/>
                </a:lnTo>
                <a:lnTo>
                  <a:pt x="153896" y="135424"/>
                </a:lnTo>
                <a:lnTo>
                  <a:pt x="156772" y="141717"/>
                </a:lnTo>
                <a:lnTo>
                  <a:pt x="158690" y="148770"/>
                </a:lnTo>
                <a:lnTo>
                  <a:pt x="159968" y="156330"/>
                </a:lnTo>
                <a:lnTo>
                  <a:pt x="160820" y="164227"/>
                </a:lnTo>
                <a:lnTo>
                  <a:pt x="161388" y="171397"/>
                </a:lnTo>
                <a:lnTo>
                  <a:pt x="161767" y="178082"/>
                </a:lnTo>
                <a:lnTo>
                  <a:pt x="162019" y="184444"/>
                </a:lnTo>
                <a:lnTo>
                  <a:pt x="161236" y="191542"/>
                </a:lnTo>
                <a:lnTo>
                  <a:pt x="159760" y="199132"/>
                </a:lnTo>
                <a:lnTo>
                  <a:pt x="157824" y="207050"/>
                </a:lnTo>
                <a:lnTo>
                  <a:pt x="155581" y="215185"/>
                </a:lnTo>
                <a:lnTo>
                  <a:pt x="150549" y="231845"/>
                </a:lnTo>
                <a:lnTo>
                  <a:pt x="146920" y="240288"/>
                </a:lnTo>
                <a:lnTo>
                  <a:pt x="142597" y="248775"/>
                </a:lnTo>
                <a:lnTo>
                  <a:pt x="137809" y="257290"/>
                </a:lnTo>
                <a:lnTo>
                  <a:pt x="132713" y="265824"/>
                </a:lnTo>
                <a:lnTo>
                  <a:pt x="121970" y="282926"/>
                </a:lnTo>
                <a:lnTo>
                  <a:pt x="116438" y="290535"/>
                </a:lnTo>
                <a:lnTo>
                  <a:pt x="110846" y="297512"/>
                </a:lnTo>
                <a:lnTo>
                  <a:pt x="105212" y="304069"/>
                </a:lnTo>
                <a:lnTo>
                  <a:pt x="99552" y="310345"/>
                </a:lnTo>
                <a:lnTo>
                  <a:pt x="88181" y="322398"/>
                </a:lnTo>
                <a:lnTo>
                  <a:pt x="82482" y="327327"/>
                </a:lnTo>
                <a:lnTo>
                  <a:pt x="76778" y="331566"/>
                </a:lnTo>
                <a:lnTo>
                  <a:pt x="71071" y="335343"/>
                </a:lnTo>
                <a:lnTo>
                  <a:pt x="66313" y="338815"/>
                </a:lnTo>
                <a:lnTo>
                  <a:pt x="62188" y="342081"/>
                </a:lnTo>
                <a:lnTo>
                  <a:pt x="58486" y="345212"/>
                </a:lnTo>
                <a:lnTo>
                  <a:pt x="55066" y="347298"/>
                </a:lnTo>
                <a:lnTo>
                  <a:pt x="51833" y="348690"/>
                </a:lnTo>
                <a:lnTo>
                  <a:pt x="42523" y="351468"/>
                </a:lnTo>
                <a:lnTo>
                  <a:pt x="42510" y="339540"/>
                </a:lnTo>
                <a:lnTo>
                  <a:pt x="43463" y="337802"/>
                </a:lnTo>
                <a:lnTo>
                  <a:pt x="45050" y="336644"/>
                </a:lnTo>
                <a:lnTo>
                  <a:pt x="47060" y="335872"/>
                </a:lnTo>
                <a:lnTo>
                  <a:pt x="48401" y="334404"/>
                </a:lnTo>
                <a:lnTo>
                  <a:pt x="49294" y="332474"/>
                </a:lnTo>
                <a:lnTo>
                  <a:pt x="51082" y="32575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" name="SMARTPenAnnotation453"/>
          <p:cNvSpPr/>
          <p:nvPr/>
        </p:nvSpPr>
        <p:spPr>
          <a:xfrm>
            <a:off x="7863851" y="1450181"/>
            <a:ext cx="180013" cy="285751"/>
          </a:xfrm>
          <a:custGeom>
            <a:avLst/>
            <a:gdLst/>
            <a:ahLst/>
            <a:cxnLst/>
            <a:rect l="0" t="0" r="0" b="0"/>
            <a:pathLst>
              <a:path w="180013" h="342901">
                <a:moveTo>
                  <a:pt x="94287" y="0"/>
                </a:moveTo>
                <a:lnTo>
                  <a:pt x="86906" y="0"/>
                </a:lnTo>
                <a:lnTo>
                  <a:pt x="81517" y="4551"/>
                </a:lnTo>
                <a:lnTo>
                  <a:pt x="76546" y="9325"/>
                </a:lnTo>
                <a:lnTo>
                  <a:pt x="48556" y="37161"/>
                </a:lnTo>
                <a:lnTo>
                  <a:pt x="45702" y="40966"/>
                </a:lnTo>
                <a:lnTo>
                  <a:pt x="42848" y="45408"/>
                </a:lnTo>
                <a:lnTo>
                  <a:pt x="39991" y="50275"/>
                </a:lnTo>
                <a:lnTo>
                  <a:pt x="37135" y="54472"/>
                </a:lnTo>
                <a:lnTo>
                  <a:pt x="34278" y="58222"/>
                </a:lnTo>
                <a:lnTo>
                  <a:pt x="31422" y="61674"/>
                </a:lnTo>
                <a:lnTo>
                  <a:pt x="28564" y="65881"/>
                </a:lnTo>
                <a:lnTo>
                  <a:pt x="25707" y="70591"/>
                </a:lnTo>
                <a:lnTo>
                  <a:pt x="22850" y="75636"/>
                </a:lnTo>
                <a:lnTo>
                  <a:pt x="17134" y="86321"/>
                </a:lnTo>
                <a:lnTo>
                  <a:pt x="12372" y="96467"/>
                </a:lnTo>
                <a:lnTo>
                  <a:pt x="10255" y="104152"/>
                </a:lnTo>
                <a:lnTo>
                  <a:pt x="6775" y="113282"/>
                </a:lnTo>
                <a:lnTo>
                  <a:pt x="3006" y="123690"/>
                </a:lnTo>
                <a:lnTo>
                  <a:pt x="2000" y="129133"/>
                </a:lnTo>
                <a:lnTo>
                  <a:pt x="1330" y="134666"/>
                </a:lnTo>
                <a:lnTo>
                  <a:pt x="883" y="141212"/>
                </a:lnTo>
                <a:lnTo>
                  <a:pt x="586" y="148434"/>
                </a:lnTo>
                <a:lnTo>
                  <a:pt x="166" y="169710"/>
                </a:lnTo>
                <a:lnTo>
                  <a:pt x="0" y="203972"/>
                </a:lnTo>
                <a:lnTo>
                  <a:pt x="949" y="209324"/>
                </a:lnTo>
                <a:lnTo>
                  <a:pt x="2534" y="214797"/>
                </a:lnTo>
                <a:lnTo>
                  <a:pt x="4544" y="220351"/>
                </a:lnTo>
                <a:lnTo>
                  <a:pt x="5883" y="225958"/>
                </a:lnTo>
                <a:lnTo>
                  <a:pt x="6776" y="231601"/>
                </a:lnTo>
                <a:lnTo>
                  <a:pt x="7371" y="237268"/>
                </a:lnTo>
                <a:lnTo>
                  <a:pt x="8721" y="242951"/>
                </a:lnTo>
                <a:lnTo>
                  <a:pt x="10574" y="248645"/>
                </a:lnTo>
                <a:lnTo>
                  <a:pt x="12760" y="254346"/>
                </a:lnTo>
                <a:lnTo>
                  <a:pt x="16124" y="260051"/>
                </a:lnTo>
                <a:lnTo>
                  <a:pt x="20271" y="265760"/>
                </a:lnTo>
                <a:lnTo>
                  <a:pt x="24940" y="271471"/>
                </a:lnTo>
                <a:lnTo>
                  <a:pt x="29006" y="276231"/>
                </a:lnTo>
                <a:lnTo>
                  <a:pt x="32669" y="280356"/>
                </a:lnTo>
                <a:lnTo>
                  <a:pt x="36063" y="284059"/>
                </a:lnTo>
                <a:lnTo>
                  <a:pt x="39279" y="288433"/>
                </a:lnTo>
                <a:lnTo>
                  <a:pt x="42375" y="293254"/>
                </a:lnTo>
                <a:lnTo>
                  <a:pt x="45392" y="298372"/>
                </a:lnTo>
                <a:lnTo>
                  <a:pt x="48355" y="302737"/>
                </a:lnTo>
                <a:lnTo>
                  <a:pt x="51283" y="306600"/>
                </a:lnTo>
                <a:lnTo>
                  <a:pt x="54188" y="310128"/>
                </a:lnTo>
                <a:lnTo>
                  <a:pt x="57076" y="313432"/>
                </a:lnTo>
                <a:lnTo>
                  <a:pt x="59955" y="316587"/>
                </a:lnTo>
                <a:lnTo>
                  <a:pt x="62827" y="319643"/>
                </a:lnTo>
                <a:lnTo>
                  <a:pt x="66646" y="322633"/>
                </a:lnTo>
                <a:lnTo>
                  <a:pt x="71098" y="325578"/>
                </a:lnTo>
                <a:lnTo>
                  <a:pt x="75969" y="328495"/>
                </a:lnTo>
                <a:lnTo>
                  <a:pt x="80171" y="330439"/>
                </a:lnTo>
                <a:lnTo>
                  <a:pt x="83923" y="331735"/>
                </a:lnTo>
                <a:lnTo>
                  <a:pt x="87377" y="332599"/>
                </a:lnTo>
                <a:lnTo>
                  <a:pt x="91586" y="334128"/>
                </a:lnTo>
                <a:lnTo>
                  <a:pt x="96296" y="336100"/>
                </a:lnTo>
                <a:lnTo>
                  <a:pt x="101341" y="338366"/>
                </a:lnTo>
                <a:lnTo>
                  <a:pt x="106610" y="339878"/>
                </a:lnTo>
                <a:lnTo>
                  <a:pt x="112028" y="340885"/>
                </a:lnTo>
                <a:lnTo>
                  <a:pt x="117544" y="341557"/>
                </a:lnTo>
                <a:lnTo>
                  <a:pt x="122174" y="342005"/>
                </a:lnTo>
                <a:lnTo>
                  <a:pt x="126213" y="342303"/>
                </a:lnTo>
                <a:lnTo>
                  <a:pt x="129859" y="342502"/>
                </a:lnTo>
                <a:lnTo>
                  <a:pt x="138989" y="342723"/>
                </a:lnTo>
                <a:lnTo>
                  <a:pt x="180012" y="34290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1" name="SMARTPenAnnotation454"/>
          <p:cNvSpPr/>
          <p:nvPr/>
        </p:nvSpPr>
        <p:spPr>
          <a:xfrm>
            <a:off x="8018144" y="1528797"/>
            <a:ext cx="154244" cy="189735"/>
          </a:xfrm>
          <a:custGeom>
            <a:avLst/>
            <a:gdLst/>
            <a:ahLst/>
            <a:cxnLst/>
            <a:rect l="0" t="0" r="0" b="0"/>
            <a:pathLst>
              <a:path w="154244" h="227682">
                <a:moveTo>
                  <a:pt x="0" y="34249"/>
                </a:moveTo>
                <a:lnTo>
                  <a:pt x="0" y="21478"/>
                </a:lnTo>
                <a:lnTo>
                  <a:pt x="953" y="20020"/>
                </a:lnTo>
                <a:lnTo>
                  <a:pt x="2540" y="19048"/>
                </a:lnTo>
                <a:lnTo>
                  <a:pt x="4552" y="18400"/>
                </a:lnTo>
                <a:lnTo>
                  <a:pt x="9325" y="15140"/>
                </a:lnTo>
                <a:lnTo>
                  <a:pt x="11932" y="12937"/>
                </a:lnTo>
                <a:lnTo>
                  <a:pt x="14623" y="10516"/>
                </a:lnTo>
                <a:lnTo>
                  <a:pt x="20152" y="5286"/>
                </a:lnTo>
                <a:lnTo>
                  <a:pt x="23912" y="3510"/>
                </a:lnTo>
                <a:lnTo>
                  <a:pt x="28325" y="2326"/>
                </a:lnTo>
                <a:lnTo>
                  <a:pt x="33171" y="1537"/>
                </a:lnTo>
                <a:lnTo>
                  <a:pt x="38307" y="1011"/>
                </a:lnTo>
                <a:lnTo>
                  <a:pt x="43636" y="660"/>
                </a:lnTo>
                <a:lnTo>
                  <a:pt x="49093" y="426"/>
                </a:lnTo>
                <a:lnTo>
                  <a:pt x="60237" y="166"/>
                </a:lnTo>
                <a:lnTo>
                  <a:pt x="82914" y="0"/>
                </a:lnTo>
                <a:lnTo>
                  <a:pt x="87661" y="938"/>
                </a:lnTo>
                <a:lnTo>
                  <a:pt x="91778" y="2517"/>
                </a:lnTo>
                <a:lnTo>
                  <a:pt x="95475" y="4522"/>
                </a:lnTo>
                <a:lnTo>
                  <a:pt x="98893" y="6811"/>
                </a:lnTo>
                <a:lnTo>
                  <a:pt x="102124" y="9289"/>
                </a:lnTo>
                <a:lnTo>
                  <a:pt x="105230" y="11894"/>
                </a:lnTo>
                <a:lnTo>
                  <a:pt x="107301" y="14583"/>
                </a:lnTo>
                <a:lnTo>
                  <a:pt x="109602" y="20111"/>
                </a:lnTo>
                <a:lnTo>
                  <a:pt x="109263" y="22918"/>
                </a:lnTo>
                <a:lnTo>
                  <a:pt x="108085" y="25743"/>
                </a:lnTo>
                <a:lnTo>
                  <a:pt x="104236" y="31421"/>
                </a:lnTo>
                <a:lnTo>
                  <a:pt x="101875" y="34268"/>
                </a:lnTo>
                <a:lnTo>
                  <a:pt x="99349" y="37119"/>
                </a:lnTo>
                <a:lnTo>
                  <a:pt x="96713" y="40925"/>
                </a:lnTo>
                <a:lnTo>
                  <a:pt x="94003" y="45367"/>
                </a:lnTo>
                <a:lnTo>
                  <a:pt x="91244" y="50233"/>
                </a:lnTo>
                <a:lnTo>
                  <a:pt x="87500" y="55383"/>
                </a:lnTo>
                <a:lnTo>
                  <a:pt x="83098" y="60720"/>
                </a:lnTo>
                <a:lnTo>
                  <a:pt x="74081" y="70779"/>
                </a:lnTo>
                <a:lnTo>
                  <a:pt x="66898" y="78424"/>
                </a:lnTo>
                <a:lnTo>
                  <a:pt x="53233" y="92427"/>
                </a:lnTo>
                <a:lnTo>
                  <a:pt x="51681" y="93037"/>
                </a:lnTo>
                <a:lnTo>
                  <a:pt x="47417" y="93714"/>
                </a:lnTo>
                <a:lnTo>
                  <a:pt x="46852" y="94847"/>
                </a:lnTo>
                <a:lnTo>
                  <a:pt x="47428" y="96555"/>
                </a:lnTo>
                <a:lnTo>
                  <a:pt x="51201" y="102462"/>
                </a:lnTo>
                <a:lnTo>
                  <a:pt x="53184" y="102584"/>
                </a:lnTo>
                <a:lnTo>
                  <a:pt x="60467" y="102720"/>
                </a:lnTo>
                <a:lnTo>
                  <a:pt x="64125" y="103709"/>
                </a:lnTo>
                <a:lnTo>
                  <a:pt x="67515" y="105320"/>
                </a:lnTo>
                <a:lnTo>
                  <a:pt x="70728" y="107347"/>
                </a:lnTo>
                <a:lnTo>
                  <a:pt x="74775" y="108699"/>
                </a:lnTo>
                <a:lnTo>
                  <a:pt x="79378" y="109599"/>
                </a:lnTo>
                <a:lnTo>
                  <a:pt x="84351" y="110200"/>
                </a:lnTo>
                <a:lnTo>
                  <a:pt x="89571" y="110600"/>
                </a:lnTo>
                <a:lnTo>
                  <a:pt x="94957" y="110867"/>
                </a:lnTo>
                <a:lnTo>
                  <a:pt x="100453" y="111045"/>
                </a:lnTo>
                <a:lnTo>
                  <a:pt x="105069" y="112116"/>
                </a:lnTo>
                <a:lnTo>
                  <a:pt x="109099" y="113783"/>
                </a:lnTo>
                <a:lnTo>
                  <a:pt x="112737" y="115847"/>
                </a:lnTo>
                <a:lnTo>
                  <a:pt x="118021" y="118175"/>
                </a:lnTo>
                <a:lnTo>
                  <a:pt x="124401" y="120679"/>
                </a:lnTo>
                <a:lnTo>
                  <a:pt x="131512" y="123302"/>
                </a:lnTo>
                <a:lnTo>
                  <a:pt x="137204" y="126002"/>
                </a:lnTo>
                <a:lnTo>
                  <a:pt x="141952" y="128755"/>
                </a:lnTo>
                <a:lnTo>
                  <a:pt x="146070" y="131543"/>
                </a:lnTo>
                <a:lnTo>
                  <a:pt x="148815" y="134354"/>
                </a:lnTo>
                <a:lnTo>
                  <a:pt x="150645" y="137181"/>
                </a:lnTo>
                <a:lnTo>
                  <a:pt x="152678" y="142861"/>
                </a:lnTo>
                <a:lnTo>
                  <a:pt x="153582" y="148561"/>
                </a:lnTo>
                <a:lnTo>
                  <a:pt x="153823" y="152367"/>
                </a:lnTo>
                <a:lnTo>
                  <a:pt x="154092" y="161676"/>
                </a:lnTo>
                <a:lnTo>
                  <a:pt x="154243" y="173076"/>
                </a:lnTo>
                <a:lnTo>
                  <a:pt x="153312" y="177282"/>
                </a:lnTo>
                <a:lnTo>
                  <a:pt x="151737" y="181992"/>
                </a:lnTo>
                <a:lnTo>
                  <a:pt x="149736" y="187037"/>
                </a:lnTo>
                <a:lnTo>
                  <a:pt x="147449" y="191352"/>
                </a:lnTo>
                <a:lnTo>
                  <a:pt x="144972" y="195182"/>
                </a:lnTo>
                <a:lnTo>
                  <a:pt x="142369" y="198687"/>
                </a:lnTo>
                <a:lnTo>
                  <a:pt x="139680" y="201977"/>
                </a:lnTo>
                <a:lnTo>
                  <a:pt x="136935" y="205122"/>
                </a:lnTo>
                <a:lnTo>
                  <a:pt x="134153" y="208172"/>
                </a:lnTo>
                <a:lnTo>
                  <a:pt x="128521" y="214100"/>
                </a:lnTo>
                <a:lnTo>
                  <a:pt x="125686" y="217015"/>
                </a:lnTo>
                <a:lnTo>
                  <a:pt x="122843" y="218958"/>
                </a:lnTo>
                <a:lnTo>
                  <a:pt x="119996" y="220253"/>
                </a:lnTo>
                <a:lnTo>
                  <a:pt x="113133" y="222332"/>
                </a:lnTo>
                <a:lnTo>
                  <a:pt x="109655" y="225156"/>
                </a:lnTo>
                <a:lnTo>
                  <a:pt x="107394" y="227243"/>
                </a:lnTo>
                <a:lnTo>
                  <a:pt x="104933" y="227681"/>
                </a:lnTo>
                <a:lnTo>
                  <a:pt x="102341" y="227021"/>
                </a:lnTo>
                <a:lnTo>
                  <a:pt x="95887" y="223669"/>
                </a:lnTo>
                <a:lnTo>
                  <a:pt x="92464" y="223210"/>
                </a:lnTo>
                <a:lnTo>
                  <a:pt x="90218" y="223088"/>
                </a:lnTo>
                <a:lnTo>
                  <a:pt x="88720" y="222054"/>
                </a:lnTo>
                <a:lnTo>
                  <a:pt x="87722" y="220412"/>
                </a:lnTo>
                <a:lnTo>
                  <a:pt x="85725" y="21427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2" name="SMARTPenAnnotation455"/>
          <p:cNvSpPr/>
          <p:nvPr/>
        </p:nvSpPr>
        <p:spPr>
          <a:xfrm>
            <a:off x="8266748" y="1535906"/>
            <a:ext cx="180023" cy="192883"/>
          </a:xfrm>
          <a:custGeom>
            <a:avLst/>
            <a:gdLst/>
            <a:ahLst/>
            <a:cxnLst/>
            <a:rect l="0" t="0" r="0" b="0"/>
            <a:pathLst>
              <a:path w="180023" h="231459">
                <a:moveTo>
                  <a:pt x="0" y="0"/>
                </a:moveTo>
                <a:lnTo>
                  <a:pt x="0" y="7381"/>
                </a:lnTo>
                <a:lnTo>
                  <a:pt x="4551" y="12770"/>
                </a:lnTo>
                <a:lnTo>
                  <a:pt x="9325" y="17741"/>
                </a:lnTo>
                <a:lnTo>
                  <a:pt x="20151" y="28693"/>
                </a:lnTo>
                <a:lnTo>
                  <a:pt x="22959" y="32464"/>
                </a:lnTo>
                <a:lnTo>
                  <a:pt x="25784" y="36882"/>
                </a:lnTo>
                <a:lnTo>
                  <a:pt x="28619" y="41733"/>
                </a:lnTo>
                <a:lnTo>
                  <a:pt x="31461" y="45920"/>
                </a:lnTo>
                <a:lnTo>
                  <a:pt x="34310" y="49663"/>
                </a:lnTo>
                <a:lnTo>
                  <a:pt x="37160" y="53111"/>
                </a:lnTo>
                <a:lnTo>
                  <a:pt x="40014" y="57315"/>
                </a:lnTo>
                <a:lnTo>
                  <a:pt x="42869" y="62023"/>
                </a:lnTo>
                <a:lnTo>
                  <a:pt x="45723" y="67066"/>
                </a:lnTo>
                <a:lnTo>
                  <a:pt x="49532" y="72333"/>
                </a:lnTo>
                <a:lnTo>
                  <a:pt x="53977" y="77750"/>
                </a:lnTo>
                <a:lnTo>
                  <a:pt x="58845" y="83266"/>
                </a:lnTo>
                <a:lnTo>
                  <a:pt x="63043" y="88848"/>
                </a:lnTo>
                <a:lnTo>
                  <a:pt x="66793" y="94474"/>
                </a:lnTo>
                <a:lnTo>
                  <a:pt x="70246" y="100131"/>
                </a:lnTo>
                <a:lnTo>
                  <a:pt x="74453" y="105806"/>
                </a:lnTo>
                <a:lnTo>
                  <a:pt x="79162" y="111495"/>
                </a:lnTo>
                <a:lnTo>
                  <a:pt x="84209" y="117193"/>
                </a:lnTo>
                <a:lnTo>
                  <a:pt x="88524" y="122896"/>
                </a:lnTo>
                <a:lnTo>
                  <a:pt x="92353" y="128603"/>
                </a:lnTo>
                <a:lnTo>
                  <a:pt x="95859" y="134313"/>
                </a:lnTo>
                <a:lnTo>
                  <a:pt x="99149" y="139072"/>
                </a:lnTo>
                <a:lnTo>
                  <a:pt x="102294" y="143197"/>
                </a:lnTo>
                <a:lnTo>
                  <a:pt x="105344" y="146900"/>
                </a:lnTo>
                <a:lnTo>
                  <a:pt x="109282" y="151273"/>
                </a:lnTo>
                <a:lnTo>
                  <a:pt x="118738" y="161212"/>
                </a:lnTo>
                <a:lnTo>
                  <a:pt x="122021" y="165577"/>
                </a:lnTo>
                <a:lnTo>
                  <a:pt x="124209" y="169440"/>
                </a:lnTo>
                <a:lnTo>
                  <a:pt x="125669" y="172968"/>
                </a:lnTo>
                <a:lnTo>
                  <a:pt x="127594" y="177224"/>
                </a:lnTo>
                <a:lnTo>
                  <a:pt x="132273" y="187034"/>
                </a:lnTo>
                <a:lnTo>
                  <a:pt x="134854" y="191364"/>
                </a:lnTo>
                <a:lnTo>
                  <a:pt x="137529" y="195204"/>
                </a:lnTo>
                <a:lnTo>
                  <a:pt x="143039" y="202010"/>
                </a:lnTo>
                <a:lnTo>
                  <a:pt x="148663" y="208210"/>
                </a:lnTo>
                <a:lnTo>
                  <a:pt x="154338" y="214140"/>
                </a:lnTo>
                <a:lnTo>
                  <a:pt x="171054" y="231060"/>
                </a:lnTo>
                <a:lnTo>
                  <a:pt x="173814" y="231281"/>
                </a:lnTo>
                <a:lnTo>
                  <a:pt x="180022" y="23145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3" name="SMARTPenAnnotation456"/>
          <p:cNvSpPr/>
          <p:nvPr/>
        </p:nvSpPr>
        <p:spPr>
          <a:xfrm>
            <a:off x="8241062" y="1528762"/>
            <a:ext cx="239999" cy="178595"/>
          </a:xfrm>
          <a:custGeom>
            <a:avLst/>
            <a:gdLst/>
            <a:ahLst/>
            <a:cxnLst/>
            <a:rect l="0" t="0" r="0" b="0"/>
            <a:pathLst>
              <a:path w="239999" h="214314">
                <a:moveTo>
                  <a:pt x="8541" y="214313"/>
                </a:moveTo>
                <a:lnTo>
                  <a:pt x="322" y="206094"/>
                </a:lnTo>
                <a:lnTo>
                  <a:pt x="39" y="199919"/>
                </a:lnTo>
                <a:lnTo>
                  <a:pt x="0" y="198390"/>
                </a:lnTo>
                <a:lnTo>
                  <a:pt x="4529" y="192980"/>
                </a:lnTo>
                <a:lnTo>
                  <a:pt x="5866" y="190566"/>
                </a:lnTo>
                <a:lnTo>
                  <a:pt x="7352" y="185344"/>
                </a:lnTo>
                <a:lnTo>
                  <a:pt x="10553" y="179848"/>
                </a:lnTo>
                <a:lnTo>
                  <a:pt x="15150" y="173278"/>
                </a:lnTo>
                <a:lnTo>
                  <a:pt x="17710" y="168859"/>
                </a:lnTo>
                <a:lnTo>
                  <a:pt x="20369" y="164008"/>
                </a:lnTo>
                <a:lnTo>
                  <a:pt x="24046" y="158868"/>
                </a:lnTo>
                <a:lnTo>
                  <a:pt x="28403" y="153538"/>
                </a:lnTo>
                <a:lnTo>
                  <a:pt x="33212" y="148079"/>
                </a:lnTo>
                <a:lnTo>
                  <a:pt x="38324" y="143487"/>
                </a:lnTo>
                <a:lnTo>
                  <a:pt x="43636" y="139473"/>
                </a:lnTo>
                <a:lnTo>
                  <a:pt x="70401" y="121636"/>
                </a:lnTo>
                <a:lnTo>
                  <a:pt x="77404" y="116334"/>
                </a:lnTo>
                <a:lnTo>
                  <a:pt x="83978" y="110893"/>
                </a:lnTo>
                <a:lnTo>
                  <a:pt x="90263" y="105362"/>
                </a:lnTo>
                <a:lnTo>
                  <a:pt x="96360" y="100721"/>
                </a:lnTo>
                <a:lnTo>
                  <a:pt x="102330" y="96675"/>
                </a:lnTo>
                <a:lnTo>
                  <a:pt x="108214" y="93025"/>
                </a:lnTo>
                <a:lnTo>
                  <a:pt x="114042" y="88687"/>
                </a:lnTo>
                <a:lnTo>
                  <a:pt x="119833" y="83890"/>
                </a:lnTo>
                <a:lnTo>
                  <a:pt x="130395" y="74432"/>
                </a:lnTo>
                <a:lnTo>
                  <a:pt x="138263" y="67054"/>
                </a:lnTo>
                <a:lnTo>
                  <a:pt x="164360" y="41314"/>
                </a:lnTo>
                <a:lnTo>
                  <a:pt x="168618" y="38020"/>
                </a:lnTo>
                <a:lnTo>
                  <a:pt x="173362" y="34872"/>
                </a:lnTo>
                <a:lnTo>
                  <a:pt x="178428" y="31821"/>
                </a:lnTo>
                <a:lnTo>
                  <a:pt x="182760" y="28834"/>
                </a:lnTo>
                <a:lnTo>
                  <a:pt x="190111" y="22975"/>
                </a:lnTo>
                <a:lnTo>
                  <a:pt x="194358" y="20080"/>
                </a:lnTo>
                <a:lnTo>
                  <a:pt x="199094" y="17197"/>
                </a:lnTo>
                <a:lnTo>
                  <a:pt x="204156" y="14322"/>
                </a:lnTo>
                <a:lnTo>
                  <a:pt x="208484" y="11453"/>
                </a:lnTo>
                <a:lnTo>
                  <a:pt x="215832" y="5726"/>
                </a:lnTo>
                <a:lnTo>
                  <a:pt x="222273" y="2545"/>
                </a:lnTo>
                <a:lnTo>
                  <a:pt x="228311" y="1131"/>
                </a:lnTo>
                <a:lnTo>
                  <a:pt x="231255" y="754"/>
                </a:lnTo>
                <a:lnTo>
                  <a:pt x="239998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" name="SMARTPenAnnotation457"/>
          <p:cNvSpPr/>
          <p:nvPr/>
        </p:nvSpPr>
        <p:spPr>
          <a:xfrm>
            <a:off x="8498206" y="1585913"/>
            <a:ext cx="180023" cy="14288"/>
          </a:xfrm>
          <a:custGeom>
            <a:avLst/>
            <a:gdLst/>
            <a:ahLst/>
            <a:cxnLst/>
            <a:rect l="0" t="0" r="0" b="0"/>
            <a:pathLst>
              <a:path w="180023" h="17145">
                <a:moveTo>
                  <a:pt x="0" y="8572"/>
                </a:moveTo>
                <a:lnTo>
                  <a:pt x="0" y="13123"/>
                </a:lnTo>
                <a:lnTo>
                  <a:pt x="952" y="14463"/>
                </a:lnTo>
                <a:lnTo>
                  <a:pt x="2539" y="15357"/>
                </a:lnTo>
                <a:lnTo>
                  <a:pt x="7382" y="16792"/>
                </a:lnTo>
                <a:lnTo>
                  <a:pt x="12770" y="17040"/>
                </a:lnTo>
                <a:lnTo>
                  <a:pt x="70218" y="17144"/>
                </a:lnTo>
                <a:lnTo>
                  <a:pt x="74435" y="16192"/>
                </a:lnTo>
                <a:lnTo>
                  <a:pt x="79151" y="14605"/>
                </a:lnTo>
                <a:lnTo>
                  <a:pt x="84199" y="12594"/>
                </a:lnTo>
                <a:lnTo>
                  <a:pt x="88518" y="11253"/>
                </a:lnTo>
                <a:lnTo>
                  <a:pt x="92350" y="10359"/>
                </a:lnTo>
                <a:lnTo>
                  <a:pt x="95856" y="9764"/>
                </a:lnTo>
                <a:lnTo>
                  <a:pt x="100098" y="9366"/>
                </a:lnTo>
                <a:lnTo>
                  <a:pt x="104833" y="9102"/>
                </a:lnTo>
                <a:lnTo>
                  <a:pt x="115172" y="8808"/>
                </a:lnTo>
                <a:lnTo>
                  <a:pt x="126118" y="8677"/>
                </a:lnTo>
                <a:lnTo>
                  <a:pt x="130750" y="7689"/>
                </a:lnTo>
                <a:lnTo>
                  <a:pt x="134792" y="6079"/>
                </a:lnTo>
                <a:lnTo>
                  <a:pt x="138439" y="4052"/>
                </a:lnTo>
                <a:lnTo>
                  <a:pt x="141822" y="2701"/>
                </a:lnTo>
                <a:lnTo>
                  <a:pt x="145031" y="1801"/>
                </a:lnTo>
                <a:lnTo>
                  <a:pt x="148122" y="1200"/>
                </a:lnTo>
                <a:lnTo>
                  <a:pt x="152088" y="800"/>
                </a:lnTo>
                <a:lnTo>
                  <a:pt x="156637" y="533"/>
                </a:lnTo>
                <a:lnTo>
                  <a:pt x="165818" y="237"/>
                </a:lnTo>
                <a:lnTo>
                  <a:pt x="180022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" name="SMARTPenAnnotation458"/>
          <p:cNvSpPr/>
          <p:nvPr/>
        </p:nvSpPr>
        <p:spPr>
          <a:xfrm>
            <a:off x="8532527" y="1535906"/>
            <a:ext cx="94267" cy="163982"/>
          </a:xfrm>
          <a:custGeom>
            <a:avLst/>
            <a:gdLst/>
            <a:ahLst/>
            <a:cxnLst/>
            <a:rect l="0" t="0" r="0" b="0"/>
            <a:pathLst>
              <a:path w="94267" h="196778">
                <a:moveTo>
                  <a:pt x="8541" y="0"/>
                </a:moveTo>
                <a:lnTo>
                  <a:pt x="0" y="0"/>
                </a:lnTo>
                <a:lnTo>
                  <a:pt x="4529" y="4551"/>
                </a:lnTo>
                <a:lnTo>
                  <a:pt x="5866" y="6844"/>
                </a:lnTo>
                <a:lnTo>
                  <a:pt x="7352" y="11932"/>
                </a:lnTo>
                <a:lnTo>
                  <a:pt x="8013" y="17368"/>
                </a:lnTo>
                <a:lnTo>
                  <a:pt x="8189" y="20151"/>
                </a:lnTo>
                <a:lnTo>
                  <a:pt x="9259" y="22959"/>
                </a:lnTo>
                <a:lnTo>
                  <a:pt x="10925" y="25784"/>
                </a:lnTo>
                <a:lnTo>
                  <a:pt x="12988" y="28619"/>
                </a:lnTo>
                <a:lnTo>
                  <a:pt x="15316" y="31462"/>
                </a:lnTo>
                <a:lnTo>
                  <a:pt x="17820" y="34310"/>
                </a:lnTo>
                <a:lnTo>
                  <a:pt x="20442" y="37161"/>
                </a:lnTo>
                <a:lnTo>
                  <a:pt x="22190" y="40966"/>
                </a:lnTo>
                <a:lnTo>
                  <a:pt x="23356" y="45408"/>
                </a:lnTo>
                <a:lnTo>
                  <a:pt x="24132" y="50275"/>
                </a:lnTo>
                <a:lnTo>
                  <a:pt x="25602" y="55424"/>
                </a:lnTo>
                <a:lnTo>
                  <a:pt x="27535" y="60762"/>
                </a:lnTo>
                <a:lnTo>
                  <a:pt x="29776" y="66226"/>
                </a:lnTo>
                <a:lnTo>
                  <a:pt x="31271" y="71773"/>
                </a:lnTo>
                <a:lnTo>
                  <a:pt x="32266" y="77376"/>
                </a:lnTo>
                <a:lnTo>
                  <a:pt x="32931" y="83017"/>
                </a:lnTo>
                <a:lnTo>
                  <a:pt x="34326" y="88682"/>
                </a:lnTo>
                <a:lnTo>
                  <a:pt x="36208" y="94364"/>
                </a:lnTo>
                <a:lnTo>
                  <a:pt x="38416" y="100057"/>
                </a:lnTo>
                <a:lnTo>
                  <a:pt x="39887" y="104804"/>
                </a:lnTo>
                <a:lnTo>
                  <a:pt x="40869" y="108922"/>
                </a:lnTo>
                <a:lnTo>
                  <a:pt x="41523" y="112620"/>
                </a:lnTo>
                <a:lnTo>
                  <a:pt x="42911" y="116990"/>
                </a:lnTo>
                <a:lnTo>
                  <a:pt x="44790" y="121808"/>
                </a:lnTo>
                <a:lnTo>
                  <a:pt x="46995" y="126926"/>
                </a:lnTo>
                <a:lnTo>
                  <a:pt x="51984" y="137691"/>
                </a:lnTo>
                <a:lnTo>
                  <a:pt x="54649" y="143229"/>
                </a:lnTo>
                <a:lnTo>
                  <a:pt x="56424" y="147874"/>
                </a:lnTo>
                <a:lnTo>
                  <a:pt x="57608" y="151923"/>
                </a:lnTo>
                <a:lnTo>
                  <a:pt x="58397" y="155574"/>
                </a:lnTo>
                <a:lnTo>
                  <a:pt x="58924" y="159914"/>
                </a:lnTo>
                <a:lnTo>
                  <a:pt x="59275" y="164712"/>
                </a:lnTo>
                <a:lnTo>
                  <a:pt x="59508" y="169815"/>
                </a:lnTo>
                <a:lnTo>
                  <a:pt x="60616" y="173218"/>
                </a:lnTo>
                <a:lnTo>
                  <a:pt x="62309" y="175486"/>
                </a:lnTo>
                <a:lnTo>
                  <a:pt x="64388" y="176998"/>
                </a:lnTo>
                <a:lnTo>
                  <a:pt x="65776" y="178959"/>
                </a:lnTo>
                <a:lnTo>
                  <a:pt x="67316" y="183677"/>
                </a:lnTo>
                <a:lnTo>
                  <a:pt x="68183" y="187138"/>
                </a:lnTo>
                <a:lnTo>
                  <a:pt x="70926" y="190487"/>
                </a:lnTo>
                <a:lnTo>
                  <a:pt x="75898" y="195848"/>
                </a:lnTo>
                <a:lnTo>
                  <a:pt x="77258" y="196288"/>
                </a:lnTo>
                <a:lnTo>
                  <a:pt x="79118" y="196581"/>
                </a:lnTo>
                <a:lnTo>
                  <a:pt x="81309" y="196777"/>
                </a:lnTo>
                <a:lnTo>
                  <a:pt x="83723" y="195955"/>
                </a:lnTo>
                <a:lnTo>
                  <a:pt x="86285" y="194454"/>
                </a:lnTo>
                <a:lnTo>
                  <a:pt x="94266" y="18859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6" name="SMARTPenAnnotation459"/>
          <p:cNvSpPr/>
          <p:nvPr/>
        </p:nvSpPr>
        <p:spPr>
          <a:xfrm>
            <a:off x="8729704" y="1493044"/>
            <a:ext cx="145542" cy="214188"/>
          </a:xfrm>
          <a:custGeom>
            <a:avLst/>
            <a:gdLst/>
            <a:ahLst/>
            <a:cxnLst/>
            <a:rect l="0" t="0" r="0" b="0"/>
            <a:pathLst>
              <a:path w="145542" h="257026">
                <a:moveTo>
                  <a:pt x="51393" y="0"/>
                </a:moveTo>
                <a:lnTo>
                  <a:pt x="51393" y="4551"/>
                </a:lnTo>
                <a:lnTo>
                  <a:pt x="50441" y="5891"/>
                </a:lnTo>
                <a:lnTo>
                  <a:pt x="48853" y="6785"/>
                </a:lnTo>
                <a:lnTo>
                  <a:pt x="46842" y="7381"/>
                </a:lnTo>
                <a:lnTo>
                  <a:pt x="45502" y="8731"/>
                </a:lnTo>
                <a:lnTo>
                  <a:pt x="44608" y="10583"/>
                </a:lnTo>
                <a:lnTo>
                  <a:pt x="43615" y="15181"/>
                </a:lnTo>
                <a:lnTo>
                  <a:pt x="43174" y="20400"/>
                </a:lnTo>
                <a:lnTo>
                  <a:pt x="42978" y="28434"/>
                </a:lnTo>
                <a:lnTo>
                  <a:pt x="42925" y="33244"/>
                </a:lnTo>
                <a:lnTo>
                  <a:pt x="41938" y="38355"/>
                </a:lnTo>
                <a:lnTo>
                  <a:pt x="40327" y="43667"/>
                </a:lnTo>
                <a:lnTo>
                  <a:pt x="38301" y="49114"/>
                </a:lnTo>
                <a:lnTo>
                  <a:pt x="35998" y="53698"/>
                </a:lnTo>
                <a:lnTo>
                  <a:pt x="33509" y="57706"/>
                </a:lnTo>
                <a:lnTo>
                  <a:pt x="30899" y="61331"/>
                </a:lnTo>
                <a:lnTo>
                  <a:pt x="28205" y="65652"/>
                </a:lnTo>
                <a:lnTo>
                  <a:pt x="25457" y="70438"/>
                </a:lnTo>
                <a:lnTo>
                  <a:pt x="22672" y="75534"/>
                </a:lnTo>
                <a:lnTo>
                  <a:pt x="20816" y="80836"/>
                </a:lnTo>
                <a:lnTo>
                  <a:pt x="19579" y="86276"/>
                </a:lnTo>
                <a:lnTo>
                  <a:pt x="18753" y="91807"/>
                </a:lnTo>
                <a:lnTo>
                  <a:pt x="17251" y="97400"/>
                </a:lnTo>
                <a:lnTo>
                  <a:pt x="15297" y="103033"/>
                </a:lnTo>
                <a:lnTo>
                  <a:pt x="13042" y="108694"/>
                </a:lnTo>
                <a:lnTo>
                  <a:pt x="10586" y="114373"/>
                </a:lnTo>
                <a:lnTo>
                  <a:pt x="5317" y="125762"/>
                </a:lnTo>
                <a:lnTo>
                  <a:pt x="3531" y="132419"/>
                </a:lnTo>
                <a:lnTo>
                  <a:pt x="2340" y="139714"/>
                </a:lnTo>
                <a:lnTo>
                  <a:pt x="1546" y="147436"/>
                </a:lnTo>
                <a:lnTo>
                  <a:pt x="1016" y="154488"/>
                </a:lnTo>
                <a:lnTo>
                  <a:pt x="663" y="161094"/>
                </a:lnTo>
                <a:lnTo>
                  <a:pt x="167" y="176954"/>
                </a:lnTo>
                <a:lnTo>
                  <a:pt x="20" y="190226"/>
                </a:lnTo>
                <a:lnTo>
                  <a:pt x="0" y="195397"/>
                </a:lnTo>
                <a:lnTo>
                  <a:pt x="939" y="200750"/>
                </a:lnTo>
                <a:lnTo>
                  <a:pt x="2517" y="206223"/>
                </a:lnTo>
                <a:lnTo>
                  <a:pt x="4521" y="211777"/>
                </a:lnTo>
                <a:lnTo>
                  <a:pt x="5858" y="216432"/>
                </a:lnTo>
                <a:lnTo>
                  <a:pt x="7343" y="224145"/>
                </a:lnTo>
                <a:lnTo>
                  <a:pt x="10543" y="230747"/>
                </a:lnTo>
                <a:lnTo>
                  <a:pt x="12730" y="233842"/>
                </a:lnTo>
                <a:lnTo>
                  <a:pt x="16092" y="236857"/>
                </a:lnTo>
                <a:lnTo>
                  <a:pt x="20239" y="239820"/>
                </a:lnTo>
                <a:lnTo>
                  <a:pt x="24909" y="242747"/>
                </a:lnTo>
                <a:lnTo>
                  <a:pt x="28975" y="245652"/>
                </a:lnTo>
                <a:lnTo>
                  <a:pt x="32637" y="248540"/>
                </a:lnTo>
                <a:lnTo>
                  <a:pt x="36033" y="251419"/>
                </a:lnTo>
                <a:lnTo>
                  <a:pt x="39248" y="253337"/>
                </a:lnTo>
                <a:lnTo>
                  <a:pt x="42343" y="254617"/>
                </a:lnTo>
                <a:lnTo>
                  <a:pt x="45361" y="255469"/>
                </a:lnTo>
                <a:lnTo>
                  <a:pt x="48324" y="256038"/>
                </a:lnTo>
                <a:lnTo>
                  <a:pt x="51252" y="256417"/>
                </a:lnTo>
                <a:lnTo>
                  <a:pt x="54157" y="256670"/>
                </a:lnTo>
                <a:lnTo>
                  <a:pt x="57045" y="256838"/>
                </a:lnTo>
                <a:lnTo>
                  <a:pt x="62795" y="257025"/>
                </a:lnTo>
                <a:lnTo>
                  <a:pt x="66614" y="256123"/>
                </a:lnTo>
                <a:lnTo>
                  <a:pt x="71066" y="254569"/>
                </a:lnTo>
                <a:lnTo>
                  <a:pt x="75938" y="252580"/>
                </a:lnTo>
                <a:lnTo>
                  <a:pt x="80139" y="251254"/>
                </a:lnTo>
                <a:lnTo>
                  <a:pt x="83892" y="250370"/>
                </a:lnTo>
                <a:lnTo>
                  <a:pt x="87346" y="249781"/>
                </a:lnTo>
                <a:lnTo>
                  <a:pt x="91555" y="248436"/>
                </a:lnTo>
                <a:lnTo>
                  <a:pt x="96265" y="246586"/>
                </a:lnTo>
                <a:lnTo>
                  <a:pt x="101310" y="244401"/>
                </a:lnTo>
                <a:lnTo>
                  <a:pt x="105626" y="241991"/>
                </a:lnTo>
                <a:lnTo>
                  <a:pt x="109456" y="239433"/>
                </a:lnTo>
                <a:lnTo>
                  <a:pt x="112962" y="236774"/>
                </a:lnTo>
                <a:lnTo>
                  <a:pt x="116251" y="234050"/>
                </a:lnTo>
                <a:lnTo>
                  <a:pt x="119396" y="231281"/>
                </a:lnTo>
                <a:lnTo>
                  <a:pt x="122447" y="228482"/>
                </a:lnTo>
                <a:lnTo>
                  <a:pt x="125433" y="224711"/>
                </a:lnTo>
                <a:lnTo>
                  <a:pt x="128375" y="220293"/>
                </a:lnTo>
                <a:lnTo>
                  <a:pt x="131290" y="215442"/>
                </a:lnTo>
                <a:lnTo>
                  <a:pt x="134185" y="211255"/>
                </a:lnTo>
                <a:lnTo>
                  <a:pt x="137067" y="207512"/>
                </a:lnTo>
                <a:lnTo>
                  <a:pt x="139942" y="204064"/>
                </a:lnTo>
                <a:lnTo>
                  <a:pt x="143136" y="197693"/>
                </a:lnTo>
                <a:lnTo>
                  <a:pt x="144555" y="191686"/>
                </a:lnTo>
                <a:lnTo>
                  <a:pt x="145186" y="185841"/>
                </a:lnTo>
                <a:lnTo>
                  <a:pt x="145467" y="180069"/>
                </a:lnTo>
                <a:lnTo>
                  <a:pt x="145541" y="177196"/>
                </a:lnTo>
                <a:lnTo>
                  <a:pt x="144639" y="174328"/>
                </a:lnTo>
                <a:lnTo>
                  <a:pt x="141096" y="168602"/>
                </a:lnTo>
                <a:lnTo>
                  <a:pt x="138818" y="166694"/>
                </a:lnTo>
                <a:lnTo>
                  <a:pt x="136346" y="165422"/>
                </a:lnTo>
                <a:lnTo>
                  <a:pt x="133747" y="164574"/>
                </a:lnTo>
                <a:lnTo>
                  <a:pt x="131060" y="164008"/>
                </a:lnTo>
                <a:lnTo>
                  <a:pt x="128318" y="163631"/>
                </a:lnTo>
                <a:lnTo>
                  <a:pt x="125536" y="163380"/>
                </a:lnTo>
                <a:lnTo>
                  <a:pt x="122730" y="163213"/>
                </a:lnTo>
                <a:lnTo>
                  <a:pt x="117070" y="163026"/>
                </a:lnTo>
                <a:lnTo>
                  <a:pt x="102821" y="162897"/>
                </a:lnTo>
                <a:lnTo>
                  <a:pt x="99967" y="162891"/>
                </a:lnTo>
                <a:lnTo>
                  <a:pt x="97110" y="164791"/>
                </a:lnTo>
                <a:lnTo>
                  <a:pt x="94255" y="167963"/>
                </a:lnTo>
                <a:lnTo>
                  <a:pt x="91397" y="171983"/>
                </a:lnTo>
                <a:lnTo>
                  <a:pt x="88540" y="175615"/>
                </a:lnTo>
                <a:lnTo>
                  <a:pt x="85683" y="178990"/>
                </a:lnTo>
                <a:lnTo>
                  <a:pt x="82825" y="182191"/>
                </a:lnTo>
                <a:lnTo>
                  <a:pt x="77111" y="188289"/>
                </a:lnTo>
                <a:lnTo>
                  <a:pt x="62823" y="202842"/>
                </a:lnTo>
                <a:lnTo>
                  <a:pt x="48535" y="217165"/>
                </a:lnTo>
                <a:lnTo>
                  <a:pt x="46630" y="220024"/>
                </a:lnTo>
                <a:lnTo>
                  <a:pt x="43950" y="227647"/>
                </a:lnTo>
                <a:lnTo>
                  <a:pt x="43322" y="229764"/>
                </a:lnTo>
                <a:lnTo>
                  <a:pt x="42920" y="237014"/>
                </a:lnTo>
                <a:lnTo>
                  <a:pt x="42865" y="238690"/>
                </a:lnTo>
                <a:lnTo>
                  <a:pt x="43802" y="239137"/>
                </a:lnTo>
                <a:lnTo>
                  <a:pt x="47385" y="239633"/>
                </a:lnTo>
                <a:lnTo>
                  <a:pt x="49674" y="238813"/>
                </a:lnTo>
                <a:lnTo>
                  <a:pt x="52152" y="237314"/>
                </a:lnTo>
                <a:lnTo>
                  <a:pt x="54756" y="235361"/>
                </a:lnTo>
                <a:lnTo>
                  <a:pt x="57444" y="234060"/>
                </a:lnTo>
                <a:lnTo>
                  <a:pt x="60191" y="233193"/>
                </a:lnTo>
                <a:lnTo>
                  <a:pt x="62973" y="232614"/>
                </a:lnTo>
                <a:lnTo>
                  <a:pt x="66733" y="231276"/>
                </a:lnTo>
                <a:lnTo>
                  <a:pt x="71145" y="229432"/>
                </a:lnTo>
                <a:lnTo>
                  <a:pt x="75991" y="227249"/>
                </a:lnTo>
                <a:lnTo>
                  <a:pt x="79221" y="224842"/>
                </a:lnTo>
                <a:lnTo>
                  <a:pt x="81376" y="222285"/>
                </a:lnTo>
                <a:lnTo>
                  <a:pt x="85683" y="21431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7" name="SMARTPenAnnotation460"/>
          <p:cNvSpPr/>
          <p:nvPr/>
        </p:nvSpPr>
        <p:spPr>
          <a:xfrm>
            <a:off x="8876587" y="1464469"/>
            <a:ext cx="178247" cy="250033"/>
          </a:xfrm>
          <a:custGeom>
            <a:avLst/>
            <a:gdLst/>
            <a:ahLst/>
            <a:cxnLst/>
            <a:rect l="0" t="0" r="0" b="0"/>
            <a:pathLst>
              <a:path w="178247" h="300039">
                <a:moveTo>
                  <a:pt x="7381" y="0"/>
                </a:moveTo>
                <a:lnTo>
                  <a:pt x="0" y="0"/>
                </a:lnTo>
                <a:lnTo>
                  <a:pt x="11610" y="0"/>
                </a:lnTo>
                <a:lnTo>
                  <a:pt x="14010" y="953"/>
                </a:lnTo>
                <a:lnTo>
                  <a:pt x="19218" y="4551"/>
                </a:lnTo>
                <a:lnTo>
                  <a:pt x="24707" y="6785"/>
                </a:lnTo>
                <a:lnTo>
                  <a:pt x="27504" y="7381"/>
                </a:lnTo>
                <a:lnTo>
                  <a:pt x="30321" y="8731"/>
                </a:lnTo>
                <a:lnTo>
                  <a:pt x="33152" y="10583"/>
                </a:lnTo>
                <a:lnTo>
                  <a:pt x="35992" y="12770"/>
                </a:lnTo>
                <a:lnTo>
                  <a:pt x="39791" y="15181"/>
                </a:lnTo>
                <a:lnTo>
                  <a:pt x="44228" y="17741"/>
                </a:lnTo>
                <a:lnTo>
                  <a:pt x="49090" y="20400"/>
                </a:lnTo>
                <a:lnTo>
                  <a:pt x="54237" y="24077"/>
                </a:lnTo>
                <a:lnTo>
                  <a:pt x="59573" y="28434"/>
                </a:lnTo>
                <a:lnTo>
                  <a:pt x="65036" y="33244"/>
                </a:lnTo>
                <a:lnTo>
                  <a:pt x="70582" y="37402"/>
                </a:lnTo>
                <a:lnTo>
                  <a:pt x="76186" y="41127"/>
                </a:lnTo>
                <a:lnTo>
                  <a:pt x="81826" y="44563"/>
                </a:lnTo>
                <a:lnTo>
                  <a:pt x="87491" y="48759"/>
                </a:lnTo>
                <a:lnTo>
                  <a:pt x="93173" y="53461"/>
                </a:lnTo>
                <a:lnTo>
                  <a:pt x="98865" y="58501"/>
                </a:lnTo>
                <a:lnTo>
                  <a:pt x="110271" y="69180"/>
                </a:lnTo>
                <a:lnTo>
                  <a:pt x="115979" y="74695"/>
                </a:lnTo>
                <a:lnTo>
                  <a:pt x="120737" y="80277"/>
                </a:lnTo>
                <a:lnTo>
                  <a:pt x="124862" y="85903"/>
                </a:lnTo>
                <a:lnTo>
                  <a:pt x="142877" y="113171"/>
                </a:lnTo>
                <a:lnTo>
                  <a:pt x="146288" y="120215"/>
                </a:lnTo>
                <a:lnTo>
                  <a:pt x="148563" y="126816"/>
                </a:lnTo>
                <a:lnTo>
                  <a:pt x="150081" y="133121"/>
                </a:lnTo>
                <a:lnTo>
                  <a:pt x="152996" y="139230"/>
                </a:lnTo>
                <a:lnTo>
                  <a:pt x="156845" y="145208"/>
                </a:lnTo>
                <a:lnTo>
                  <a:pt x="161317" y="151098"/>
                </a:lnTo>
                <a:lnTo>
                  <a:pt x="165250" y="157882"/>
                </a:lnTo>
                <a:lnTo>
                  <a:pt x="168825" y="165262"/>
                </a:lnTo>
                <a:lnTo>
                  <a:pt x="172160" y="173040"/>
                </a:lnTo>
                <a:lnTo>
                  <a:pt x="174384" y="180130"/>
                </a:lnTo>
                <a:lnTo>
                  <a:pt x="175866" y="186761"/>
                </a:lnTo>
                <a:lnTo>
                  <a:pt x="176855" y="193088"/>
                </a:lnTo>
                <a:lnTo>
                  <a:pt x="177514" y="199210"/>
                </a:lnTo>
                <a:lnTo>
                  <a:pt x="177953" y="205197"/>
                </a:lnTo>
                <a:lnTo>
                  <a:pt x="178246" y="211093"/>
                </a:lnTo>
                <a:lnTo>
                  <a:pt x="177489" y="216929"/>
                </a:lnTo>
                <a:lnTo>
                  <a:pt x="176031" y="222724"/>
                </a:lnTo>
                <a:lnTo>
                  <a:pt x="174108" y="228493"/>
                </a:lnTo>
                <a:lnTo>
                  <a:pt x="171970" y="237442"/>
                </a:lnTo>
                <a:lnTo>
                  <a:pt x="170066" y="245547"/>
                </a:lnTo>
                <a:lnTo>
                  <a:pt x="168225" y="250376"/>
                </a:lnTo>
                <a:lnTo>
                  <a:pt x="166045" y="255500"/>
                </a:lnTo>
                <a:lnTo>
                  <a:pt x="161084" y="263733"/>
                </a:lnTo>
                <a:lnTo>
                  <a:pt x="154689" y="272229"/>
                </a:lnTo>
                <a:lnTo>
                  <a:pt x="151274" y="275931"/>
                </a:lnTo>
                <a:lnTo>
                  <a:pt x="144593" y="282839"/>
                </a:lnTo>
                <a:lnTo>
                  <a:pt x="144575" y="282857"/>
                </a:lnTo>
                <a:lnTo>
                  <a:pt x="110252" y="282893"/>
                </a:lnTo>
                <a:lnTo>
                  <a:pt x="110251" y="287444"/>
                </a:lnTo>
                <a:lnTo>
                  <a:pt x="109299" y="288784"/>
                </a:lnTo>
                <a:lnTo>
                  <a:pt x="107712" y="289678"/>
                </a:lnTo>
                <a:lnTo>
                  <a:pt x="102871" y="291112"/>
                </a:lnTo>
                <a:lnTo>
                  <a:pt x="102473" y="292182"/>
                </a:lnTo>
                <a:lnTo>
                  <a:pt x="101679" y="300023"/>
                </a:lnTo>
                <a:lnTo>
                  <a:pt x="101679" y="300035"/>
                </a:lnTo>
                <a:lnTo>
                  <a:pt x="101679" y="300036"/>
                </a:lnTo>
                <a:lnTo>
                  <a:pt x="101679" y="30003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8" name="SMARTPenAnnotation461"/>
          <p:cNvSpPr/>
          <p:nvPr/>
        </p:nvSpPr>
        <p:spPr>
          <a:xfrm>
            <a:off x="6639280" y="1928815"/>
            <a:ext cx="195861" cy="257174"/>
          </a:xfrm>
          <a:custGeom>
            <a:avLst/>
            <a:gdLst/>
            <a:ahLst/>
            <a:cxnLst/>
            <a:rect l="0" t="0" r="0" b="0"/>
            <a:pathLst>
              <a:path w="195861" h="308609">
                <a:moveTo>
                  <a:pt x="135852" y="34287"/>
                </a:moveTo>
                <a:lnTo>
                  <a:pt x="128471" y="26907"/>
                </a:lnTo>
                <a:lnTo>
                  <a:pt x="127809" y="23705"/>
                </a:lnTo>
                <a:lnTo>
                  <a:pt x="127437" y="16547"/>
                </a:lnTo>
                <a:lnTo>
                  <a:pt x="127384" y="13888"/>
                </a:lnTo>
                <a:lnTo>
                  <a:pt x="126396" y="12115"/>
                </a:lnTo>
                <a:lnTo>
                  <a:pt x="124786" y="10934"/>
                </a:lnTo>
                <a:lnTo>
                  <a:pt x="119908" y="9037"/>
                </a:lnTo>
                <a:lnTo>
                  <a:pt x="114512" y="4158"/>
                </a:lnTo>
                <a:lnTo>
                  <a:pt x="112100" y="2771"/>
                </a:lnTo>
                <a:lnTo>
                  <a:pt x="106881" y="1230"/>
                </a:lnTo>
                <a:lnTo>
                  <a:pt x="101661" y="241"/>
                </a:lnTo>
                <a:lnTo>
                  <a:pt x="97478" y="106"/>
                </a:lnTo>
                <a:lnTo>
                  <a:pt x="77678" y="4"/>
                </a:lnTo>
                <a:lnTo>
                  <a:pt x="68405" y="0"/>
                </a:lnTo>
                <a:lnTo>
                  <a:pt x="64217" y="952"/>
                </a:lnTo>
                <a:lnTo>
                  <a:pt x="60473" y="2539"/>
                </a:lnTo>
                <a:lnTo>
                  <a:pt x="57024" y="4549"/>
                </a:lnTo>
                <a:lnTo>
                  <a:pt x="53773" y="5890"/>
                </a:lnTo>
                <a:lnTo>
                  <a:pt x="50652" y="6783"/>
                </a:lnTo>
                <a:lnTo>
                  <a:pt x="47620" y="7379"/>
                </a:lnTo>
                <a:lnTo>
                  <a:pt x="41710" y="10581"/>
                </a:lnTo>
                <a:lnTo>
                  <a:pt x="38801" y="12768"/>
                </a:lnTo>
                <a:lnTo>
                  <a:pt x="36861" y="15179"/>
                </a:lnTo>
                <a:lnTo>
                  <a:pt x="35569" y="17738"/>
                </a:lnTo>
                <a:lnTo>
                  <a:pt x="33179" y="24075"/>
                </a:lnTo>
                <a:lnTo>
                  <a:pt x="28942" y="33241"/>
                </a:lnTo>
                <a:lnTo>
                  <a:pt x="23884" y="41125"/>
                </a:lnTo>
                <a:lnTo>
                  <a:pt x="21201" y="44561"/>
                </a:lnTo>
                <a:lnTo>
                  <a:pt x="18222" y="50918"/>
                </a:lnTo>
                <a:lnTo>
                  <a:pt x="15944" y="57872"/>
                </a:lnTo>
                <a:lnTo>
                  <a:pt x="11758" y="67312"/>
                </a:lnTo>
                <a:lnTo>
                  <a:pt x="10260" y="72496"/>
                </a:lnTo>
                <a:lnTo>
                  <a:pt x="9262" y="77857"/>
                </a:lnTo>
                <a:lnTo>
                  <a:pt x="8596" y="83337"/>
                </a:lnTo>
                <a:lnTo>
                  <a:pt x="5316" y="91965"/>
                </a:lnTo>
                <a:lnTo>
                  <a:pt x="3108" y="95599"/>
                </a:lnTo>
                <a:lnTo>
                  <a:pt x="655" y="104717"/>
                </a:lnTo>
                <a:lnTo>
                  <a:pt x="0" y="109816"/>
                </a:lnTo>
                <a:lnTo>
                  <a:pt x="517" y="114167"/>
                </a:lnTo>
                <a:lnTo>
                  <a:pt x="1813" y="118021"/>
                </a:lnTo>
                <a:lnTo>
                  <a:pt x="3631" y="121542"/>
                </a:lnTo>
                <a:lnTo>
                  <a:pt x="5650" y="130535"/>
                </a:lnTo>
                <a:lnTo>
                  <a:pt x="6546" y="139929"/>
                </a:lnTo>
                <a:lnTo>
                  <a:pt x="6946" y="147279"/>
                </a:lnTo>
                <a:lnTo>
                  <a:pt x="8004" y="150573"/>
                </a:lnTo>
                <a:lnTo>
                  <a:pt x="11721" y="156772"/>
                </a:lnTo>
                <a:lnTo>
                  <a:pt x="14045" y="158807"/>
                </a:lnTo>
                <a:lnTo>
                  <a:pt x="16547" y="160163"/>
                </a:lnTo>
                <a:lnTo>
                  <a:pt x="21868" y="161670"/>
                </a:lnTo>
                <a:lnTo>
                  <a:pt x="27408" y="162339"/>
                </a:lnTo>
                <a:lnTo>
                  <a:pt x="32833" y="162769"/>
                </a:lnTo>
                <a:lnTo>
                  <a:pt x="42090" y="162854"/>
                </a:lnTo>
                <a:lnTo>
                  <a:pt x="44769" y="162861"/>
                </a:lnTo>
                <a:lnTo>
                  <a:pt x="47507" y="161913"/>
                </a:lnTo>
                <a:lnTo>
                  <a:pt x="53091" y="158320"/>
                </a:lnTo>
                <a:lnTo>
                  <a:pt x="58746" y="153548"/>
                </a:lnTo>
                <a:lnTo>
                  <a:pt x="64436" y="148252"/>
                </a:lnTo>
                <a:lnTo>
                  <a:pt x="70139" y="142724"/>
                </a:lnTo>
                <a:lnTo>
                  <a:pt x="75848" y="134551"/>
                </a:lnTo>
                <a:lnTo>
                  <a:pt x="81561" y="125522"/>
                </a:lnTo>
                <a:lnTo>
                  <a:pt x="87276" y="118333"/>
                </a:lnTo>
                <a:lnTo>
                  <a:pt x="92990" y="109424"/>
                </a:lnTo>
                <a:lnTo>
                  <a:pt x="95847" y="104381"/>
                </a:lnTo>
                <a:lnTo>
                  <a:pt x="101562" y="93698"/>
                </a:lnTo>
                <a:lnTo>
                  <a:pt x="104420" y="88182"/>
                </a:lnTo>
                <a:lnTo>
                  <a:pt x="110135" y="79513"/>
                </a:lnTo>
                <a:lnTo>
                  <a:pt x="112992" y="75868"/>
                </a:lnTo>
                <a:lnTo>
                  <a:pt x="116168" y="69278"/>
                </a:lnTo>
                <a:lnTo>
                  <a:pt x="117954" y="60212"/>
                </a:lnTo>
                <a:lnTo>
                  <a:pt x="118484" y="51494"/>
                </a:lnTo>
                <a:lnTo>
                  <a:pt x="118678" y="43044"/>
                </a:lnTo>
                <a:lnTo>
                  <a:pt x="118707" y="34405"/>
                </a:lnTo>
                <a:lnTo>
                  <a:pt x="123258" y="38873"/>
                </a:lnTo>
                <a:lnTo>
                  <a:pt x="124599" y="41155"/>
                </a:lnTo>
                <a:lnTo>
                  <a:pt x="126088" y="46230"/>
                </a:lnTo>
                <a:lnTo>
                  <a:pt x="126927" y="54442"/>
                </a:lnTo>
                <a:lnTo>
                  <a:pt x="127175" y="62908"/>
                </a:lnTo>
                <a:lnTo>
                  <a:pt x="127279" y="147437"/>
                </a:lnTo>
                <a:lnTo>
                  <a:pt x="128232" y="154488"/>
                </a:lnTo>
                <a:lnTo>
                  <a:pt x="129820" y="161093"/>
                </a:lnTo>
                <a:lnTo>
                  <a:pt x="131830" y="167403"/>
                </a:lnTo>
                <a:lnTo>
                  <a:pt x="133171" y="173513"/>
                </a:lnTo>
                <a:lnTo>
                  <a:pt x="134065" y="179492"/>
                </a:lnTo>
                <a:lnTo>
                  <a:pt x="134660" y="185383"/>
                </a:lnTo>
                <a:lnTo>
                  <a:pt x="136010" y="191215"/>
                </a:lnTo>
                <a:lnTo>
                  <a:pt x="137862" y="197009"/>
                </a:lnTo>
                <a:lnTo>
                  <a:pt x="140050" y="202776"/>
                </a:lnTo>
                <a:lnTo>
                  <a:pt x="141508" y="208525"/>
                </a:lnTo>
                <a:lnTo>
                  <a:pt x="142480" y="214264"/>
                </a:lnTo>
                <a:lnTo>
                  <a:pt x="143129" y="219994"/>
                </a:lnTo>
                <a:lnTo>
                  <a:pt x="146389" y="228901"/>
                </a:lnTo>
                <a:lnTo>
                  <a:pt x="151013" y="236035"/>
                </a:lnTo>
                <a:lnTo>
                  <a:pt x="156243" y="242381"/>
                </a:lnTo>
                <a:lnTo>
                  <a:pt x="158019" y="246359"/>
                </a:lnTo>
                <a:lnTo>
                  <a:pt x="159991" y="255859"/>
                </a:lnTo>
                <a:lnTo>
                  <a:pt x="163408" y="263891"/>
                </a:lnTo>
                <a:lnTo>
                  <a:pt x="165653" y="267367"/>
                </a:lnTo>
                <a:lnTo>
                  <a:pt x="168102" y="269684"/>
                </a:lnTo>
                <a:lnTo>
                  <a:pt x="170687" y="271228"/>
                </a:lnTo>
                <a:lnTo>
                  <a:pt x="173363" y="272258"/>
                </a:lnTo>
                <a:lnTo>
                  <a:pt x="175147" y="273897"/>
                </a:lnTo>
                <a:lnTo>
                  <a:pt x="176336" y="275942"/>
                </a:lnTo>
                <a:lnTo>
                  <a:pt x="177129" y="278258"/>
                </a:lnTo>
                <a:lnTo>
                  <a:pt x="180550" y="283371"/>
                </a:lnTo>
                <a:lnTo>
                  <a:pt x="182795" y="286068"/>
                </a:lnTo>
                <a:lnTo>
                  <a:pt x="184293" y="288819"/>
                </a:lnTo>
                <a:lnTo>
                  <a:pt x="187352" y="297241"/>
                </a:lnTo>
                <a:lnTo>
                  <a:pt x="192916" y="304816"/>
                </a:lnTo>
                <a:lnTo>
                  <a:pt x="195860" y="30860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9" name="SMARTPenAnnotation462"/>
          <p:cNvSpPr/>
          <p:nvPr/>
        </p:nvSpPr>
        <p:spPr>
          <a:xfrm>
            <a:off x="6886576" y="1978819"/>
            <a:ext cx="188595" cy="185738"/>
          </a:xfrm>
          <a:custGeom>
            <a:avLst/>
            <a:gdLst/>
            <a:ahLst/>
            <a:cxnLst/>
            <a:rect l="0" t="0" r="0" b="0"/>
            <a:pathLst>
              <a:path w="188595" h="222886">
                <a:moveTo>
                  <a:pt x="0" y="0"/>
                </a:moveTo>
                <a:lnTo>
                  <a:pt x="0" y="8468"/>
                </a:lnTo>
                <a:lnTo>
                  <a:pt x="4550" y="13092"/>
                </a:lnTo>
                <a:lnTo>
                  <a:pt x="11931" y="20495"/>
                </a:lnTo>
                <a:lnTo>
                  <a:pt x="13669" y="23189"/>
                </a:lnTo>
                <a:lnTo>
                  <a:pt x="15600" y="28721"/>
                </a:lnTo>
                <a:lnTo>
                  <a:pt x="18998" y="34355"/>
                </a:lnTo>
                <a:lnTo>
                  <a:pt x="23683" y="40987"/>
                </a:lnTo>
                <a:lnTo>
                  <a:pt x="26266" y="45422"/>
                </a:lnTo>
                <a:lnTo>
                  <a:pt x="28941" y="50284"/>
                </a:lnTo>
                <a:lnTo>
                  <a:pt x="31677" y="54478"/>
                </a:lnTo>
                <a:lnTo>
                  <a:pt x="34452" y="58226"/>
                </a:lnTo>
                <a:lnTo>
                  <a:pt x="37255" y="61677"/>
                </a:lnTo>
                <a:lnTo>
                  <a:pt x="41029" y="65883"/>
                </a:lnTo>
                <a:lnTo>
                  <a:pt x="50303" y="75637"/>
                </a:lnTo>
                <a:lnTo>
                  <a:pt x="54490" y="80904"/>
                </a:lnTo>
                <a:lnTo>
                  <a:pt x="58235" y="86321"/>
                </a:lnTo>
                <a:lnTo>
                  <a:pt x="61683" y="91838"/>
                </a:lnTo>
                <a:lnTo>
                  <a:pt x="64934" y="96468"/>
                </a:lnTo>
                <a:lnTo>
                  <a:pt x="68054" y="100507"/>
                </a:lnTo>
                <a:lnTo>
                  <a:pt x="71087" y="104152"/>
                </a:lnTo>
                <a:lnTo>
                  <a:pt x="74061" y="108487"/>
                </a:lnTo>
                <a:lnTo>
                  <a:pt x="76996" y="113283"/>
                </a:lnTo>
                <a:lnTo>
                  <a:pt x="79906" y="118384"/>
                </a:lnTo>
                <a:lnTo>
                  <a:pt x="83750" y="122738"/>
                </a:lnTo>
                <a:lnTo>
                  <a:pt x="88219" y="126593"/>
                </a:lnTo>
                <a:lnTo>
                  <a:pt x="93102" y="130115"/>
                </a:lnTo>
                <a:lnTo>
                  <a:pt x="98263" y="134368"/>
                </a:lnTo>
                <a:lnTo>
                  <a:pt x="103609" y="139109"/>
                </a:lnTo>
                <a:lnTo>
                  <a:pt x="113676" y="148504"/>
                </a:lnTo>
                <a:lnTo>
                  <a:pt x="121325" y="155854"/>
                </a:lnTo>
                <a:lnTo>
                  <a:pt x="124698" y="160100"/>
                </a:lnTo>
                <a:lnTo>
                  <a:pt x="127899" y="164836"/>
                </a:lnTo>
                <a:lnTo>
                  <a:pt x="130987" y="169898"/>
                </a:lnTo>
                <a:lnTo>
                  <a:pt x="134949" y="174225"/>
                </a:lnTo>
                <a:lnTo>
                  <a:pt x="139496" y="178063"/>
                </a:lnTo>
                <a:lnTo>
                  <a:pt x="144433" y="181574"/>
                </a:lnTo>
                <a:lnTo>
                  <a:pt x="148676" y="184867"/>
                </a:lnTo>
                <a:lnTo>
                  <a:pt x="152457" y="188015"/>
                </a:lnTo>
                <a:lnTo>
                  <a:pt x="155931" y="191065"/>
                </a:lnTo>
                <a:lnTo>
                  <a:pt x="159199" y="194052"/>
                </a:lnTo>
                <a:lnTo>
                  <a:pt x="165370" y="199910"/>
                </a:lnTo>
                <a:lnTo>
                  <a:pt x="168349" y="201853"/>
                </a:lnTo>
                <a:lnTo>
                  <a:pt x="174199" y="204013"/>
                </a:lnTo>
                <a:lnTo>
                  <a:pt x="176140" y="205541"/>
                </a:lnTo>
                <a:lnTo>
                  <a:pt x="177434" y="207512"/>
                </a:lnTo>
                <a:lnTo>
                  <a:pt x="178297" y="209779"/>
                </a:lnTo>
                <a:lnTo>
                  <a:pt x="179824" y="211290"/>
                </a:lnTo>
                <a:lnTo>
                  <a:pt x="181795" y="212298"/>
                </a:lnTo>
                <a:lnTo>
                  <a:pt x="184061" y="212969"/>
                </a:lnTo>
                <a:lnTo>
                  <a:pt x="185573" y="214370"/>
                </a:lnTo>
                <a:lnTo>
                  <a:pt x="186580" y="216255"/>
                </a:lnTo>
                <a:lnTo>
                  <a:pt x="188594" y="22288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0" name="SMARTPenAnnotation463"/>
          <p:cNvSpPr/>
          <p:nvPr/>
        </p:nvSpPr>
        <p:spPr>
          <a:xfrm>
            <a:off x="6929437" y="2000250"/>
            <a:ext cx="111444" cy="175280"/>
          </a:xfrm>
          <a:custGeom>
            <a:avLst/>
            <a:gdLst/>
            <a:ahLst/>
            <a:cxnLst/>
            <a:rect l="0" t="0" r="0" b="0"/>
            <a:pathLst>
              <a:path w="111444" h="210336">
                <a:moveTo>
                  <a:pt x="111443" y="0"/>
                </a:moveTo>
                <a:lnTo>
                  <a:pt x="106891" y="0"/>
                </a:lnTo>
                <a:lnTo>
                  <a:pt x="105551" y="952"/>
                </a:lnTo>
                <a:lnTo>
                  <a:pt x="104657" y="2539"/>
                </a:lnTo>
                <a:lnTo>
                  <a:pt x="103665" y="6844"/>
                </a:lnTo>
                <a:lnTo>
                  <a:pt x="103224" y="11931"/>
                </a:lnTo>
                <a:lnTo>
                  <a:pt x="102153" y="15574"/>
                </a:lnTo>
                <a:lnTo>
                  <a:pt x="100487" y="19908"/>
                </a:lnTo>
                <a:lnTo>
                  <a:pt x="98423" y="24702"/>
                </a:lnTo>
                <a:lnTo>
                  <a:pt x="93592" y="35108"/>
                </a:lnTo>
                <a:lnTo>
                  <a:pt x="82728" y="57311"/>
                </a:lnTo>
                <a:lnTo>
                  <a:pt x="78964" y="62972"/>
                </a:lnTo>
                <a:lnTo>
                  <a:pt x="74550" y="68652"/>
                </a:lnTo>
                <a:lnTo>
                  <a:pt x="69703" y="74343"/>
                </a:lnTo>
                <a:lnTo>
                  <a:pt x="65518" y="80042"/>
                </a:lnTo>
                <a:lnTo>
                  <a:pt x="61777" y="85746"/>
                </a:lnTo>
                <a:lnTo>
                  <a:pt x="58330" y="91454"/>
                </a:lnTo>
                <a:lnTo>
                  <a:pt x="55079" y="98117"/>
                </a:lnTo>
                <a:lnTo>
                  <a:pt x="51960" y="105416"/>
                </a:lnTo>
                <a:lnTo>
                  <a:pt x="48927" y="113140"/>
                </a:lnTo>
                <a:lnTo>
                  <a:pt x="45001" y="120194"/>
                </a:lnTo>
                <a:lnTo>
                  <a:pt x="40478" y="126801"/>
                </a:lnTo>
                <a:lnTo>
                  <a:pt x="35558" y="133112"/>
                </a:lnTo>
                <a:lnTo>
                  <a:pt x="31325" y="139223"/>
                </a:lnTo>
                <a:lnTo>
                  <a:pt x="27551" y="145203"/>
                </a:lnTo>
                <a:lnTo>
                  <a:pt x="24082" y="151094"/>
                </a:lnTo>
                <a:lnTo>
                  <a:pt x="20817" y="156927"/>
                </a:lnTo>
                <a:lnTo>
                  <a:pt x="14649" y="168488"/>
                </a:lnTo>
                <a:lnTo>
                  <a:pt x="11671" y="173285"/>
                </a:lnTo>
                <a:lnTo>
                  <a:pt x="8734" y="177436"/>
                </a:lnTo>
                <a:lnTo>
                  <a:pt x="5822" y="181155"/>
                </a:lnTo>
                <a:lnTo>
                  <a:pt x="3882" y="184588"/>
                </a:lnTo>
                <a:lnTo>
                  <a:pt x="1725" y="190941"/>
                </a:lnTo>
                <a:lnTo>
                  <a:pt x="767" y="196940"/>
                </a:lnTo>
                <a:lnTo>
                  <a:pt x="151" y="204001"/>
                </a:lnTo>
                <a:lnTo>
                  <a:pt x="29" y="210335"/>
                </a:lnTo>
                <a:lnTo>
                  <a:pt x="0" y="20573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1" name="SMARTPenAnnotation464"/>
          <p:cNvSpPr/>
          <p:nvPr/>
        </p:nvSpPr>
        <p:spPr>
          <a:xfrm>
            <a:off x="7100888" y="1921695"/>
            <a:ext cx="180023" cy="113951"/>
          </a:xfrm>
          <a:custGeom>
            <a:avLst/>
            <a:gdLst/>
            <a:ahLst/>
            <a:cxnLst/>
            <a:rect l="0" t="0" r="0" b="0"/>
            <a:pathLst>
              <a:path w="180023" h="136741">
                <a:moveTo>
                  <a:pt x="0" y="17113"/>
                </a:moveTo>
                <a:lnTo>
                  <a:pt x="0" y="9732"/>
                </a:lnTo>
                <a:lnTo>
                  <a:pt x="953" y="9335"/>
                </a:lnTo>
                <a:lnTo>
                  <a:pt x="4551" y="8893"/>
                </a:lnTo>
                <a:lnTo>
                  <a:pt x="6845" y="7823"/>
                </a:lnTo>
                <a:lnTo>
                  <a:pt x="11932" y="4094"/>
                </a:lnTo>
                <a:lnTo>
                  <a:pt x="14622" y="2719"/>
                </a:lnTo>
                <a:lnTo>
                  <a:pt x="20151" y="1191"/>
                </a:lnTo>
                <a:lnTo>
                  <a:pt x="22959" y="783"/>
                </a:lnTo>
                <a:lnTo>
                  <a:pt x="25784" y="511"/>
                </a:lnTo>
                <a:lnTo>
                  <a:pt x="28619" y="330"/>
                </a:lnTo>
                <a:lnTo>
                  <a:pt x="31462" y="209"/>
                </a:lnTo>
                <a:lnTo>
                  <a:pt x="37161" y="76"/>
                </a:lnTo>
                <a:lnTo>
                  <a:pt x="50275" y="0"/>
                </a:lnTo>
                <a:lnTo>
                  <a:pt x="54472" y="942"/>
                </a:lnTo>
                <a:lnTo>
                  <a:pt x="58222" y="2522"/>
                </a:lnTo>
                <a:lnTo>
                  <a:pt x="61675" y="4528"/>
                </a:lnTo>
                <a:lnTo>
                  <a:pt x="64929" y="5865"/>
                </a:lnTo>
                <a:lnTo>
                  <a:pt x="68051" y="6757"/>
                </a:lnTo>
                <a:lnTo>
                  <a:pt x="71085" y="7352"/>
                </a:lnTo>
                <a:lnTo>
                  <a:pt x="73107" y="8701"/>
                </a:lnTo>
                <a:lnTo>
                  <a:pt x="74456" y="10552"/>
                </a:lnTo>
                <a:lnTo>
                  <a:pt x="75355" y="12739"/>
                </a:lnTo>
                <a:lnTo>
                  <a:pt x="76907" y="15150"/>
                </a:lnTo>
                <a:lnTo>
                  <a:pt x="78894" y="17709"/>
                </a:lnTo>
                <a:lnTo>
                  <a:pt x="81171" y="20368"/>
                </a:lnTo>
                <a:lnTo>
                  <a:pt x="82689" y="23093"/>
                </a:lnTo>
                <a:lnTo>
                  <a:pt x="83701" y="25862"/>
                </a:lnTo>
                <a:lnTo>
                  <a:pt x="84375" y="28661"/>
                </a:lnTo>
                <a:lnTo>
                  <a:pt x="84826" y="32431"/>
                </a:lnTo>
                <a:lnTo>
                  <a:pt x="85125" y="36850"/>
                </a:lnTo>
                <a:lnTo>
                  <a:pt x="85325" y="41701"/>
                </a:lnTo>
                <a:lnTo>
                  <a:pt x="84506" y="45888"/>
                </a:lnTo>
                <a:lnTo>
                  <a:pt x="83007" y="49631"/>
                </a:lnTo>
                <a:lnTo>
                  <a:pt x="81056" y="53079"/>
                </a:lnTo>
                <a:lnTo>
                  <a:pt x="78802" y="56330"/>
                </a:lnTo>
                <a:lnTo>
                  <a:pt x="76347" y="59451"/>
                </a:lnTo>
                <a:lnTo>
                  <a:pt x="73758" y="62483"/>
                </a:lnTo>
                <a:lnTo>
                  <a:pt x="71079" y="65457"/>
                </a:lnTo>
                <a:lnTo>
                  <a:pt x="65563" y="71302"/>
                </a:lnTo>
                <a:lnTo>
                  <a:pt x="63712" y="74194"/>
                </a:lnTo>
                <a:lnTo>
                  <a:pt x="62477" y="77074"/>
                </a:lnTo>
                <a:lnTo>
                  <a:pt x="61654" y="79947"/>
                </a:lnTo>
                <a:lnTo>
                  <a:pt x="60152" y="83767"/>
                </a:lnTo>
                <a:lnTo>
                  <a:pt x="58200" y="88219"/>
                </a:lnTo>
                <a:lnTo>
                  <a:pt x="55945" y="93092"/>
                </a:lnTo>
                <a:lnTo>
                  <a:pt x="53489" y="96341"/>
                </a:lnTo>
                <a:lnTo>
                  <a:pt x="50899" y="98507"/>
                </a:lnTo>
                <a:lnTo>
                  <a:pt x="48220" y="99950"/>
                </a:lnTo>
                <a:lnTo>
                  <a:pt x="46434" y="101866"/>
                </a:lnTo>
                <a:lnTo>
                  <a:pt x="45244" y="104095"/>
                </a:lnTo>
                <a:lnTo>
                  <a:pt x="44450" y="106533"/>
                </a:lnTo>
                <a:lnTo>
                  <a:pt x="43921" y="109111"/>
                </a:lnTo>
                <a:lnTo>
                  <a:pt x="43569" y="111783"/>
                </a:lnTo>
                <a:lnTo>
                  <a:pt x="43002" y="118363"/>
                </a:lnTo>
                <a:lnTo>
                  <a:pt x="42925" y="121803"/>
                </a:lnTo>
                <a:lnTo>
                  <a:pt x="42866" y="132711"/>
                </a:lnTo>
                <a:lnTo>
                  <a:pt x="43817" y="134184"/>
                </a:lnTo>
                <a:lnTo>
                  <a:pt x="45404" y="135165"/>
                </a:lnTo>
                <a:lnTo>
                  <a:pt x="50243" y="136740"/>
                </a:lnTo>
                <a:lnTo>
                  <a:pt x="53446" y="134416"/>
                </a:lnTo>
                <a:lnTo>
                  <a:pt x="55633" y="132462"/>
                </a:lnTo>
                <a:lnTo>
                  <a:pt x="58044" y="131160"/>
                </a:lnTo>
                <a:lnTo>
                  <a:pt x="63263" y="129713"/>
                </a:lnTo>
                <a:lnTo>
                  <a:pt x="66940" y="128375"/>
                </a:lnTo>
                <a:lnTo>
                  <a:pt x="71296" y="126530"/>
                </a:lnTo>
                <a:lnTo>
                  <a:pt x="76106" y="124348"/>
                </a:lnTo>
                <a:lnTo>
                  <a:pt x="80265" y="122893"/>
                </a:lnTo>
                <a:lnTo>
                  <a:pt x="83990" y="121923"/>
                </a:lnTo>
                <a:lnTo>
                  <a:pt x="87426" y="121276"/>
                </a:lnTo>
                <a:lnTo>
                  <a:pt x="91622" y="119893"/>
                </a:lnTo>
                <a:lnTo>
                  <a:pt x="96324" y="118018"/>
                </a:lnTo>
                <a:lnTo>
                  <a:pt x="101363" y="115815"/>
                </a:lnTo>
                <a:lnTo>
                  <a:pt x="106628" y="114347"/>
                </a:lnTo>
                <a:lnTo>
                  <a:pt x="112043" y="113368"/>
                </a:lnTo>
                <a:lnTo>
                  <a:pt x="117557" y="112716"/>
                </a:lnTo>
                <a:lnTo>
                  <a:pt x="123139" y="111328"/>
                </a:lnTo>
                <a:lnTo>
                  <a:pt x="128766" y="109451"/>
                </a:lnTo>
                <a:lnTo>
                  <a:pt x="134421" y="107246"/>
                </a:lnTo>
                <a:lnTo>
                  <a:pt x="140096" y="105777"/>
                </a:lnTo>
                <a:lnTo>
                  <a:pt x="145786" y="104797"/>
                </a:lnTo>
                <a:lnTo>
                  <a:pt x="151483" y="104144"/>
                </a:lnTo>
                <a:lnTo>
                  <a:pt x="156234" y="103709"/>
                </a:lnTo>
                <a:lnTo>
                  <a:pt x="160354" y="103419"/>
                </a:lnTo>
                <a:lnTo>
                  <a:pt x="164052" y="103225"/>
                </a:lnTo>
                <a:lnTo>
                  <a:pt x="167470" y="104048"/>
                </a:lnTo>
                <a:lnTo>
                  <a:pt x="170702" y="105550"/>
                </a:lnTo>
                <a:lnTo>
                  <a:pt x="180022" y="11141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2" name="SMARTPenAnnotation465"/>
          <p:cNvSpPr/>
          <p:nvPr/>
        </p:nvSpPr>
        <p:spPr>
          <a:xfrm>
            <a:off x="7366634" y="2057401"/>
            <a:ext cx="240032" cy="7144"/>
          </a:xfrm>
          <a:custGeom>
            <a:avLst/>
            <a:gdLst/>
            <a:ahLst/>
            <a:cxnLst/>
            <a:rect l="0" t="0" r="0" b="0"/>
            <a:pathLst>
              <a:path w="240032" h="8573">
                <a:moveTo>
                  <a:pt x="0" y="8572"/>
                </a:moveTo>
                <a:lnTo>
                  <a:pt x="138356" y="8572"/>
                </a:lnTo>
                <a:lnTo>
                  <a:pt x="142720" y="7620"/>
                </a:lnTo>
                <a:lnTo>
                  <a:pt x="147535" y="6032"/>
                </a:lnTo>
                <a:lnTo>
                  <a:pt x="152649" y="4021"/>
                </a:lnTo>
                <a:lnTo>
                  <a:pt x="157964" y="2680"/>
                </a:lnTo>
                <a:lnTo>
                  <a:pt x="163412" y="1787"/>
                </a:lnTo>
                <a:lnTo>
                  <a:pt x="168949" y="1191"/>
                </a:lnTo>
                <a:lnTo>
                  <a:pt x="173593" y="794"/>
                </a:lnTo>
                <a:lnTo>
                  <a:pt x="177641" y="529"/>
                </a:lnTo>
                <a:lnTo>
                  <a:pt x="181292" y="353"/>
                </a:lnTo>
                <a:lnTo>
                  <a:pt x="190430" y="157"/>
                </a:lnTo>
                <a:lnTo>
                  <a:pt x="240031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3" name="SMARTPenAnnotation466"/>
          <p:cNvSpPr/>
          <p:nvPr/>
        </p:nvSpPr>
        <p:spPr>
          <a:xfrm>
            <a:off x="7452359" y="2000250"/>
            <a:ext cx="77154" cy="192882"/>
          </a:xfrm>
          <a:custGeom>
            <a:avLst/>
            <a:gdLst/>
            <a:ahLst/>
            <a:cxnLst/>
            <a:rect l="0" t="0" r="0" b="0"/>
            <a:pathLst>
              <a:path w="77154" h="231458">
                <a:moveTo>
                  <a:pt x="0" y="0"/>
                </a:moveTo>
                <a:lnTo>
                  <a:pt x="4551" y="0"/>
                </a:lnTo>
                <a:lnTo>
                  <a:pt x="5892" y="952"/>
                </a:lnTo>
                <a:lnTo>
                  <a:pt x="6786" y="2539"/>
                </a:lnTo>
                <a:lnTo>
                  <a:pt x="8220" y="7380"/>
                </a:lnTo>
                <a:lnTo>
                  <a:pt x="8468" y="12770"/>
                </a:lnTo>
                <a:lnTo>
                  <a:pt x="9456" y="15181"/>
                </a:lnTo>
                <a:lnTo>
                  <a:pt x="11066" y="17740"/>
                </a:lnTo>
                <a:lnTo>
                  <a:pt x="13093" y="20399"/>
                </a:lnTo>
                <a:lnTo>
                  <a:pt x="15344" y="25894"/>
                </a:lnTo>
                <a:lnTo>
                  <a:pt x="16345" y="32463"/>
                </a:lnTo>
                <a:lnTo>
                  <a:pt x="16612" y="36882"/>
                </a:lnTo>
                <a:lnTo>
                  <a:pt x="16790" y="41733"/>
                </a:lnTo>
                <a:lnTo>
                  <a:pt x="17860" y="45919"/>
                </a:lnTo>
                <a:lnTo>
                  <a:pt x="19527" y="49663"/>
                </a:lnTo>
                <a:lnTo>
                  <a:pt x="21591" y="53111"/>
                </a:lnTo>
                <a:lnTo>
                  <a:pt x="22967" y="57315"/>
                </a:lnTo>
                <a:lnTo>
                  <a:pt x="23884" y="62022"/>
                </a:lnTo>
                <a:lnTo>
                  <a:pt x="24495" y="67065"/>
                </a:lnTo>
                <a:lnTo>
                  <a:pt x="24903" y="72333"/>
                </a:lnTo>
                <a:lnTo>
                  <a:pt x="25175" y="77749"/>
                </a:lnTo>
                <a:lnTo>
                  <a:pt x="25356" y="83265"/>
                </a:lnTo>
                <a:lnTo>
                  <a:pt x="26429" y="88847"/>
                </a:lnTo>
                <a:lnTo>
                  <a:pt x="28097" y="94474"/>
                </a:lnTo>
                <a:lnTo>
                  <a:pt x="30162" y="100130"/>
                </a:lnTo>
                <a:lnTo>
                  <a:pt x="31538" y="104853"/>
                </a:lnTo>
                <a:lnTo>
                  <a:pt x="32456" y="108955"/>
                </a:lnTo>
                <a:lnTo>
                  <a:pt x="33067" y="112641"/>
                </a:lnTo>
                <a:lnTo>
                  <a:pt x="34428" y="117004"/>
                </a:lnTo>
                <a:lnTo>
                  <a:pt x="36287" y="121818"/>
                </a:lnTo>
                <a:lnTo>
                  <a:pt x="38479" y="126931"/>
                </a:lnTo>
                <a:lnTo>
                  <a:pt x="39941" y="131293"/>
                </a:lnTo>
                <a:lnTo>
                  <a:pt x="40915" y="135154"/>
                </a:lnTo>
                <a:lnTo>
                  <a:pt x="41564" y="138680"/>
                </a:lnTo>
                <a:lnTo>
                  <a:pt x="42950" y="142936"/>
                </a:lnTo>
                <a:lnTo>
                  <a:pt x="44826" y="147678"/>
                </a:lnTo>
                <a:lnTo>
                  <a:pt x="47029" y="152744"/>
                </a:lnTo>
                <a:lnTo>
                  <a:pt x="48498" y="157074"/>
                </a:lnTo>
                <a:lnTo>
                  <a:pt x="49477" y="160914"/>
                </a:lnTo>
                <a:lnTo>
                  <a:pt x="50130" y="164426"/>
                </a:lnTo>
                <a:lnTo>
                  <a:pt x="50565" y="168672"/>
                </a:lnTo>
                <a:lnTo>
                  <a:pt x="50855" y="173408"/>
                </a:lnTo>
                <a:lnTo>
                  <a:pt x="51049" y="178470"/>
                </a:lnTo>
                <a:lnTo>
                  <a:pt x="52130" y="182797"/>
                </a:lnTo>
                <a:lnTo>
                  <a:pt x="53803" y="186635"/>
                </a:lnTo>
                <a:lnTo>
                  <a:pt x="55872" y="190146"/>
                </a:lnTo>
                <a:lnTo>
                  <a:pt x="58170" y="196587"/>
                </a:lnTo>
                <a:lnTo>
                  <a:pt x="58783" y="199638"/>
                </a:lnTo>
                <a:lnTo>
                  <a:pt x="60143" y="202624"/>
                </a:lnTo>
                <a:lnTo>
                  <a:pt x="62004" y="205568"/>
                </a:lnTo>
                <a:lnTo>
                  <a:pt x="67282" y="212585"/>
                </a:lnTo>
                <a:lnTo>
                  <a:pt x="68667" y="214113"/>
                </a:lnTo>
                <a:lnTo>
                  <a:pt x="75848" y="221541"/>
                </a:lnTo>
                <a:lnTo>
                  <a:pt x="76283" y="222942"/>
                </a:lnTo>
                <a:lnTo>
                  <a:pt x="76982" y="229493"/>
                </a:lnTo>
                <a:lnTo>
                  <a:pt x="77153" y="23145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" name="SMARTPenAnnotation467"/>
          <p:cNvSpPr/>
          <p:nvPr/>
        </p:nvSpPr>
        <p:spPr>
          <a:xfrm>
            <a:off x="7640956" y="1935958"/>
            <a:ext cx="188549" cy="214282"/>
          </a:xfrm>
          <a:custGeom>
            <a:avLst/>
            <a:gdLst/>
            <a:ahLst/>
            <a:cxnLst/>
            <a:rect l="0" t="0" r="0" b="0"/>
            <a:pathLst>
              <a:path w="188549" h="257138">
                <a:moveTo>
                  <a:pt x="0" y="42860"/>
                </a:moveTo>
                <a:lnTo>
                  <a:pt x="0" y="34288"/>
                </a:lnTo>
                <a:lnTo>
                  <a:pt x="15848" y="18438"/>
                </a:lnTo>
                <a:lnTo>
                  <a:pt x="21648" y="15178"/>
                </a:lnTo>
                <a:lnTo>
                  <a:pt x="25862" y="12975"/>
                </a:lnTo>
                <a:lnTo>
                  <a:pt x="29624" y="11507"/>
                </a:lnTo>
                <a:lnTo>
                  <a:pt x="33084" y="10528"/>
                </a:lnTo>
                <a:lnTo>
                  <a:pt x="36343" y="9875"/>
                </a:lnTo>
                <a:lnTo>
                  <a:pt x="40421" y="8487"/>
                </a:lnTo>
                <a:lnTo>
                  <a:pt x="45045" y="6610"/>
                </a:lnTo>
                <a:lnTo>
                  <a:pt x="50032" y="4406"/>
                </a:lnTo>
                <a:lnTo>
                  <a:pt x="54310" y="2936"/>
                </a:lnTo>
                <a:lnTo>
                  <a:pt x="58114" y="1957"/>
                </a:lnTo>
                <a:lnTo>
                  <a:pt x="61603" y="1303"/>
                </a:lnTo>
                <a:lnTo>
                  <a:pt x="64881" y="868"/>
                </a:lnTo>
                <a:lnTo>
                  <a:pt x="68019" y="578"/>
                </a:lnTo>
                <a:lnTo>
                  <a:pt x="71063" y="384"/>
                </a:lnTo>
                <a:lnTo>
                  <a:pt x="76986" y="169"/>
                </a:lnTo>
                <a:lnTo>
                  <a:pt x="88215" y="48"/>
                </a:lnTo>
                <a:lnTo>
                  <a:pt x="111113" y="0"/>
                </a:lnTo>
                <a:lnTo>
                  <a:pt x="114080" y="951"/>
                </a:lnTo>
                <a:lnTo>
                  <a:pt x="116059" y="2538"/>
                </a:lnTo>
                <a:lnTo>
                  <a:pt x="117377" y="4549"/>
                </a:lnTo>
                <a:lnTo>
                  <a:pt x="119209" y="5889"/>
                </a:lnTo>
                <a:lnTo>
                  <a:pt x="123785" y="7378"/>
                </a:lnTo>
                <a:lnTo>
                  <a:pt x="128993" y="10580"/>
                </a:lnTo>
                <a:lnTo>
                  <a:pt x="131715" y="12767"/>
                </a:lnTo>
                <a:lnTo>
                  <a:pt x="133530" y="15178"/>
                </a:lnTo>
                <a:lnTo>
                  <a:pt x="135547" y="20397"/>
                </a:lnTo>
                <a:lnTo>
                  <a:pt x="136443" y="25891"/>
                </a:lnTo>
                <a:lnTo>
                  <a:pt x="136841" y="31508"/>
                </a:lnTo>
                <a:lnTo>
                  <a:pt x="137019" y="37179"/>
                </a:lnTo>
                <a:lnTo>
                  <a:pt x="136113" y="40025"/>
                </a:lnTo>
                <a:lnTo>
                  <a:pt x="132567" y="45727"/>
                </a:lnTo>
                <a:lnTo>
                  <a:pt x="127816" y="51437"/>
                </a:lnTo>
                <a:lnTo>
                  <a:pt x="125215" y="54293"/>
                </a:lnTo>
                <a:lnTo>
                  <a:pt x="123482" y="57149"/>
                </a:lnTo>
                <a:lnTo>
                  <a:pt x="121555" y="62863"/>
                </a:lnTo>
                <a:lnTo>
                  <a:pt x="118160" y="68578"/>
                </a:lnTo>
                <a:lnTo>
                  <a:pt x="113475" y="74292"/>
                </a:lnTo>
                <a:lnTo>
                  <a:pt x="108218" y="80007"/>
                </a:lnTo>
                <a:lnTo>
                  <a:pt x="105483" y="83817"/>
                </a:lnTo>
                <a:lnTo>
                  <a:pt x="102707" y="88262"/>
                </a:lnTo>
                <a:lnTo>
                  <a:pt x="99903" y="93130"/>
                </a:lnTo>
                <a:lnTo>
                  <a:pt x="96130" y="97329"/>
                </a:lnTo>
                <a:lnTo>
                  <a:pt x="91709" y="101080"/>
                </a:lnTo>
                <a:lnTo>
                  <a:pt x="86857" y="104533"/>
                </a:lnTo>
                <a:lnTo>
                  <a:pt x="82669" y="106835"/>
                </a:lnTo>
                <a:lnTo>
                  <a:pt x="78925" y="108370"/>
                </a:lnTo>
                <a:lnTo>
                  <a:pt x="75477" y="109393"/>
                </a:lnTo>
                <a:lnTo>
                  <a:pt x="72225" y="111028"/>
                </a:lnTo>
                <a:lnTo>
                  <a:pt x="69105" y="113070"/>
                </a:lnTo>
                <a:lnTo>
                  <a:pt x="66073" y="115384"/>
                </a:lnTo>
                <a:lnTo>
                  <a:pt x="64050" y="117879"/>
                </a:lnTo>
                <a:lnTo>
                  <a:pt x="62703" y="120495"/>
                </a:lnTo>
                <a:lnTo>
                  <a:pt x="60540" y="126987"/>
                </a:lnTo>
                <a:lnTo>
                  <a:pt x="59409" y="127519"/>
                </a:lnTo>
                <a:lnTo>
                  <a:pt x="54221" y="128269"/>
                </a:lnTo>
                <a:lnTo>
                  <a:pt x="51444" y="128584"/>
                </a:lnTo>
                <a:lnTo>
                  <a:pt x="55988" y="124033"/>
                </a:lnTo>
                <a:lnTo>
                  <a:pt x="58281" y="122693"/>
                </a:lnTo>
                <a:lnTo>
                  <a:pt x="67010" y="119854"/>
                </a:lnTo>
                <a:lnTo>
                  <a:pt x="71343" y="118001"/>
                </a:lnTo>
                <a:lnTo>
                  <a:pt x="76137" y="115814"/>
                </a:lnTo>
                <a:lnTo>
                  <a:pt x="81238" y="114356"/>
                </a:lnTo>
                <a:lnTo>
                  <a:pt x="86543" y="113384"/>
                </a:lnTo>
                <a:lnTo>
                  <a:pt x="91986" y="112736"/>
                </a:lnTo>
                <a:lnTo>
                  <a:pt x="97519" y="112304"/>
                </a:lnTo>
                <a:lnTo>
                  <a:pt x="103112" y="112016"/>
                </a:lnTo>
                <a:lnTo>
                  <a:pt x="114408" y="111696"/>
                </a:lnTo>
                <a:lnTo>
                  <a:pt x="138338" y="111473"/>
                </a:lnTo>
                <a:lnTo>
                  <a:pt x="141755" y="112415"/>
                </a:lnTo>
                <a:lnTo>
                  <a:pt x="144986" y="113995"/>
                </a:lnTo>
                <a:lnTo>
                  <a:pt x="148092" y="116000"/>
                </a:lnTo>
                <a:lnTo>
                  <a:pt x="152068" y="118290"/>
                </a:lnTo>
                <a:lnTo>
                  <a:pt x="161565" y="123374"/>
                </a:lnTo>
                <a:lnTo>
                  <a:pt x="165813" y="125111"/>
                </a:lnTo>
                <a:lnTo>
                  <a:pt x="169596" y="126269"/>
                </a:lnTo>
                <a:lnTo>
                  <a:pt x="173072" y="127041"/>
                </a:lnTo>
                <a:lnTo>
                  <a:pt x="176341" y="128508"/>
                </a:lnTo>
                <a:lnTo>
                  <a:pt x="179473" y="130438"/>
                </a:lnTo>
                <a:lnTo>
                  <a:pt x="182513" y="132678"/>
                </a:lnTo>
                <a:lnTo>
                  <a:pt x="184540" y="135123"/>
                </a:lnTo>
                <a:lnTo>
                  <a:pt x="185892" y="137706"/>
                </a:lnTo>
                <a:lnTo>
                  <a:pt x="186793" y="140381"/>
                </a:lnTo>
                <a:lnTo>
                  <a:pt x="187394" y="144068"/>
                </a:lnTo>
                <a:lnTo>
                  <a:pt x="187794" y="148432"/>
                </a:lnTo>
                <a:lnTo>
                  <a:pt x="188239" y="157408"/>
                </a:lnTo>
                <a:lnTo>
                  <a:pt x="188436" y="164573"/>
                </a:lnTo>
                <a:lnTo>
                  <a:pt x="188548" y="173961"/>
                </a:lnTo>
                <a:lnTo>
                  <a:pt x="187611" y="177886"/>
                </a:lnTo>
                <a:lnTo>
                  <a:pt x="186034" y="182407"/>
                </a:lnTo>
                <a:lnTo>
                  <a:pt x="184030" y="187326"/>
                </a:lnTo>
                <a:lnTo>
                  <a:pt x="179263" y="195332"/>
                </a:lnTo>
                <a:lnTo>
                  <a:pt x="176659" y="198800"/>
                </a:lnTo>
                <a:lnTo>
                  <a:pt x="173017" y="202065"/>
                </a:lnTo>
                <a:lnTo>
                  <a:pt x="168685" y="205194"/>
                </a:lnTo>
                <a:lnTo>
                  <a:pt x="163891" y="208233"/>
                </a:lnTo>
                <a:lnTo>
                  <a:pt x="159744" y="212163"/>
                </a:lnTo>
                <a:lnTo>
                  <a:pt x="156025" y="216689"/>
                </a:lnTo>
                <a:lnTo>
                  <a:pt x="152594" y="221611"/>
                </a:lnTo>
                <a:lnTo>
                  <a:pt x="148402" y="225844"/>
                </a:lnTo>
                <a:lnTo>
                  <a:pt x="143702" y="229620"/>
                </a:lnTo>
                <a:lnTo>
                  <a:pt x="138663" y="233089"/>
                </a:lnTo>
                <a:lnTo>
                  <a:pt x="133400" y="236354"/>
                </a:lnTo>
                <a:lnTo>
                  <a:pt x="127986" y="239483"/>
                </a:lnTo>
                <a:lnTo>
                  <a:pt x="122471" y="242522"/>
                </a:lnTo>
                <a:lnTo>
                  <a:pt x="117843" y="244548"/>
                </a:lnTo>
                <a:lnTo>
                  <a:pt x="113804" y="245898"/>
                </a:lnTo>
                <a:lnTo>
                  <a:pt x="110159" y="246799"/>
                </a:lnTo>
                <a:lnTo>
                  <a:pt x="106777" y="248351"/>
                </a:lnTo>
                <a:lnTo>
                  <a:pt x="103569" y="250339"/>
                </a:lnTo>
                <a:lnTo>
                  <a:pt x="100478" y="252617"/>
                </a:lnTo>
                <a:lnTo>
                  <a:pt x="96513" y="254135"/>
                </a:lnTo>
                <a:lnTo>
                  <a:pt x="91965" y="255147"/>
                </a:lnTo>
                <a:lnTo>
                  <a:pt x="87027" y="255822"/>
                </a:lnTo>
                <a:lnTo>
                  <a:pt x="82783" y="256272"/>
                </a:lnTo>
                <a:lnTo>
                  <a:pt x="79001" y="256572"/>
                </a:lnTo>
                <a:lnTo>
                  <a:pt x="75528" y="256772"/>
                </a:lnTo>
                <a:lnTo>
                  <a:pt x="69127" y="256994"/>
                </a:lnTo>
                <a:lnTo>
                  <a:pt x="57258" y="257137"/>
                </a:lnTo>
                <a:lnTo>
                  <a:pt x="54365" y="256196"/>
                </a:lnTo>
                <a:lnTo>
                  <a:pt x="48609" y="252611"/>
                </a:lnTo>
                <a:lnTo>
                  <a:pt x="42877" y="250382"/>
                </a:lnTo>
                <a:lnTo>
                  <a:pt x="35986" y="248952"/>
                </a:lnTo>
                <a:lnTo>
                  <a:pt x="30241" y="244153"/>
                </a:lnTo>
                <a:lnTo>
                  <a:pt x="27058" y="241250"/>
                </a:lnTo>
                <a:lnTo>
                  <a:pt x="26611" y="239890"/>
                </a:lnTo>
                <a:lnTo>
                  <a:pt x="26313" y="238030"/>
                </a:lnTo>
                <a:lnTo>
                  <a:pt x="25717" y="23145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" name="SMARTPenAnnotation468"/>
          <p:cNvSpPr/>
          <p:nvPr/>
        </p:nvSpPr>
        <p:spPr>
          <a:xfrm>
            <a:off x="7880996" y="1914525"/>
            <a:ext cx="179971" cy="228601"/>
          </a:xfrm>
          <a:custGeom>
            <a:avLst/>
            <a:gdLst/>
            <a:ahLst/>
            <a:cxnLst/>
            <a:rect l="0" t="0" r="0" b="0"/>
            <a:pathLst>
              <a:path w="179971" h="274321">
                <a:moveTo>
                  <a:pt x="59997" y="0"/>
                </a:moveTo>
                <a:lnTo>
                  <a:pt x="59997" y="4551"/>
                </a:lnTo>
                <a:lnTo>
                  <a:pt x="59045" y="5891"/>
                </a:lnTo>
                <a:lnTo>
                  <a:pt x="57457" y="6785"/>
                </a:lnTo>
                <a:lnTo>
                  <a:pt x="52616" y="8219"/>
                </a:lnTo>
                <a:lnTo>
                  <a:pt x="47228" y="13018"/>
                </a:lnTo>
                <a:lnTo>
                  <a:pt x="42257" y="20391"/>
                </a:lnTo>
                <a:lnTo>
                  <a:pt x="39598" y="25023"/>
                </a:lnTo>
                <a:lnTo>
                  <a:pt x="36644" y="32712"/>
                </a:lnTo>
                <a:lnTo>
                  <a:pt x="34378" y="40256"/>
                </a:lnTo>
                <a:lnTo>
                  <a:pt x="32440" y="44934"/>
                </a:lnTo>
                <a:lnTo>
                  <a:pt x="30195" y="49959"/>
                </a:lnTo>
                <a:lnTo>
                  <a:pt x="27702" y="58081"/>
                </a:lnTo>
                <a:lnTo>
                  <a:pt x="25641" y="65818"/>
                </a:lnTo>
                <a:lnTo>
                  <a:pt x="23758" y="70549"/>
                </a:lnTo>
                <a:lnTo>
                  <a:pt x="21551" y="75607"/>
                </a:lnTo>
                <a:lnTo>
                  <a:pt x="16557" y="86308"/>
                </a:lnTo>
                <a:lnTo>
                  <a:pt x="13892" y="91829"/>
                </a:lnTo>
                <a:lnTo>
                  <a:pt x="12116" y="97414"/>
                </a:lnTo>
                <a:lnTo>
                  <a:pt x="10931" y="103043"/>
                </a:lnTo>
                <a:lnTo>
                  <a:pt x="10141" y="108700"/>
                </a:lnTo>
                <a:lnTo>
                  <a:pt x="8662" y="114376"/>
                </a:lnTo>
                <a:lnTo>
                  <a:pt x="6725" y="120066"/>
                </a:lnTo>
                <a:lnTo>
                  <a:pt x="4479" y="125764"/>
                </a:lnTo>
                <a:lnTo>
                  <a:pt x="2982" y="131467"/>
                </a:lnTo>
                <a:lnTo>
                  <a:pt x="1985" y="137175"/>
                </a:lnTo>
                <a:lnTo>
                  <a:pt x="1319" y="142885"/>
                </a:lnTo>
                <a:lnTo>
                  <a:pt x="876" y="148596"/>
                </a:lnTo>
                <a:lnTo>
                  <a:pt x="581" y="154309"/>
                </a:lnTo>
                <a:lnTo>
                  <a:pt x="252" y="165736"/>
                </a:lnTo>
                <a:lnTo>
                  <a:pt x="5" y="198955"/>
                </a:lnTo>
                <a:lnTo>
                  <a:pt x="0" y="204074"/>
                </a:lnTo>
                <a:lnTo>
                  <a:pt x="949" y="208439"/>
                </a:lnTo>
                <a:lnTo>
                  <a:pt x="4543" y="215829"/>
                </a:lnTo>
                <a:lnTo>
                  <a:pt x="9317" y="222289"/>
                </a:lnTo>
                <a:lnTo>
                  <a:pt x="11922" y="225345"/>
                </a:lnTo>
                <a:lnTo>
                  <a:pt x="13661" y="228335"/>
                </a:lnTo>
                <a:lnTo>
                  <a:pt x="15591" y="234197"/>
                </a:lnTo>
                <a:lnTo>
                  <a:pt x="18989" y="239977"/>
                </a:lnTo>
                <a:lnTo>
                  <a:pt x="23674" y="245721"/>
                </a:lnTo>
                <a:lnTo>
                  <a:pt x="28931" y="251449"/>
                </a:lnTo>
                <a:lnTo>
                  <a:pt x="32619" y="253358"/>
                </a:lnTo>
                <a:lnTo>
                  <a:pt x="36982" y="254630"/>
                </a:lnTo>
                <a:lnTo>
                  <a:pt x="41796" y="255478"/>
                </a:lnTo>
                <a:lnTo>
                  <a:pt x="45959" y="256044"/>
                </a:lnTo>
                <a:lnTo>
                  <a:pt x="49686" y="256421"/>
                </a:lnTo>
                <a:lnTo>
                  <a:pt x="53123" y="256672"/>
                </a:lnTo>
                <a:lnTo>
                  <a:pt x="56367" y="257792"/>
                </a:lnTo>
                <a:lnTo>
                  <a:pt x="59482" y="259491"/>
                </a:lnTo>
                <a:lnTo>
                  <a:pt x="62510" y="261576"/>
                </a:lnTo>
                <a:lnTo>
                  <a:pt x="66436" y="262014"/>
                </a:lnTo>
                <a:lnTo>
                  <a:pt x="70956" y="261354"/>
                </a:lnTo>
                <a:lnTo>
                  <a:pt x="75877" y="259960"/>
                </a:lnTo>
                <a:lnTo>
                  <a:pt x="80108" y="259032"/>
                </a:lnTo>
                <a:lnTo>
                  <a:pt x="83882" y="258413"/>
                </a:lnTo>
                <a:lnTo>
                  <a:pt x="87350" y="258000"/>
                </a:lnTo>
                <a:lnTo>
                  <a:pt x="91567" y="257725"/>
                </a:lnTo>
                <a:lnTo>
                  <a:pt x="96285" y="257542"/>
                </a:lnTo>
                <a:lnTo>
                  <a:pt x="101334" y="257419"/>
                </a:lnTo>
                <a:lnTo>
                  <a:pt x="105653" y="256385"/>
                </a:lnTo>
                <a:lnTo>
                  <a:pt x="109483" y="254743"/>
                </a:lnTo>
                <a:lnTo>
                  <a:pt x="112991" y="252696"/>
                </a:lnTo>
                <a:lnTo>
                  <a:pt x="117233" y="250379"/>
                </a:lnTo>
                <a:lnTo>
                  <a:pt x="127028" y="245264"/>
                </a:lnTo>
                <a:lnTo>
                  <a:pt x="131354" y="243519"/>
                </a:lnTo>
                <a:lnTo>
                  <a:pt x="135192" y="242356"/>
                </a:lnTo>
                <a:lnTo>
                  <a:pt x="138701" y="241581"/>
                </a:lnTo>
                <a:lnTo>
                  <a:pt x="142947" y="240111"/>
                </a:lnTo>
                <a:lnTo>
                  <a:pt x="147682" y="238179"/>
                </a:lnTo>
                <a:lnTo>
                  <a:pt x="152744" y="235939"/>
                </a:lnTo>
                <a:lnTo>
                  <a:pt x="156119" y="233492"/>
                </a:lnTo>
                <a:lnTo>
                  <a:pt x="158368" y="230909"/>
                </a:lnTo>
                <a:lnTo>
                  <a:pt x="161820" y="225498"/>
                </a:lnTo>
                <a:lnTo>
                  <a:pt x="166530" y="219919"/>
                </a:lnTo>
                <a:lnTo>
                  <a:pt x="171797" y="211724"/>
                </a:lnTo>
                <a:lnTo>
                  <a:pt x="174536" y="206871"/>
                </a:lnTo>
                <a:lnTo>
                  <a:pt x="177578" y="198940"/>
                </a:lnTo>
                <a:lnTo>
                  <a:pt x="178930" y="192240"/>
                </a:lnTo>
                <a:lnTo>
                  <a:pt x="179532" y="186087"/>
                </a:lnTo>
                <a:lnTo>
                  <a:pt x="179799" y="180178"/>
                </a:lnTo>
                <a:lnTo>
                  <a:pt x="179949" y="171496"/>
                </a:lnTo>
                <a:lnTo>
                  <a:pt x="179970" y="168623"/>
                </a:lnTo>
                <a:lnTo>
                  <a:pt x="179031" y="166708"/>
                </a:lnTo>
                <a:lnTo>
                  <a:pt x="177454" y="165431"/>
                </a:lnTo>
                <a:lnTo>
                  <a:pt x="175448" y="164579"/>
                </a:lnTo>
                <a:lnTo>
                  <a:pt x="174112" y="163059"/>
                </a:lnTo>
                <a:lnTo>
                  <a:pt x="173221" y="161094"/>
                </a:lnTo>
                <a:lnTo>
                  <a:pt x="172627" y="158831"/>
                </a:lnTo>
                <a:lnTo>
                  <a:pt x="171280" y="157322"/>
                </a:lnTo>
                <a:lnTo>
                  <a:pt x="169427" y="156316"/>
                </a:lnTo>
                <a:lnTo>
                  <a:pt x="167241" y="155646"/>
                </a:lnTo>
                <a:lnTo>
                  <a:pt x="162271" y="152360"/>
                </a:lnTo>
                <a:lnTo>
                  <a:pt x="159613" y="150151"/>
                </a:lnTo>
                <a:lnTo>
                  <a:pt x="156887" y="148678"/>
                </a:lnTo>
                <a:lnTo>
                  <a:pt x="151320" y="147041"/>
                </a:lnTo>
                <a:lnTo>
                  <a:pt x="148501" y="147558"/>
                </a:lnTo>
                <a:lnTo>
                  <a:pt x="145670" y="148854"/>
                </a:lnTo>
                <a:lnTo>
                  <a:pt x="142829" y="150671"/>
                </a:lnTo>
                <a:lnTo>
                  <a:pt x="139031" y="151882"/>
                </a:lnTo>
                <a:lnTo>
                  <a:pt x="134594" y="152690"/>
                </a:lnTo>
                <a:lnTo>
                  <a:pt x="129731" y="153228"/>
                </a:lnTo>
                <a:lnTo>
                  <a:pt x="125536" y="154539"/>
                </a:lnTo>
                <a:lnTo>
                  <a:pt x="121787" y="156366"/>
                </a:lnTo>
                <a:lnTo>
                  <a:pt x="118336" y="158536"/>
                </a:lnTo>
                <a:lnTo>
                  <a:pt x="114130" y="160936"/>
                </a:lnTo>
                <a:lnTo>
                  <a:pt x="104376" y="166142"/>
                </a:lnTo>
                <a:lnTo>
                  <a:pt x="100060" y="168864"/>
                </a:lnTo>
                <a:lnTo>
                  <a:pt x="96232" y="171631"/>
                </a:lnTo>
                <a:lnTo>
                  <a:pt x="92726" y="174428"/>
                </a:lnTo>
                <a:lnTo>
                  <a:pt x="89436" y="177245"/>
                </a:lnTo>
                <a:lnTo>
                  <a:pt x="86291" y="180076"/>
                </a:lnTo>
                <a:lnTo>
                  <a:pt x="80255" y="185761"/>
                </a:lnTo>
                <a:lnTo>
                  <a:pt x="74398" y="191463"/>
                </a:lnTo>
                <a:lnTo>
                  <a:pt x="72455" y="194317"/>
                </a:lnTo>
                <a:lnTo>
                  <a:pt x="70296" y="200028"/>
                </a:lnTo>
                <a:lnTo>
                  <a:pt x="69081" y="208598"/>
                </a:lnTo>
                <a:lnTo>
                  <a:pt x="68722" y="217170"/>
                </a:lnTo>
                <a:lnTo>
                  <a:pt x="68589" y="231457"/>
                </a:lnTo>
                <a:lnTo>
                  <a:pt x="68570" y="251460"/>
                </a:lnTo>
                <a:lnTo>
                  <a:pt x="69523" y="254317"/>
                </a:lnTo>
                <a:lnTo>
                  <a:pt x="74461" y="261937"/>
                </a:lnTo>
                <a:lnTo>
                  <a:pt x="75951" y="264054"/>
                </a:lnTo>
                <a:lnTo>
                  <a:pt x="77300" y="264618"/>
                </a:lnTo>
                <a:lnTo>
                  <a:pt x="81340" y="265245"/>
                </a:lnTo>
                <a:lnTo>
                  <a:pt x="83752" y="266365"/>
                </a:lnTo>
                <a:lnTo>
                  <a:pt x="88970" y="270149"/>
                </a:lnTo>
                <a:lnTo>
                  <a:pt x="92711" y="273084"/>
                </a:lnTo>
                <a:lnTo>
                  <a:pt x="95142" y="273496"/>
                </a:lnTo>
                <a:lnTo>
                  <a:pt x="98666" y="273771"/>
                </a:lnTo>
                <a:lnTo>
                  <a:pt x="111432" y="27432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6" name="SMARTPenAnnotation469"/>
          <p:cNvSpPr/>
          <p:nvPr/>
        </p:nvSpPr>
        <p:spPr>
          <a:xfrm>
            <a:off x="8112443" y="2007394"/>
            <a:ext cx="205741" cy="128588"/>
          </a:xfrm>
          <a:custGeom>
            <a:avLst/>
            <a:gdLst/>
            <a:ahLst/>
            <a:cxnLst/>
            <a:rect l="0" t="0" r="0" b="0"/>
            <a:pathLst>
              <a:path w="205741" h="154306">
                <a:moveTo>
                  <a:pt x="0" y="0"/>
                </a:moveTo>
                <a:lnTo>
                  <a:pt x="0" y="8468"/>
                </a:lnTo>
                <a:lnTo>
                  <a:pt x="4551" y="13092"/>
                </a:lnTo>
                <a:lnTo>
                  <a:pt x="12771" y="21340"/>
                </a:lnTo>
                <a:lnTo>
                  <a:pt x="16134" y="23752"/>
                </a:lnTo>
                <a:lnTo>
                  <a:pt x="20281" y="26312"/>
                </a:lnTo>
                <a:lnTo>
                  <a:pt x="24951" y="28972"/>
                </a:lnTo>
                <a:lnTo>
                  <a:pt x="29016" y="31697"/>
                </a:lnTo>
                <a:lnTo>
                  <a:pt x="32680" y="34466"/>
                </a:lnTo>
                <a:lnTo>
                  <a:pt x="36073" y="37265"/>
                </a:lnTo>
                <a:lnTo>
                  <a:pt x="39289" y="40083"/>
                </a:lnTo>
                <a:lnTo>
                  <a:pt x="42385" y="42915"/>
                </a:lnTo>
                <a:lnTo>
                  <a:pt x="48366" y="48601"/>
                </a:lnTo>
                <a:lnTo>
                  <a:pt x="54199" y="54303"/>
                </a:lnTo>
                <a:lnTo>
                  <a:pt x="57087" y="58109"/>
                </a:lnTo>
                <a:lnTo>
                  <a:pt x="59966" y="62552"/>
                </a:lnTo>
                <a:lnTo>
                  <a:pt x="62837" y="67419"/>
                </a:lnTo>
                <a:lnTo>
                  <a:pt x="66657" y="71616"/>
                </a:lnTo>
                <a:lnTo>
                  <a:pt x="71108" y="75367"/>
                </a:lnTo>
                <a:lnTo>
                  <a:pt x="75979" y="78819"/>
                </a:lnTo>
                <a:lnTo>
                  <a:pt x="80181" y="82074"/>
                </a:lnTo>
                <a:lnTo>
                  <a:pt x="83933" y="85196"/>
                </a:lnTo>
                <a:lnTo>
                  <a:pt x="87388" y="88230"/>
                </a:lnTo>
                <a:lnTo>
                  <a:pt x="91596" y="91205"/>
                </a:lnTo>
                <a:lnTo>
                  <a:pt x="96307" y="94141"/>
                </a:lnTo>
                <a:lnTo>
                  <a:pt x="101351" y="97051"/>
                </a:lnTo>
                <a:lnTo>
                  <a:pt x="105668" y="99943"/>
                </a:lnTo>
                <a:lnTo>
                  <a:pt x="109498" y="102824"/>
                </a:lnTo>
                <a:lnTo>
                  <a:pt x="113003" y="105696"/>
                </a:lnTo>
                <a:lnTo>
                  <a:pt x="117246" y="108564"/>
                </a:lnTo>
                <a:lnTo>
                  <a:pt x="121979" y="111429"/>
                </a:lnTo>
                <a:lnTo>
                  <a:pt x="127039" y="114291"/>
                </a:lnTo>
                <a:lnTo>
                  <a:pt x="131365" y="116199"/>
                </a:lnTo>
                <a:lnTo>
                  <a:pt x="135202" y="117471"/>
                </a:lnTo>
                <a:lnTo>
                  <a:pt x="138712" y="118319"/>
                </a:lnTo>
                <a:lnTo>
                  <a:pt x="142957" y="119837"/>
                </a:lnTo>
                <a:lnTo>
                  <a:pt x="147693" y="121801"/>
                </a:lnTo>
                <a:lnTo>
                  <a:pt x="152755" y="124063"/>
                </a:lnTo>
                <a:lnTo>
                  <a:pt x="157081" y="125571"/>
                </a:lnTo>
                <a:lnTo>
                  <a:pt x="160918" y="126577"/>
                </a:lnTo>
                <a:lnTo>
                  <a:pt x="164429" y="127247"/>
                </a:lnTo>
                <a:lnTo>
                  <a:pt x="167722" y="128646"/>
                </a:lnTo>
                <a:lnTo>
                  <a:pt x="173921" y="132741"/>
                </a:lnTo>
                <a:lnTo>
                  <a:pt x="176907" y="135167"/>
                </a:lnTo>
                <a:lnTo>
                  <a:pt x="179851" y="137736"/>
                </a:lnTo>
                <a:lnTo>
                  <a:pt x="182765" y="140402"/>
                </a:lnTo>
                <a:lnTo>
                  <a:pt x="185661" y="142179"/>
                </a:lnTo>
                <a:lnTo>
                  <a:pt x="191418" y="144153"/>
                </a:lnTo>
                <a:lnTo>
                  <a:pt x="197153" y="145031"/>
                </a:lnTo>
                <a:lnTo>
                  <a:pt x="204044" y="145594"/>
                </a:lnTo>
                <a:lnTo>
                  <a:pt x="204610" y="146593"/>
                </a:lnTo>
                <a:lnTo>
                  <a:pt x="205237" y="150242"/>
                </a:lnTo>
                <a:lnTo>
                  <a:pt x="205740" y="15430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7" name="SMARTPenAnnotation470"/>
          <p:cNvSpPr/>
          <p:nvPr/>
        </p:nvSpPr>
        <p:spPr>
          <a:xfrm>
            <a:off x="8129587" y="2000250"/>
            <a:ext cx="142100" cy="164307"/>
          </a:xfrm>
          <a:custGeom>
            <a:avLst/>
            <a:gdLst/>
            <a:ahLst/>
            <a:cxnLst/>
            <a:rect l="0" t="0" r="0" b="0"/>
            <a:pathLst>
              <a:path w="142100" h="197168">
                <a:moveTo>
                  <a:pt x="137160" y="0"/>
                </a:moveTo>
                <a:lnTo>
                  <a:pt x="142099" y="0"/>
                </a:lnTo>
                <a:lnTo>
                  <a:pt x="139991" y="0"/>
                </a:lnTo>
                <a:lnTo>
                  <a:pt x="139047" y="952"/>
                </a:lnTo>
                <a:lnTo>
                  <a:pt x="138418" y="2539"/>
                </a:lnTo>
                <a:lnTo>
                  <a:pt x="137719" y="6844"/>
                </a:lnTo>
                <a:lnTo>
                  <a:pt x="137409" y="11931"/>
                </a:lnTo>
                <a:lnTo>
                  <a:pt x="136373" y="14621"/>
                </a:lnTo>
                <a:lnTo>
                  <a:pt x="132683" y="20151"/>
                </a:lnTo>
                <a:lnTo>
                  <a:pt x="130366" y="22959"/>
                </a:lnTo>
                <a:lnTo>
                  <a:pt x="127867" y="25783"/>
                </a:lnTo>
                <a:lnTo>
                  <a:pt x="122553" y="31462"/>
                </a:lnTo>
                <a:lnTo>
                  <a:pt x="117016" y="37160"/>
                </a:lnTo>
                <a:lnTo>
                  <a:pt x="114205" y="40966"/>
                </a:lnTo>
                <a:lnTo>
                  <a:pt x="111380" y="45408"/>
                </a:lnTo>
                <a:lnTo>
                  <a:pt x="108543" y="50274"/>
                </a:lnTo>
                <a:lnTo>
                  <a:pt x="104747" y="55424"/>
                </a:lnTo>
                <a:lnTo>
                  <a:pt x="100312" y="60761"/>
                </a:lnTo>
                <a:lnTo>
                  <a:pt x="91256" y="70820"/>
                </a:lnTo>
                <a:lnTo>
                  <a:pt x="84056" y="78465"/>
                </a:lnTo>
                <a:lnTo>
                  <a:pt x="80803" y="82790"/>
                </a:lnTo>
                <a:lnTo>
                  <a:pt x="77681" y="87578"/>
                </a:lnTo>
                <a:lnTo>
                  <a:pt x="74647" y="92675"/>
                </a:lnTo>
                <a:lnTo>
                  <a:pt x="71672" y="97978"/>
                </a:lnTo>
                <a:lnTo>
                  <a:pt x="65827" y="108951"/>
                </a:lnTo>
                <a:lnTo>
                  <a:pt x="62934" y="113591"/>
                </a:lnTo>
                <a:lnTo>
                  <a:pt x="60054" y="117637"/>
                </a:lnTo>
                <a:lnTo>
                  <a:pt x="57181" y="121287"/>
                </a:lnTo>
                <a:lnTo>
                  <a:pt x="54313" y="125626"/>
                </a:lnTo>
                <a:lnTo>
                  <a:pt x="51449" y="130423"/>
                </a:lnTo>
                <a:lnTo>
                  <a:pt x="48587" y="135526"/>
                </a:lnTo>
                <a:lnTo>
                  <a:pt x="45727" y="139880"/>
                </a:lnTo>
                <a:lnTo>
                  <a:pt x="42866" y="143736"/>
                </a:lnTo>
                <a:lnTo>
                  <a:pt x="40008" y="147259"/>
                </a:lnTo>
                <a:lnTo>
                  <a:pt x="37150" y="150560"/>
                </a:lnTo>
                <a:lnTo>
                  <a:pt x="34291" y="153713"/>
                </a:lnTo>
                <a:lnTo>
                  <a:pt x="28577" y="159757"/>
                </a:lnTo>
                <a:lnTo>
                  <a:pt x="22861" y="165618"/>
                </a:lnTo>
                <a:lnTo>
                  <a:pt x="20955" y="168514"/>
                </a:lnTo>
                <a:lnTo>
                  <a:pt x="18838" y="174273"/>
                </a:lnTo>
                <a:lnTo>
                  <a:pt x="17322" y="176189"/>
                </a:lnTo>
                <a:lnTo>
                  <a:pt x="15358" y="177467"/>
                </a:lnTo>
                <a:lnTo>
                  <a:pt x="13096" y="178318"/>
                </a:lnTo>
                <a:lnTo>
                  <a:pt x="10636" y="179839"/>
                </a:lnTo>
                <a:lnTo>
                  <a:pt x="8043" y="181805"/>
                </a:lnTo>
                <a:lnTo>
                  <a:pt x="5362" y="184068"/>
                </a:lnTo>
                <a:lnTo>
                  <a:pt x="3575" y="186529"/>
                </a:lnTo>
                <a:lnTo>
                  <a:pt x="1588" y="191804"/>
                </a:lnTo>
                <a:lnTo>
                  <a:pt x="0" y="19716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8" name="SMARTPenAnnotation471"/>
          <p:cNvSpPr/>
          <p:nvPr/>
        </p:nvSpPr>
        <p:spPr>
          <a:xfrm>
            <a:off x="8481059" y="1957387"/>
            <a:ext cx="42864" cy="185739"/>
          </a:xfrm>
          <a:custGeom>
            <a:avLst/>
            <a:gdLst/>
            <a:ahLst/>
            <a:cxnLst/>
            <a:rect l="0" t="0" r="0" b="0"/>
            <a:pathLst>
              <a:path w="42864" h="222887">
                <a:moveTo>
                  <a:pt x="0" y="0"/>
                </a:moveTo>
                <a:lnTo>
                  <a:pt x="0" y="49115"/>
                </a:lnTo>
                <a:lnTo>
                  <a:pt x="953" y="54651"/>
                </a:lnTo>
                <a:lnTo>
                  <a:pt x="2541" y="60247"/>
                </a:lnTo>
                <a:lnTo>
                  <a:pt x="4551" y="65882"/>
                </a:lnTo>
                <a:lnTo>
                  <a:pt x="5892" y="71544"/>
                </a:lnTo>
                <a:lnTo>
                  <a:pt x="6786" y="77224"/>
                </a:lnTo>
                <a:lnTo>
                  <a:pt x="7382" y="82915"/>
                </a:lnTo>
                <a:lnTo>
                  <a:pt x="8731" y="88614"/>
                </a:lnTo>
                <a:lnTo>
                  <a:pt x="10583" y="94319"/>
                </a:lnTo>
                <a:lnTo>
                  <a:pt x="12772" y="100027"/>
                </a:lnTo>
                <a:lnTo>
                  <a:pt x="14229" y="105737"/>
                </a:lnTo>
                <a:lnTo>
                  <a:pt x="15201" y="111449"/>
                </a:lnTo>
                <a:lnTo>
                  <a:pt x="15850" y="117162"/>
                </a:lnTo>
                <a:lnTo>
                  <a:pt x="17234" y="122876"/>
                </a:lnTo>
                <a:lnTo>
                  <a:pt x="19110" y="128590"/>
                </a:lnTo>
                <a:lnTo>
                  <a:pt x="21312" y="134304"/>
                </a:lnTo>
                <a:lnTo>
                  <a:pt x="22780" y="139066"/>
                </a:lnTo>
                <a:lnTo>
                  <a:pt x="23760" y="143194"/>
                </a:lnTo>
                <a:lnTo>
                  <a:pt x="24413" y="146898"/>
                </a:lnTo>
                <a:lnTo>
                  <a:pt x="25801" y="151272"/>
                </a:lnTo>
                <a:lnTo>
                  <a:pt x="27678" y="156093"/>
                </a:lnTo>
                <a:lnTo>
                  <a:pt x="29882" y="161212"/>
                </a:lnTo>
                <a:lnTo>
                  <a:pt x="31352" y="165578"/>
                </a:lnTo>
                <a:lnTo>
                  <a:pt x="32332" y="169440"/>
                </a:lnTo>
                <a:lnTo>
                  <a:pt x="33420" y="176272"/>
                </a:lnTo>
                <a:lnTo>
                  <a:pt x="33904" y="182484"/>
                </a:lnTo>
                <a:lnTo>
                  <a:pt x="34985" y="186426"/>
                </a:lnTo>
                <a:lnTo>
                  <a:pt x="36659" y="190959"/>
                </a:lnTo>
                <a:lnTo>
                  <a:pt x="41637" y="202821"/>
                </a:lnTo>
                <a:lnTo>
                  <a:pt x="42500" y="209426"/>
                </a:lnTo>
                <a:lnTo>
                  <a:pt x="42702" y="214681"/>
                </a:lnTo>
                <a:lnTo>
                  <a:pt x="42863" y="22288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9" name="SMARTPenAnnotation472"/>
          <p:cNvSpPr/>
          <p:nvPr/>
        </p:nvSpPr>
        <p:spPr>
          <a:xfrm>
            <a:off x="8361045" y="2035968"/>
            <a:ext cx="222887" cy="35720"/>
          </a:xfrm>
          <a:custGeom>
            <a:avLst/>
            <a:gdLst/>
            <a:ahLst/>
            <a:cxnLst/>
            <a:rect l="0" t="0" r="0" b="0"/>
            <a:pathLst>
              <a:path w="222887" h="42864">
                <a:moveTo>
                  <a:pt x="0" y="42863"/>
                </a:moveTo>
                <a:lnTo>
                  <a:pt x="7382" y="35482"/>
                </a:lnTo>
                <a:lnTo>
                  <a:pt x="10583" y="34820"/>
                </a:lnTo>
                <a:lnTo>
                  <a:pt x="15182" y="34525"/>
                </a:lnTo>
                <a:lnTo>
                  <a:pt x="20401" y="34395"/>
                </a:lnTo>
                <a:lnTo>
                  <a:pt x="41734" y="34299"/>
                </a:lnTo>
                <a:lnTo>
                  <a:pt x="46873" y="33344"/>
                </a:lnTo>
                <a:lnTo>
                  <a:pt x="52204" y="31754"/>
                </a:lnTo>
                <a:lnTo>
                  <a:pt x="57663" y="29742"/>
                </a:lnTo>
                <a:lnTo>
                  <a:pt x="63207" y="28400"/>
                </a:lnTo>
                <a:lnTo>
                  <a:pt x="68808" y="27506"/>
                </a:lnTo>
                <a:lnTo>
                  <a:pt x="74448" y="26910"/>
                </a:lnTo>
                <a:lnTo>
                  <a:pt x="81065" y="26513"/>
                </a:lnTo>
                <a:lnTo>
                  <a:pt x="96036" y="26071"/>
                </a:lnTo>
                <a:lnTo>
                  <a:pt x="115979" y="25822"/>
                </a:lnTo>
                <a:lnTo>
                  <a:pt x="123040" y="24835"/>
                </a:lnTo>
                <a:lnTo>
                  <a:pt x="130605" y="23224"/>
                </a:lnTo>
                <a:lnTo>
                  <a:pt x="138505" y="21198"/>
                </a:lnTo>
                <a:lnTo>
                  <a:pt x="145677" y="19847"/>
                </a:lnTo>
                <a:lnTo>
                  <a:pt x="152363" y="18946"/>
                </a:lnTo>
                <a:lnTo>
                  <a:pt x="158725" y="18346"/>
                </a:lnTo>
                <a:lnTo>
                  <a:pt x="164872" y="16993"/>
                </a:lnTo>
                <a:lnTo>
                  <a:pt x="170875" y="15139"/>
                </a:lnTo>
                <a:lnTo>
                  <a:pt x="176782" y="12950"/>
                </a:lnTo>
                <a:lnTo>
                  <a:pt x="182625" y="10539"/>
                </a:lnTo>
                <a:lnTo>
                  <a:pt x="188425" y="7978"/>
                </a:lnTo>
                <a:lnTo>
                  <a:pt x="194197" y="5319"/>
                </a:lnTo>
                <a:lnTo>
                  <a:pt x="198997" y="3546"/>
                </a:lnTo>
                <a:lnTo>
                  <a:pt x="203151" y="2364"/>
                </a:lnTo>
                <a:lnTo>
                  <a:pt x="206871" y="1576"/>
                </a:lnTo>
                <a:lnTo>
                  <a:pt x="213546" y="700"/>
                </a:lnTo>
                <a:lnTo>
                  <a:pt x="222886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0" name="SMARTPenAnnotation473"/>
          <p:cNvSpPr/>
          <p:nvPr/>
        </p:nvSpPr>
        <p:spPr>
          <a:xfrm>
            <a:off x="8643938" y="1935957"/>
            <a:ext cx="128075" cy="171119"/>
          </a:xfrm>
          <a:custGeom>
            <a:avLst/>
            <a:gdLst/>
            <a:ahLst/>
            <a:cxnLst/>
            <a:rect l="0" t="0" r="0" b="0"/>
            <a:pathLst>
              <a:path w="128075" h="205343">
                <a:moveTo>
                  <a:pt x="0" y="17144"/>
                </a:moveTo>
                <a:lnTo>
                  <a:pt x="0" y="8924"/>
                </a:lnTo>
                <a:lnTo>
                  <a:pt x="2540" y="8729"/>
                </a:lnTo>
                <a:lnTo>
                  <a:pt x="4551" y="8676"/>
                </a:lnTo>
                <a:lnTo>
                  <a:pt x="6844" y="7689"/>
                </a:lnTo>
                <a:lnTo>
                  <a:pt x="9325" y="6078"/>
                </a:lnTo>
                <a:lnTo>
                  <a:pt x="15601" y="1200"/>
                </a:lnTo>
                <a:lnTo>
                  <a:pt x="18998" y="533"/>
                </a:lnTo>
                <a:lnTo>
                  <a:pt x="21239" y="355"/>
                </a:lnTo>
                <a:lnTo>
                  <a:pt x="24636" y="236"/>
                </a:lnTo>
                <a:lnTo>
                  <a:pt x="41239" y="46"/>
                </a:lnTo>
                <a:lnTo>
                  <a:pt x="87010" y="0"/>
                </a:lnTo>
                <a:lnTo>
                  <a:pt x="90392" y="952"/>
                </a:lnTo>
                <a:lnTo>
                  <a:pt x="93598" y="2539"/>
                </a:lnTo>
                <a:lnTo>
                  <a:pt x="96689" y="4550"/>
                </a:lnTo>
                <a:lnTo>
                  <a:pt x="98749" y="6843"/>
                </a:lnTo>
                <a:lnTo>
                  <a:pt x="100123" y="9324"/>
                </a:lnTo>
                <a:lnTo>
                  <a:pt x="101039" y="11931"/>
                </a:lnTo>
                <a:lnTo>
                  <a:pt x="104597" y="17367"/>
                </a:lnTo>
                <a:lnTo>
                  <a:pt x="106879" y="20150"/>
                </a:lnTo>
                <a:lnTo>
                  <a:pt x="108400" y="22958"/>
                </a:lnTo>
                <a:lnTo>
                  <a:pt x="110090" y="28618"/>
                </a:lnTo>
                <a:lnTo>
                  <a:pt x="109588" y="31461"/>
                </a:lnTo>
                <a:lnTo>
                  <a:pt x="106490" y="37160"/>
                </a:lnTo>
                <a:lnTo>
                  <a:pt x="104332" y="40013"/>
                </a:lnTo>
                <a:lnTo>
                  <a:pt x="101940" y="42867"/>
                </a:lnTo>
                <a:lnTo>
                  <a:pt x="99392" y="45723"/>
                </a:lnTo>
                <a:lnTo>
                  <a:pt x="91481" y="53976"/>
                </a:lnTo>
                <a:lnTo>
                  <a:pt x="86706" y="58844"/>
                </a:lnTo>
                <a:lnTo>
                  <a:pt x="81617" y="63041"/>
                </a:lnTo>
                <a:lnTo>
                  <a:pt x="76319" y="66792"/>
                </a:lnTo>
                <a:lnTo>
                  <a:pt x="70881" y="70245"/>
                </a:lnTo>
                <a:lnTo>
                  <a:pt x="66304" y="73500"/>
                </a:lnTo>
                <a:lnTo>
                  <a:pt x="62300" y="76622"/>
                </a:lnTo>
                <a:lnTo>
                  <a:pt x="58679" y="79656"/>
                </a:lnTo>
                <a:lnTo>
                  <a:pt x="55312" y="81679"/>
                </a:lnTo>
                <a:lnTo>
                  <a:pt x="52114" y="83027"/>
                </a:lnTo>
                <a:lnTo>
                  <a:pt x="49030" y="83926"/>
                </a:lnTo>
                <a:lnTo>
                  <a:pt x="46022" y="85478"/>
                </a:lnTo>
                <a:lnTo>
                  <a:pt x="43063" y="87465"/>
                </a:lnTo>
                <a:lnTo>
                  <a:pt x="36023" y="92947"/>
                </a:lnTo>
                <a:lnTo>
                  <a:pt x="32520" y="93697"/>
                </a:lnTo>
                <a:lnTo>
                  <a:pt x="29694" y="94030"/>
                </a:lnTo>
                <a:lnTo>
                  <a:pt x="33497" y="94262"/>
                </a:lnTo>
                <a:lnTo>
                  <a:pt x="36726" y="94292"/>
                </a:lnTo>
                <a:lnTo>
                  <a:pt x="38771" y="94293"/>
                </a:lnTo>
                <a:lnTo>
                  <a:pt x="42040" y="93342"/>
                </a:lnTo>
                <a:lnTo>
                  <a:pt x="46124" y="91755"/>
                </a:lnTo>
                <a:lnTo>
                  <a:pt x="50752" y="89745"/>
                </a:lnTo>
                <a:lnTo>
                  <a:pt x="54790" y="88404"/>
                </a:lnTo>
                <a:lnTo>
                  <a:pt x="58434" y="87511"/>
                </a:lnTo>
                <a:lnTo>
                  <a:pt x="61816" y="86915"/>
                </a:lnTo>
                <a:lnTo>
                  <a:pt x="65976" y="87471"/>
                </a:lnTo>
                <a:lnTo>
                  <a:pt x="70654" y="88794"/>
                </a:lnTo>
                <a:lnTo>
                  <a:pt x="75677" y="90628"/>
                </a:lnTo>
                <a:lnTo>
                  <a:pt x="80931" y="91851"/>
                </a:lnTo>
                <a:lnTo>
                  <a:pt x="86340" y="92666"/>
                </a:lnTo>
                <a:lnTo>
                  <a:pt x="91850" y="93210"/>
                </a:lnTo>
                <a:lnTo>
                  <a:pt x="96476" y="94524"/>
                </a:lnTo>
                <a:lnTo>
                  <a:pt x="100512" y="96354"/>
                </a:lnTo>
                <a:lnTo>
                  <a:pt x="104156" y="98525"/>
                </a:lnTo>
                <a:lnTo>
                  <a:pt x="107537" y="100926"/>
                </a:lnTo>
                <a:lnTo>
                  <a:pt x="110744" y="103479"/>
                </a:lnTo>
                <a:lnTo>
                  <a:pt x="113835" y="106133"/>
                </a:lnTo>
                <a:lnTo>
                  <a:pt x="116847" y="108855"/>
                </a:lnTo>
                <a:lnTo>
                  <a:pt x="122735" y="114419"/>
                </a:lnTo>
                <a:lnTo>
                  <a:pt x="124685" y="117237"/>
                </a:lnTo>
                <a:lnTo>
                  <a:pt x="126853" y="122907"/>
                </a:lnTo>
                <a:lnTo>
                  <a:pt x="127817" y="128602"/>
                </a:lnTo>
                <a:lnTo>
                  <a:pt x="128074" y="131455"/>
                </a:lnTo>
                <a:lnTo>
                  <a:pt x="127293" y="135261"/>
                </a:lnTo>
                <a:lnTo>
                  <a:pt x="125819" y="139704"/>
                </a:lnTo>
                <a:lnTo>
                  <a:pt x="123885" y="144570"/>
                </a:lnTo>
                <a:lnTo>
                  <a:pt x="121642" y="148767"/>
                </a:lnTo>
                <a:lnTo>
                  <a:pt x="119194" y="152518"/>
                </a:lnTo>
                <a:lnTo>
                  <a:pt x="116611" y="155971"/>
                </a:lnTo>
                <a:lnTo>
                  <a:pt x="113935" y="159225"/>
                </a:lnTo>
                <a:lnTo>
                  <a:pt x="111199" y="162347"/>
                </a:lnTo>
                <a:lnTo>
                  <a:pt x="108424" y="165381"/>
                </a:lnTo>
                <a:lnTo>
                  <a:pt x="102798" y="171292"/>
                </a:lnTo>
                <a:lnTo>
                  <a:pt x="82863" y="191442"/>
                </a:lnTo>
                <a:lnTo>
                  <a:pt x="80008" y="193350"/>
                </a:lnTo>
                <a:lnTo>
                  <a:pt x="77150" y="194623"/>
                </a:lnTo>
                <a:lnTo>
                  <a:pt x="74294" y="195470"/>
                </a:lnTo>
                <a:lnTo>
                  <a:pt x="72389" y="196988"/>
                </a:lnTo>
                <a:lnTo>
                  <a:pt x="71120" y="198953"/>
                </a:lnTo>
                <a:lnTo>
                  <a:pt x="69081" y="204399"/>
                </a:lnTo>
                <a:lnTo>
                  <a:pt x="67962" y="204845"/>
                </a:lnTo>
                <a:lnTo>
                  <a:pt x="64177" y="205342"/>
                </a:lnTo>
                <a:lnTo>
                  <a:pt x="61836" y="204522"/>
                </a:lnTo>
                <a:lnTo>
                  <a:pt x="59321" y="203022"/>
                </a:lnTo>
                <a:lnTo>
                  <a:pt x="52993" y="198323"/>
                </a:lnTo>
                <a:lnTo>
                  <a:pt x="49587" y="195141"/>
                </a:lnTo>
                <a:lnTo>
                  <a:pt x="42863" y="18859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1" name="SMARTPenAnnotation474"/>
          <p:cNvSpPr/>
          <p:nvPr/>
        </p:nvSpPr>
        <p:spPr>
          <a:xfrm>
            <a:off x="8832544" y="1885949"/>
            <a:ext cx="137115" cy="207170"/>
          </a:xfrm>
          <a:custGeom>
            <a:avLst/>
            <a:gdLst/>
            <a:ahLst/>
            <a:cxnLst/>
            <a:rect l="0" t="0" r="0" b="0"/>
            <a:pathLst>
              <a:path w="137115" h="248604">
                <a:moveTo>
                  <a:pt x="51424" y="0"/>
                </a:moveTo>
                <a:lnTo>
                  <a:pt x="51424" y="4552"/>
                </a:lnTo>
                <a:lnTo>
                  <a:pt x="50472" y="5892"/>
                </a:lnTo>
                <a:lnTo>
                  <a:pt x="48884" y="6786"/>
                </a:lnTo>
                <a:lnTo>
                  <a:pt x="46873" y="7381"/>
                </a:lnTo>
                <a:lnTo>
                  <a:pt x="45532" y="8731"/>
                </a:lnTo>
                <a:lnTo>
                  <a:pt x="44639" y="10584"/>
                </a:lnTo>
                <a:lnTo>
                  <a:pt x="42694" y="16134"/>
                </a:lnTo>
                <a:lnTo>
                  <a:pt x="40841" y="20281"/>
                </a:lnTo>
                <a:lnTo>
                  <a:pt x="38655" y="24951"/>
                </a:lnTo>
                <a:lnTo>
                  <a:pt x="36224" y="32679"/>
                </a:lnTo>
                <a:lnTo>
                  <a:pt x="34191" y="40242"/>
                </a:lnTo>
                <a:lnTo>
                  <a:pt x="32315" y="44926"/>
                </a:lnTo>
                <a:lnTo>
                  <a:pt x="30112" y="49953"/>
                </a:lnTo>
                <a:lnTo>
                  <a:pt x="28644" y="55210"/>
                </a:lnTo>
                <a:lnTo>
                  <a:pt x="27665" y="60619"/>
                </a:lnTo>
                <a:lnTo>
                  <a:pt x="27012" y="66131"/>
                </a:lnTo>
                <a:lnTo>
                  <a:pt x="25624" y="71710"/>
                </a:lnTo>
                <a:lnTo>
                  <a:pt x="23747" y="77334"/>
                </a:lnTo>
                <a:lnTo>
                  <a:pt x="21542" y="82989"/>
                </a:lnTo>
                <a:lnTo>
                  <a:pt x="19120" y="87711"/>
                </a:lnTo>
                <a:lnTo>
                  <a:pt x="16554" y="91812"/>
                </a:lnTo>
                <a:lnTo>
                  <a:pt x="13890" y="95498"/>
                </a:lnTo>
                <a:lnTo>
                  <a:pt x="12114" y="99860"/>
                </a:lnTo>
                <a:lnTo>
                  <a:pt x="10930" y="104674"/>
                </a:lnTo>
                <a:lnTo>
                  <a:pt x="10141" y="109788"/>
                </a:lnTo>
                <a:lnTo>
                  <a:pt x="8662" y="115102"/>
                </a:lnTo>
                <a:lnTo>
                  <a:pt x="6723" y="120550"/>
                </a:lnTo>
                <a:lnTo>
                  <a:pt x="4478" y="126087"/>
                </a:lnTo>
                <a:lnTo>
                  <a:pt x="2982" y="131683"/>
                </a:lnTo>
                <a:lnTo>
                  <a:pt x="1985" y="137319"/>
                </a:lnTo>
                <a:lnTo>
                  <a:pt x="1319" y="142981"/>
                </a:lnTo>
                <a:lnTo>
                  <a:pt x="875" y="148661"/>
                </a:lnTo>
                <a:lnTo>
                  <a:pt x="580" y="154352"/>
                </a:lnTo>
                <a:lnTo>
                  <a:pt x="165" y="168924"/>
                </a:lnTo>
                <a:lnTo>
                  <a:pt x="5" y="195159"/>
                </a:lnTo>
                <a:lnTo>
                  <a:pt x="0" y="198686"/>
                </a:lnTo>
                <a:lnTo>
                  <a:pt x="948" y="202943"/>
                </a:lnTo>
                <a:lnTo>
                  <a:pt x="2534" y="207685"/>
                </a:lnTo>
                <a:lnTo>
                  <a:pt x="4543" y="212752"/>
                </a:lnTo>
                <a:lnTo>
                  <a:pt x="5883" y="217083"/>
                </a:lnTo>
                <a:lnTo>
                  <a:pt x="7370" y="224434"/>
                </a:lnTo>
                <a:lnTo>
                  <a:pt x="8721" y="226775"/>
                </a:lnTo>
                <a:lnTo>
                  <a:pt x="10573" y="228336"/>
                </a:lnTo>
                <a:lnTo>
                  <a:pt x="12760" y="229377"/>
                </a:lnTo>
                <a:lnTo>
                  <a:pt x="15171" y="231023"/>
                </a:lnTo>
                <a:lnTo>
                  <a:pt x="17730" y="233073"/>
                </a:lnTo>
                <a:lnTo>
                  <a:pt x="20390" y="235392"/>
                </a:lnTo>
                <a:lnTo>
                  <a:pt x="22161" y="237891"/>
                </a:lnTo>
                <a:lnTo>
                  <a:pt x="24131" y="243207"/>
                </a:lnTo>
                <a:lnTo>
                  <a:pt x="26561" y="245006"/>
                </a:lnTo>
                <a:lnTo>
                  <a:pt x="30086" y="246205"/>
                </a:lnTo>
                <a:lnTo>
                  <a:pt x="34342" y="247004"/>
                </a:lnTo>
                <a:lnTo>
                  <a:pt x="38131" y="247537"/>
                </a:lnTo>
                <a:lnTo>
                  <a:pt x="41609" y="247893"/>
                </a:lnTo>
                <a:lnTo>
                  <a:pt x="44881" y="248129"/>
                </a:lnTo>
                <a:lnTo>
                  <a:pt x="48014" y="248287"/>
                </a:lnTo>
                <a:lnTo>
                  <a:pt x="54037" y="248463"/>
                </a:lnTo>
                <a:lnTo>
                  <a:pt x="71405" y="248591"/>
                </a:lnTo>
                <a:lnTo>
                  <a:pt x="75222" y="247642"/>
                </a:lnTo>
                <a:lnTo>
                  <a:pt x="79672" y="246058"/>
                </a:lnTo>
                <a:lnTo>
                  <a:pt x="84543" y="244049"/>
                </a:lnTo>
                <a:lnTo>
                  <a:pt x="89696" y="241757"/>
                </a:lnTo>
                <a:lnTo>
                  <a:pt x="100501" y="236670"/>
                </a:lnTo>
                <a:lnTo>
                  <a:pt x="105098" y="234933"/>
                </a:lnTo>
                <a:lnTo>
                  <a:pt x="109114" y="233775"/>
                </a:lnTo>
                <a:lnTo>
                  <a:pt x="112744" y="233002"/>
                </a:lnTo>
                <a:lnTo>
                  <a:pt x="116116" y="231535"/>
                </a:lnTo>
                <a:lnTo>
                  <a:pt x="119318" y="229604"/>
                </a:lnTo>
                <a:lnTo>
                  <a:pt x="122404" y="227365"/>
                </a:lnTo>
                <a:lnTo>
                  <a:pt x="124462" y="224919"/>
                </a:lnTo>
                <a:lnTo>
                  <a:pt x="125834" y="222337"/>
                </a:lnTo>
                <a:lnTo>
                  <a:pt x="126748" y="219662"/>
                </a:lnTo>
                <a:lnTo>
                  <a:pt x="130304" y="214150"/>
                </a:lnTo>
                <a:lnTo>
                  <a:pt x="132585" y="211347"/>
                </a:lnTo>
                <a:lnTo>
                  <a:pt x="134107" y="208526"/>
                </a:lnTo>
                <a:lnTo>
                  <a:pt x="135797" y="202851"/>
                </a:lnTo>
                <a:lnTo>
                  <a:pt x="136549" y="197154"/>
                </a:lnTo>
                <a:lnTo>
                  <a:pt x="136882" y="191447"/>
                </a:lnTo>
                <a:lnTo>
                  <a:pt x="137031" y="185735"/>
                </a:lnTo>
                <a:lnTo>
                  <a:pt x="137114" y="177165"/>
                </a:lnTo>
                <a:lnTo>
                  <a:pt x="136173" y="174308"/>
                </a:lnTo>
                <a:lnTo>
                  <a:pt x="132588" y="168593"/>
                </a:lnTo>
                <a:lnTo>
                  <a:pt x="129765" y="164571"/>
                </a:lnTo>
                <a:lnTo>
                  <a:pt x="128417" y="164007"/>
                </a:lnTo>
                <a:lnTo>
                  <a:pt x="124378" y="163380"/>
                </a:lnTo>
                <a:lnTo>
                  <a:pt x="121967" y="163212"/>
                </a:lnTo>
                <a:lnTo>
                  <a:pt x="119408" y="163101"/>
                </a:lnTo>
                <a:lnTo>
                  <a:pt x="114024" y="162977"/>
                </a:lnTo>
                <a:lnTo>
                  <a:pt x="108456" y="162922"/>
                </a:lnTo>
                <a:lnTo>
                  <a:pt x="104685" y="163860"/>
                </a:lnTo>
                <a:lnTo>
                  <a:pt x="100267" y="165438"/>
                </a:lnTo>
                <a:lnTo>
                  <a:pt x="95415" y="167442"/>
                </a:lnTo>
                <a:lnTo>
                  <a:pt x="91230" y="169731"/>
                </a:lnTo>
                <a:lnTo>
                  <a:pt x="87486" y="172209"/>
                </a:lnTo>
                <a:lnTo>
                  <a:pt x="84038" y="174814"/>
                </a:lnTo>
                <a:lnTo>
                  <a:pt x="79834" y="177503"/>
                </a:lnTo>
                <a:lnTo>
                  <a:pt x="75128" y="180248"/>
                </a:lnTo>
                <a:lnTo>
                  <a:pt x="70084" y="183030"/>
                </a:lnTo>
                <a:lnTo>
                  <a:pt x="64817" y="186790"/>
                </a:lnTo>
                <a:lnTo>
                  <a:pt x="59400" y="191202"/>
                </a:lnTo>
                <a:lnTo>
                  <a:pt x="49254" y="200231"/>
                </a:lnTo>
                <a:lnTo>
                  <a:pt x="41570" y="207420"/>
                </a:lnTo>
                <a:lnTo>
                  <a:pt x="28875" y="219795"/>
                </a:lnTo>
                <a:lnTo>
                  <a:pt x="22988" y="225640"/>
                </a:lnTo>
                <a:lnTo>
                  <a:pt x="21036" y="228532"/>
                </a:lnTo>
                <a:lnTo>
                  <a:pt x="18869" y="234285"/>
                </a:lnTo>
                <a:lnTo>
                  <a:pt x="17905" y="240017"/>
                </a:lnTo>
                <a:lnTo>
                  <a:pt x="17648" y="242879"/>
                </a:lnTo>
                <a:lnTo>
                  <a:pt x="18429" y="244787"/>
                </a:lnTo>
                <a:lnTo>
                  <a:pt x="19903" y="246059"/>
                </a:lnTo>
                <a:lnTo>
                  <a:pt x="25707" y="24860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2" name="SMARTPenAnnotation475"/>
          <p:cNvSpPr/>
          <p:nvPr/>
        </p:nvSpPr>
        <p:spPr>
          <a:xfrm>
            <a:off x="3509408" y="2100564"/>
            <a:ext cx="239633" cy="299737"/>
          </a:xfrm>
          <a:custGeom>
            <a:avLst/>
            <a:gdLst/>
            <a:ahLst/>
            <a:cxnLst/>
            <a:rect l="0" t="0" r="0" b="0"/>
            <a:pathLst>
              <a:path w="239633" h="359684">
                <a:moveTo>
                  <a:pt x="213915" y="16783"/>
                </a:moveTo>
                <a:lnTo>
                  <a:pt x="206534" y="16783"/>
                </a:lnTo>
                <a:lnTo>
                  <a:pt x="206137" y="15830"/>
                </a:lnTo>
                <a:lnTo>
                  <a:pt x="205696" y="12232"/>
                </a:lnTo>
                <a:lnTo>
                  <a:pt x="203673" y="10891"/>
                </a:lnTo>
                <a:lnTo>
                  <a:pt x="196346" y="9402"/>
                </a:lnTo>
                <a:lnTo>
                  <a:pt x="189279" y="8740"/>
                </a:lnTo>
                <a:lnTo>
                  <a:pt x="186061" y="8563"/>
                </a:lnTo>
                <a:lnTo>
                  <a:pt x="182963" y="7493"/>
                </a:lnTo>
                <a:lnTo>
                  <a:pt x="176981" y="3764"/>
                </a:lnTo>
                <a:lnTo>
                  <a:pt x="173100" y="2388"/>
                </a:lnTo>
                <a:lnTo>
                  <a:pt x="168608" y="1471"/>
                </a:lnTo>
                <a:lnTo>
                  <a:pt x="163707" y="860"/>
                </a:lnTo>
                <a:lnTo>
                  <a:pt x="158536" y="453"/>
                </a:lnTo>
                <a:lnTo>
                  <a:pt x="153183" y="181"/>
                </a:lnTo>
                <a:lnTo>
                  <a:pt x="147709" y="0"/>
                </a:lnTo>
                <a:lnTo>
                  <a:pt x="142155" y="832"/>
                </a:lnTo>
                <a:lnTo>
                  <a:pt x="136548" y="2339"/>
                </a:lnTo>
                <a:lnTo>
                  <a:pt x="130904" y="4296"/>
                </a:lnTo>
                <a:lnTo>
                  <a:pt x="125237" y="5600"/>
                </a:lnTo>
                <a:lnTo>
                  <a:pt x="119554" y="6470"/>
                </a:lnTo>
                <a:lnTo>
                  <a:pt x="113860" y="7050"/>
                </a:lnTo>
                <a:lnTo>
                  <a:pt x="108159" y="8389"/>
                </a:lnTo>
                <a:lnTo>
                  <a:pt x="102453" y="10235"/>
                </a:lnTo>
                <a:lnTo>
                  <a:pt x="96745" y="12417"/>
                </a:lnTo>
                <a:lnTo>
                  <a:pt x="91987" y="14825"/>
                </a:lnTo>
                <a:lnTo>
                  <a:pt x="87862" y="17383"/>
                </a:lnTo>
                <a:lnTo>
                  <a:pt x="84160" y="20040"/>
                </a:lnTo>
                <a:lnTo>
                  <a:pt x="79787" y="22764"/>
                </a:lnTo>
                <a:lnTo>
                  <a:pt x="74966" y="25533"/>
                </a:lnTo>
                <a:lnTo>
                  <a:pt x="64530" y="31149"/>
                </a:lnTo>
                <a:lnTo>
                  <a:pt x="53542" y="36820"/>
                </a:lnTo>
                <a:lnTo>
                  <a:pt x="48897" y="39666"/>
                </a:lnTo>
                <a:lnTo>
                  <a:pt x="44848" y="42516"/>
                </a:lnTo>
                <a:lnTo>
                  <a:pt x="41196" y="45368"/>
                </a:lnTo>
                <a:lnTo>
                  <a:pt x="34599" y="53617"/>
                </a:lnTo>
                <a:lnTo>
                  <a:pt x="28491" y="63634"/>
                </a:lnTo>
                <a:lnTo>
                  <a:pt x="22602" y="74435"/>
                </a:lnTo>
                <a:lnTo>
                  <a:pt x="13931" y="91227"/>
                </a:lnTo>
                <a:lnTo>
                  <a:pt x="12012" y="96892"/>
                </a:lnTo>
                <a:lnTo>
                  <a:pt x="10733" y="102574"/>
                </a:lnTo>
                <a:lnTo>
                  <a:pt x="9881" y="108267"/>
                </a:lnTo>
                <a:lnTo>
                  <a:pt x="6393" y="117132"/>
                </a:lnTo>
                <a:lnTo>
                  <a:pt x="4130" y="120830"/>
                </a:lnTo>
                <a:lnTo>
                  <a:pt x="2620" y="126153"/>
                </a:lnTo>
                <a:lnTo>
                  <a:pt x="1615" y="132558"/>
                </a:lnTo>
                <a:lnTo>
                  <a:pt x="944" y="139686"/>
                </a:lnTo>
                <a:lnTo>
                  <a:pt x="198" y="150146"/>
                </a:lnTo>
                <a:lnTo>
                  <a:pt x="0" y="154269"/>
                </a:lnTo>
                <a:lnTo>
                  <a:pt x="2319" y="163930"/>
                </a:lnTo>
                <a:lnTo>
                  <a:pt x="6525" y="173622"/>
                </a:lnTo>
                <a:lnTo>
                  <a:pt x="11569" y="181104"/>
                </a:lnTo>
                <a:lnTo>
                  <a:pt x="16986" y="187604"/>
                </a:lnTo>
                <a:lnTo>
                  <a:pt x="19764" y="190671"/>
                </a:lnTo>
                <a:lnTo>
                  <a:pt x="22568" y="192716"/>
                </a:lnTo>
                <a:lnTo>
                  <a:pt x="28224" y="194988"/>
                </a:lnTo>
                <a:lnTo>
                  <a:pt x="33913" y="195997"/>
                </a:lnTo>
                <a:lnTo>
                  <a:pt x="40569" y="196446"/>
                </a:lnTo>
                <a:lnTo>
                  <a:pt x="49878" y="196645"/>
                </a:lnTo>
                <a:lnTo>
                  <a:pt x="55026" y="195746"/>
                </a:lnTo>
                <a:lnTo>
                  <a:pt x="60365" y="194194"/>
                </a:lnTo>
                <a:lnTo>
                  <a:pt x="65828" y="192207"/>
                </a:lnTo>
                <a:lnTo>
                  <a:pt x="70423" y="189930"/>
                </a:lnTo>
                <a:lnTo>
                  <a:pt x="74438" y="187459"/>
                </a:lnTo>
                <a:lnTo>
                  <a:pt x="78068" y="184859"/>
                </a:lnTo>
                <a:lnTo>
                  <a:pt x="82393" y="181221"/>
                </a:lnTo>
                <a:lnTo>
                  <a:pt x="87181" y="176891"/>
                </a:lnTo>
                <a:lnTo>
                  <a:pt x="97581" y="166999"/>
                </a:lnTo>
                <a:lnTo>
                  <a:pt x="125441" y="139493"/>
                </a:lnTo>
                <a:lnTo>
                  <a:pt x="130167" y="133832"/>
                </a:lnTo>
                <a:lnTo>
                  <a:pt x="134271" y="128153"/>
                </a:lnTo>
                <a:lnTo>
                  <a:pt x="137959" y="122462"/>
                </a:lnTo>
                <a:lnTo>
                  <a:pt x="142322" y="117716"/>
                </a:lnTo>
                <a:lnTo>
                  <a:pt x="147136" y="113599"/>
                </a:lnTo>
                <a:lnTo>
                  <a:pt x="152251" y="109902"/>
                </a:lnTo>
                <a:lnTo>
                  <a:pt x="155661" y="105532"/>
                </a:lnTo>
                <a:lnTo>
                  <a:pt x="157934" y="100714"/>
                </a:lnTo>
                <a:lnTo>
                  <a:pt x="161412" y="91233"/>
                </a:lnTo>
                <a:lnTo>
                  <a:pt x="166132" y="83844"/>
                </a:lnTo>
                <a:lnTo>
                  <a:pt x="168866" y="74845"/>
                </a:lnTo>
                <a:lnTo>
                  <a:pt x="170621" y="62648"/>
                </a:lnTo>
                <a:lnTo>
                  <a:pt x="173401" y="58439"/>
                </a:lnTo>
                <a:lnTo>
                  <a:pt x="175475" y="55984"/>
                </a:lnTo>
                <a:lnTo>
                  <a:pt x="176859" y="53394"/>
                </a:lnTo>
                <a:lnTo>
                  <a:pt x="178395" y="47977"/>
                </a:lnTo>
                <a:lnTo>
                  <a:pt x="177853" y="46151"/>
                </a:lnTo>
                <a:lnTo>
                  <a:pt x="176538" y="44934"/>
                </a:lnTo>
                <a:lnTo>
                  <a:pt x="171374" y="42643"/>
                </a:lnTo>
                <a:lnTo>
                  <a:pt x="175698" y="47093"/>
                </a:lnTo>
                <a:lnTo>
                  <a:pt x="177007" y="49372"/>
                </a:lnTo>
                <a:lnTo>
                  <a:pt x="179802" y="57130"/>
                </a:lnTo>
                <a:lnTo>
                  <a:pt x="185287" y="65462"/>
                </a:lnTo>
                <a:lnTo>
                  <a:pt x="188287" y="74915"/>
                </a:lnTo>
                <a:lnTo>
                  <a:pt x="192365" y="84212"/>
                </a:lnTo>
                <a:lnTo>
                  <a:pt x="193833" y="90310"/>
                </a:lnTo>
                <a:lnTo>
                  <a:pt x="194812" y="97234"/>
                </a:lnTo>
                <a:lnTo>
                  <a:pt x="195465" y="104707"/>
                </a:lnTo>
                <a:lnTo>
                  <a:pt x="195900" y="111594"/>
                </a:lnTo>
                <a:lnTo>
                  <a:pt x="196383" y="124326"/>
                </a:lnTo>
                <a:lnTo>
                  <a:pt x="197465" y="131341"/>
                </a:lnTo>
                <a:lnTo>
                  <a:pt x="199138" y="138875"/>
                </a:lnTo>
                <a:lnTo>
                  <a:pt x="201206" y="146755"/>
                </a:lnTo>
                <a:lnTo>
                  <a:pt x="202585" y="154866"/>
                </a:lnTo>
                <a:lnTo>
                  <a:pt x="203504" y="163131"/>
                </a:lnTo>
                <a:lnTo>
                  <a:pt x="204117" y="171498"/>
                </a:lnTo>
                <a:lnTo>
                  <a:pt x="204525" y="180886"/>
                </a:lnTo>
                <a:lnTo>
                  <a:pt x="204979" y="201477"/>
                </a:lnTo>
                <a:lnTo>
                  <a:pt x="205235" y="229939"/>
                </a:lnTo>
                <a:lnTo>
                  <a:pt x="206223" y="237945"/>
                </a:lnTo>
                <a:lnTo>
                  <a:pt x="207835" y="245186"/>
                </a:lnTo>
                <a:lnTo>
                  <a:pt x="209862" y="251919"/>
                </a:lnTo>
                <a:lnTo>
                  <a:pt x="211213" y="259265"/>
                </a:lnTo>
                <a:lnTo>
                  <a:pt x="212113" y="267020"/>
                </a:lnTo>
                <a:lnTo>
                  <a:pt x="212714" y="275048"/>
                </a:lnTo>
                <a:lnTo>
                  <a:pt x="214067" y="282304"/>
                </a:lnTo>
                <a:lnTo>
                  <a:pt x="215922" y="289047"/>
                </a:lnTo>
                <a:lnTo>
                  <a:pt x="218110" y="295447"/>
                </a:lnTo>
                <a:lnTo>
                  <a:pt x="219570" y="301619"/>
                </a:lnTo>
                <a:lnTo>
                  <a:pt x="220542" y="307638"/>
                </a:lnTo>
                <a:lnTo>
                  <a:pt x="221623" y="318454"/>
                </a:lnTo>
                <a:lnTo>
                  <a:pt x="222103" y="326436"/>
                </a:lnTo>
                <a:lnTo>
                  <a:pt x="223184" y="329899"/>
                </a:lnTo>
                <a:lnTo>
                  <a:pt x="228303" y="339322"/>
                </a:lnTo>
                <a:lnTo>
                  <a:pt x="230697" y="349370"/>
                </a:lnTo>
                <a:lnTo>
                  <a:pt x="237797" y="357666"/>
                </a:lnTo>
                <a:lnTo>
                  <a:pt x="239632" y="35968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3" name="SMARTPenAnnotation476"/>
          <p:cNvSpPr/>
          <p:nvPr/>
        </p:nvSpPr>
        <p:spPr>
          <a:xfrm>
            <a:off x="3834764" y="2178844"/>
            <a:ext cx="188596" cy="228601"/>
          </a:xfrm>
          <a:custGeom>
            <a:avLst/>
            <a:gdLst/>
            <a:ahLst/>
            <a:cxnLst/>
            <a:rect l="0" t="0" r="0" b="0"/>
            <a:pathLst>
              <a:path w="188596" h="274321">
                <a:moveTo>
                  <a:pt x="0" y="0"/>
                </a:moveTo>
                <a:lnTo>
                  <a:pt x="7382" y="0"/>
                </a:lnTo>
                <a:lnTo>
                  <a:pt x="12771" y="4551"/>
                </a:lnTo>
                <a:lnTo>
                  <a:pt x="17741" y="9325"/>
                </a:lnTo>
                <a:lnTo>
                  <a:pt x="28693" y="20151"/>
                </a:lnTo>
                <a:lnTo>
                  <a:pt x="34343" y="28324"/>
                </a:lnTo>
                <a:lnTo>
                  <a:pt x="37183" y="33170"/>
                </a:lnTo>
                <a:lnTo>
                  <a:pt x="40029" y="39258"/>
                </a:lnTo>
                <a:lnTo>
                  <a:pt x="42879" y="46175"/>
                </a:lnTo>
                <a:lnTo>
                  <a:pt x="45731" y="53643"/>
                </a:lnTo>
                <a:lnTo>
                  <a:pt x="49538" y="60527"/>
                </a:lnTo>
                <a:lnTo>
                  <a:pt x="53980" y="67021"/>
                </a:lnTo>
                <a:lnTo>
                  <a:pt x="58847" y="73256"/>
                </a:lnTo>
                <a:lnTo>
                  <a:pt x="63044" y="80270"/>
                </a:lnTo>
                <a:lnTo>
                  <a:pt x="66795" y="87803"/>
                </a:lnTo>
                <a:lnTo>
                  <a:pt x="70248" y="95683"/>
                </a:lnTo>
                <a:lnTo>
                  <a:pt x="74454" y="102841"/>
                </a:lnTo>
                <a:lnTo>
                  <a:pt x="79164" y="109518"/>
                </a:lnTo>
                <a:lnTo>
                  <a:pt x="84209" y="115875"/>
                </a:lnTo>
                <a:lnTo>
                  <a:pt x="88524" y="122970"/>
                </a:lnTo>
                <a:lnTo>
                  <a:pt x="92354" y="130558"/>
                </a:lnTo>
                <a:lnTo>
                  <a:pt x="99149" y="145656"/>
                </a:lnTo>
                <a:lnTo>
                  <a:pt x="105344" y="158716"/>
                </a:lnTo>
                <a:lnTo>
                  <a:pt x="109282" y="165818"/>
                </a:lnTo>
                <a:lnTo>
                  <a:pt x="113813" y="173410"/>
                </a:lnTo>
                <a:lnTo>
                  <a:pt x="118738" y="181330"/>
                </a:lnTo>
                <a:lnTo>
                  <a:pt x="122974" y="188514"/>
                </a:lnTo>
                <a:lnTo>
                  <a:pt x="126750" y="195208"/>
                </a:lnTo>
                <a:lnTo>
                  <a:pt x="133486" y="207727"/>
                </a:lnTo>
                <a:lnTo>
                  <a:pt x="139655" y="219640"/>
                </a:lnTo>
                <a:lnTo>
                  <a:pt x="142633" y="224532"/>
                </a:lnTo>
                <a:lnTo>
                  <a:pt x="148483" y="232507"/>
                </a:lnTo>
                <a:lnTo>
                  <a:pt x="151376" y="236920"/>
                </a:lnTo>
                <a:lnTo>
                  <a:pt x="154258" y="241767"/>
                </a:lnTo>
                <a:lnTo>
                  <a:pt x="157131" y="246903"/>
                </a:lnTo>
                <a:lnTo>
                  <a:pt x="162864" y="255150"/>
                </a:lnTo>
                <a:lnTo>
                  <a:pt x="165727" y="258682"/>
                </a:lnTo>
                <a:lnTo>
                  <a:pt x="168587" y="261038"/>
                </a:lnTo>
                <a:lnTo>
                  <a:pt x="171446" y="262607"/>
                </a:lnTo>
                <a:lnTo>
                  <a:pt x="174305" y="263654"/>
                </a:lnTo>
                <a:lnTo>
                  <a:pt x="180022" y="267357"/>
                </a:lnTo>
                <a:lnTo>
                  <a:pt x="188595" y="27432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" name="SMARTPenAnnotation477"/>
          <p:cNvSpPr/>
          <p:nvPr/>
        </p:nvSpPr>
        <p:spPr>
          <a:xfrm>
            <a:off x="3877628" y="2193131"/>
            <a:ext cx="128589" cy="200026"/>
          </a:xfrm>
          <a:custGeom>
            <a:avLst/>
            <a:gdLst/>
            <a:ahLst/>
            <a:cxnLst/>
            <a:rect l="0" t="0" r="0" b="0"/>
            <a:pathLst>
              <a:path w="128589" h="240031">
                <a:moveTo>
                  <a:pt x="128588" y="0"/>
                </a:moveTo>
                <a:lnTo>
                  <a:pt x="121206" y="7381"/>
                </a:lnTo>
                <a:lnTo>
                  <a:pt x="118005" y="13123"/>
                </a:lnTo>
                <a:lnTo>
                  <a:pt x="105463" y="37747"/>
                </a:lnTo>
                <a:lnTo>
                  <a:pt x="99895" y="48844"/>
                </a:lnTo>
                <a:lnTo>
                  <a:pt x="96124" y="55422"/>
                </a:lnTo>
                <a:lnTo>
                  <a:pt x="91705" y="62666"/>
                </a:lnTo>
                <a:lnTo>
                  <a:pt x="81715" y="78334"/>
                </a:lnTo>
                <a:lnTo>
                  <a:pt x="70926" y="94823"/>
                </a:lnTo>
                <a:lnTo>
                  <a:pt x="66334" y="103220"/>
                </a:lnTo>
                <a:lnTo>
                  <a:pt x="62320" y="111676"/>
                </a:lnTo>
                <a:lnTo>
                  <a:pt x="58692" y="120171"/>
                </a:lnTo>
                <a:lnTo>
                  <a:pt x="54368" y="128691"/>
                </a:lnTo>
                <a:lnTo>
                  <a:pt x="49580" y="137229"/>
                </a:lnTo>
                <a:lnTo>
                  <a:pt x="44483" y="145779"/>
                </a:lnTo>
                <a:lnTo>
                  <a:pt x="40133" y="154336"/>
                </a:lnTo>
                <a:lnTo>
                  <a:pt x="36280" y="162898"/>
                </a:lnTo>
                <a:lnTo>
                  <a:pt x="32759" y="171464"/>
                </a:lnTo>
                <a:lnTo>
                  <a:pt x="29460" y="179079"/>
                </a:lnTo>
                <a:lnTo>
                  <a:pt x="23253" y="192621"/>
                </a:lnTo>
                <a:lnTo>
                  <a:pt x="14404" y="210954"/>
                </a:lnTo>
                <a:lnTo>
                  <a:pt x="11508" y="215884"/>
                </a:lnTo>
                <a:lnTo>
                  <a:pt x="8624" y="220123"/>
                </a:lnTo>
                <a:lnTo>
                  <a:pt x="5750" y="223901"/>
                </a:lnTo>
                <a:lnTo>
                  <a:pt x="2555" y="230639"/>
                </a:lnTo>
                <a:lnTo>
                  <a:pt x="0" y="24003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" name="SMARTPenAnnotation478"/>
          <p:cNvSpPr/>
          <p:nvPr/>
        </p:nvSpPr>
        <p:spPr>
          <a:xfrm>
            <a:off x="4083368" y="2071992"/>
            <a:ext cx="231459" cy="128255"/>
          </a:xfrm>
          <a:custGeom>
            <a:avLst/>
            <a:gdLst/>
            <a:ahLst/>
            <a:cxnLst/>
            <a:rect l="0" t="0" r="0" b="0"/>
            <a:pathLst>
              <a:path w="231459" h="153906">
                <a:moveTo>
                  <a:pt x="0" y="42497"/>
                </a:moveTo>
                <a:lnTo>
                  <a:pt x="4551" y="37946"/>
                </a:lnTo>
                <a:lnTo>
                  <a:pt x="5891" y="35653"/>
                </a:lnTo>
                <a:lnTo>
                  <a:pt x="6785" y="33172"/>
                </a:lnTo>
                <a:lnTo>
                  <a:pt x="7381" y="30565"/>
                </a:lnTo>
                <a:lnTo>
                  <a:pt x="8730" y="28827"/>
                </a:lnTo>
                <a:lnTo>
                  <a:pt x="10583" y="27669"/>
                </a:lnTo>
                <a:lnTo>
                  <a:pt x="12770" y="26897"/>
                </a:lnTo>
                <a:lnTo>
                  <a:pt x="17741" y="23499"/>
                </a:lnTo>
                <a:lnTo>
                  <a:pt x="23125" y="18813"/>
                </a:lnTo>
                <a:lnTo>
                  <a:pt x="28693" y="13556"/>
                </a:lnTo>
                <a:lnTo>
                  <a:pt x="31511" y="11773"/>
                </a:lnTo>
                <a:lnTo>
                  <a:pt x="37183" y="9792"/>
                </a:lnTo>
                <a:lnTo>
                  <a:pt x="40981" y="9264"/>
                </a:lnTo>
                <a:lnTo>
                  <a:pt x="45418" y="8912"/>
                </a:lnTo>
                <a:lnTo>
                  <a:pt x="50281" y="8677"/>
                </a:lnTo>
                <a:lnTo>
                  <a:pt x="54476" y="7568"/>
                </a:lnTo>
                <a:lnTo>
                  <a:pt x="61676" y="3795"/>
                </a:lnTo>
                <a:lnTo>
                  <a:pt x="68052" y="1484"/>
                </a:lnTo>
                <a:lnTo>
                  <a:pt x="75012" y="457"/>
                </a:lnTo>
                <a:lnTo>
                  <a:pt x="79536" y="182"/>
                </a:lnTo>
                <a:lnTo>
                  <a:pt x="84457" y="0"/>
                </a:lnTo>
                <a:lnTo>
                  <a:pt x="88689" y="831"/>
                </a:lnTo>
                <a:lnTo>
                  <a:pt x="92464" y="2337"/>
                </a:lnTo>
                <a:lnTo>
                  <a:pt x="99197" y="5598"/>
                </a:lnTo>
                <a:lnTo>
                  <a:pt x="105365" y="7048"/>
                </a:lnTo>
                <a:lnTo>
                  <a:pt x="107391" y="8386"/>
                </a:lnTo>
                <a:lnTo>
                  <a:pt x="108742" y="10232"/>
                </a:lnTo>
                <a:lnTo>
                  <a:pt x="109642" y="12414"/>
                </a:lnTo>
                <a:lnTo>
                  <a:pt x="110242" y="15774"/>
                </a:lnTo>
                <a:lnTo>
                  <a:pt x="110642" y="19920"/>
                </a:lnTo>
                <a:lnTo>
                  <a:pt x="110909" y="24588"/>
                </a:lnTo>
                <a:lnTo>
                  <a:pt x="111206" y="34855"/>
                </a:lnTo>
                <a:lnTo>
                  <a:pt x="111285" y="40260"/>
                </a:lnTo>
                <a:lnTo>
                  <a:pt x="110385" y="44815"/>
                </a:lnTo>
                <a:lnTo>
                  <a:pt x="108832" y="48805"/>
                </a:lnTo>
                <a:lnTo>
                  <a:pt x="106845" y="52418"/>
                </a:lnTo>
                <a:lnTo>
                  <a:pt x="99497" y="66603"/>
                </a:lnTo>
                <a:lnTo>
                  <a:pt x="91287" y="82871"/>
                </a:lnTo>
                <a:lnTo>
                  <a:pt x="88481" y="87511"/>
                </a:lnTo>
                <a:lnTo>
                  <a:pt x="85657" y="91556"/>
                </a:lnTo>
                <a:lnTo>
                  <a:pt x="82822" y="95206"/>
                </a:lnTo>
                <a:lnTo>
                  <a:pt x="80932" y="98591"/>
                </a:lnTo>
                <a:lnTo>
                  <a:pt x="79672" y="101801"/>
                </a:lnTo>
                <a:lnTo>
                  <a:pt x="78833" y="104893"/>
                </a:lnTo>
                <a:lnTo>
                  <a:pt x="77320" y="108859"/>
                </a:lnTo>
                <a:lnTo>
                  <a:pt x="75359" y="113409"/>
                </a:lnTo>
                <a:lnTo>
                  <a:pt x="73100" y="118346"/>
                </a:lnTo>
                <a:lnTo>
                  <a:pt x="71593" y="122591"/>
                </a:lnTo>
                <a:lnTo>
                  <a:pt x="70589" y="126373"/>
                </a:lnTo>
                <a:lnTo>
                  <a:pt x="69919" y="129847"/>
                </a:lnTo>
                <a:lnTo>
                  <a:pt x="69472" y="133115"/>
                </a:lnTo>
                <a:lnTo>
                  <a:pt x="69176" y="136247"/>
                </a:lnTo>
                <a:lnTo>
                  <a:pt x="68698" y="143566"/>
                </a:lnTo>
                <a:lnTo>
                  <a:pt x="68632" y="147107"/>
                </a:lnTo>
                <a:lnTo>
                  <a:pt x="68614" y="149384"/>
                </a:lnTo>
                <a:lnTo>
                  <a:pt x="69556" y="150902"/>
                </a:lnTo>
                <a:lnTo>
                  <a:pt x="71136" y="151915"/>
                </a:lnTo>
                <a:lnTo>
                  <a:pt x="75431" y="153040"/>
                </a:lnTo>
                <a:lnTo>
                  <a:pt x="80515" y="153539"/>
                </a:lnTo>
                <a:lnTo>
                  <a:pt x="85949" y="153762"/>
                </a:lnTo>
                <a:lnTo>
                  <a:pt x="94364" y="153887"/>
                </a:lnTo>
                <a:lnTo>
                  <a:pt x="97199" y="153905"/>
                </a:lnTo>
                <a:lnTo>
                  <a:pt x="100995" y="152964"/>
                </a:lnTo>
                <a:lnTo>
                  <a:pt x="105430" y="151384"/>
                </a:lnTo>
                <a:lnTo>
                  <a:pt x="110291" y="149378"/>
                </a:lnTo>
                <a:lnTo>
                  <a:pt x="115438" y="148041"/>
                </a:lnTo>
                <a:lnTo>
                  <a:pt x="120774" y="147150"/>
                </a:lnTo>
                <a:lnTo>
                  <a:pt x="126236" y="146556"/>
                </a:lnTo>
                <a:lnTo>
                  <a:pt x="131782" y="146159"/>
                </a:lnTo>
                <a:lnTo>
                  <a:pt x="137385" y="145895"/>
                </a:lnTo>
                <a:lnTo>
                  <a:pt x="143025" y="145719"/>
                </a:lnTo>
                <a:lnTo>
                  <a:pt x="148690" y="144649"/>
                </a:lnTo>
                <a:lnTo>
                  <a:pt x="154372" y="142984"/>
                </a:lnTo>
                <a:lnTo>
                  <a:pt x="160064" y="140920"/>
                </a:lnTo>
                <a:lnTo>
                  <a:pt x="165765" y="139545"/>
                </a:lnTo>
                <a:lnTo>
                  <a:pt x="171470" y="138629"/>
                </a:lnTo>
                <a:lnTo>
                  <a:pt x="177178" y="138017"/>
                </a:lnTo>
                <a:lnTo>
                  <a:pt x="182889" y="137610"/>
                </a:lnTo>
                <a:lnTo>
                  <a:pt x="188601" y="137338"/>
                </a:lnTo>
                <a:lnTo>
                  <a:pt x="200028" y="137036"/>
                </a:lnTo>
                <a:lnTo>
                  <a:pt x="231458" y="13679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" name="SMARTPenAnnotation479"/>
          <p:cNvSpPr/>
          <p:nvPr/>
        </p:nvSpPr>
        <p:spPr>
          <a:xfrm>
            <a:off x="4529138" y="2143125"/>
            <a:ext cx="102871" cy="242888"/>
          </a:xfrm>
          <a:custGeom>
            <a:avLst/>
            <a:gdLst/>
            <a:ahLst/>
            <a:cxnLst/>
            <a:rect l="0" t="0" r="0" b="0"/>
            <a:pathLst>
              <a:path w="102871" h="291465">
                <a:moveTo>
                  <a:pt x="0" y="0"/>
                </a:moveTo>
                <a:lnTo>
                  <a:pt x="0" y="11931"/>
                </a:lnTo>
                <a:lnTo>
                  <a:pt x="953" y="14621"/>
                </a:lnTo>
                <a:lnTo>
                  <a:pt x="2540" y="17368"/>
                </a:lnTo>
                <a:lnTo>
                  <a:pt x="4551" y="20151"/>
                </a:lnTo>
                <a:lnTo>
                  <a:pt x="6844" y="22959"/>
                </a:lnTo>
                <a:lnTo>
                  <a:pt x="9325" y="25783"/>
                </a:lnTo>
                <a:lnTo>
                  <a:pt x="11931" y="28618"/>
                </a:lnTo>
                <a:lnTo>
                  <a:pt x="14622" y="32414"/>
                </a:lnTo>
                <a:lnTo>
                  <a:pt x="17368" y="36849"/>
                </a:lnTo>
                <a:lnTo>
                  <a:pt x="20151" y="41711"/>
                </a:lnTo>
                <a:lnTo>
                  <a:pt x="23244" y="49653"/>
                </a:lnTo>
                <a:lnTo>
                  <a:pt x="24068" y="53104"/>
                </a:lnTo>
                <a:lnTo>
                  <a:pt x="26523" y="57310"/>
                </a:lnTo>
                <a:lnTo>
                  <a:pt x="30064" y="62019"/>
                </a:lnTo>
                <a:lnTo>
                  <a:pt x="34331" y="67063"/>
                </a:lnTo>
                <a:lnTo>
                  <a:pt x="37174" y="72331"/>
                </a:lnTo>
                <a:lnTo>
                  <a:pt x="39070" y="77748"/>
                </a:lnTo>
                <a:lnTo>
                  <a:pt x="40335" y="83265"/>
                </a:lnTo>
                <a:lnTo>
                  <a:pt x="42130" y="88847"/>
                </a:lnTo>
                <a:lnTo>
                  <a:pt x="44279" y="94474"/>
                </a:lnTo>
                <a:lnTo>
                  <a:pt x="46664" y="100130"/>
                </a:lnTo>
                <a:lnTo>
                  <a:pt x="49207" y="106758"/>
                </a:lnTo>
                <a:lnTo>
                  <a:pt x="54573" y="121743"/>
                </a:lnTo>
                <a:lnTo>
                  <a:pt x="57336" y="128787"/>
                </a:lnTo>
                <a:lnTo>
                  <a:pt x="60132" y="135388"/>
                </a:lnTo>
                <a:lnTo>
                  <a:pt x="62948" y="141693"/>
                </a:lnTo>
                <a:lnTo>
                  <a:pt x="64826" y="147802"/>
                </a:lnTo>
                <a:lnTo>
                  <a:pt x="66077" y="153780"/>
                </a:lnTo>
                <a:lnTo>
                  <a:pt x="66911" y="159670"/>
                </a:lnTo>
                <a:lnTo>
                  <a:pt x="68420" y="165501"/>
                </a:lnTo>
                <a:lnTo>
                  <a:pt x="70378" y="171294"/>
                </a:lnTo>
                <a:lnTo>
                  <a:pt x="72637" y="177061"/>
                </a:lnTo>
                <a:lnTo>
                  <a:pt x="77686" y="191088"/>
                </a:lnTo>
                <a:lnTo>
                  <a:pt x="80366" y="198830"/>
                </a:lnTo>
                <a:lnTo>
                  <a:pt x="82152" y="205895"/>
                </a:lnTo>
                <a:lnTo>
                  <a:pt x="83343" y="212511"/>
                </a:lnTo>
                <a:lnTo>
                  <a:pt x="84137" y="218826"/>
                </a:lnTo>
                <a:lnTo>
                  <a:pt x="84667" y="223989"/>
                </a:lnTo>
                <a:lnTo>
                  <a:pt x="85254" y="232265"/>
                </a:lnTo>
                <a:lnTo>
                  <a:pt x="85516" y="241659"/>
                </a:lnTo>
                <a:lnTo>
                  <a:pt x="85684" y="258661"/>
                </a:lnTo>
                <a:lnTo>
                  <a:pt x="86650" y="261975"/>
                </a:lnTo>
                <a:lnTo>
                  <a:pt x="88247" y="265138"/>
                </a:lnTo>
                <a:lnTo>
                  <a:pt x="90263" y="268198"/>
                </a:lnTo>
                <a:lnTo>
                  <a:pt x="92505" y="274139"/>
                </a:lnTo>
                <a:lnTo>
                  <a:pt x="93943" y="281163"/>
                </a:lnTo>
                <a:lnTo>
                  <a:pt x="96680" y="284664"/>
                </a:lnTo>
                <a:lnTo>
                  <a:pt x="102870" y="29146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" name="SMARTPenAnnotation480"/>
          <p:cNvSpPr/>
          <p:nvPr/>
        </p:nvSpPr>
        <p:spPr>
          <a:xfrm>
            <a:off x="4417696" y="2264568"/>
            <a:ext cx="274321" cy="50007"/>
          </a:xfrm>
          <a:custGeom>
            <a:avLst/>
            <a:gdLst/>
            <a:ahLst/>
            <a:cxnLst/>
            <a:rect l="0" t="0" r="0" b="0"/>
            <a:pathLst>
              <a:path w="274321" h="60008">
                <a:moveTo>
                  <a:pt x="0" y="60007"/>
                </a:moveTo>
                <a:lnTo>
                  <a:pt x="0" y="52627"/>
                </a:lnTo>
                <a:lnTo>
                  <a:pt x="952" y="52230"/>
                </a:lnTo>
                <a:lnTo>
                  <a:pt x="9324" y="51592"/>
                </a:lnTo>
                <a:lnTo>
                  <a:pt x="17368" y="51482"/>
                </a:lnTo>
                <a:lnTo>
                  <a:pt x="20150" y="51466"/>
                </a:lnTo>
                <a:lnTo>
                  <a:pt x="23911" y="50503"/>
                </a:lnTo>
                <a:lnTo>
                  <a:pt x="28323" y="48909"/>
                </a:lnTo>
                <a:lnTo>
                  <a:pt x="33169" y="46894"/>
                </a:lnTo>
                <a:lnTo>
                  <a:pt x="37352" y="45550"/>
                </a:lnTo>
                <a:lnTo>
                  <a:pt x="44541" y="44057"/>
                </a:lnTo>
                <a:lnTo>
                  <a:pt x="48744" y="43659"/>
                </a:lnTo>
                <a:lnTo>
                  <a:pt x="53451" y="43393"/>
                </a:lnTo>
                <a:lnTo>
                  <a:pt x="58494" y="43216"/>
                </a:lnTo>
                <a:lnTo>
                  <a:pt x="63760" y="42146"/>
                </a:lnTo>
                <a:lnTo>
                  <a:pt x="69177" y="40480"/>
                </a:lnTo>
                <a:lnTo>
                  <a:pt x="74693" y="38417"/>
                </a:lnTo>
                <a:lnTo>
                  <a:pt x="81228" y="37041"/>
                </a:lnTo>
                <a:lnTo>
                  <a:pt x="88441" y="36124"/>
                </a:lnTo>
                <a:lnTo>
                  <a:pt x="96108" y="35513"/>
                </a:lnTo>
                <a:lnTo>
                  <a:pt x="103125" y="34153"/>
                </a:lnTo>
                <a:lnTo>
                  <a:pt x="109707" y="32293"/>
                </a:lnTo>
                <a:lnTo>
                  <a:pt x="116000" y="30101"/>
                </a:lnTo>
                <a:lnTo>
                  <a:pt x="122101" y="28640"/>
                </a:lnTo>
                <a:lnTo>
                  <a:pt x="128073" y="27666"/>
                </a:lnTo>
                <a:lnTo>
                  <a:pt x="133960" y="27016"/>
                </a:lnTo>
                <a:lnTo>
                  <a:pt x="139789" y="26584"/>
                </a:lnTo>
                <a:lnTo>
                  <a:pt x="145580" y="26295"/>
                </a:lnTo>
                <a:lnTo>
                  <a:pt x="151346" y="26102"/>
                </a:lnTo>
                <a:lnTo>
                  <a:pt x="157094" y="25022"/>
                </a:lnTo>
                <a:lnTo>
                  <a:pt x="162832" y="23349"/>
                </a:lnTo>
                <a:lnTo>
                  <a:pt x="168562" y="21281"/>
                </a:lnTo>
                <a:lnTo>
                  <a:pt x="174287" y="19902"/>
                </a:lnTo>
                <a:lnTo>
                  <a:pt x="180009" y="18983"/>
                </a:lnTo>
                <a:lnTo>
                  <a:pt x="185728" y="18370"/>
                </a:lnTo>
                <a:lnTo>
                  <a:pt x="190494" y="17962"/>
                </a:lnTo>
                <a:lnTo>
                  <a:pt x="198329" y="17508"/>
                </a:lnTo>
                <a:lnTo>
                  <a:pt x="202704" y="16435"/>
                </a:lnTo>
                <a:lnTo>
                  <a:pt x="207526" y="14766"/>
                </a:lnTo>
                <a:lnTo>
                  <a:pt x="212646" y="12702"/>
                </a:lnTo>
                <a:lnTo>
                  <a:pt x="217963" y="11326"/>
                </a:lnTo>
                <a:lnTo>
                  <a:pt x="223414" y="10408"/>
                </a:lnTo>
                <a:lnTo>
                  <a:pt x="228952" y="9796"/>
                </a:lnTo>
                <a:lnTo>
                  <a:pt x="233597" y="9388"/>
                </a:lnTo>
                <a:lnTo>
                  <a:pt x="241298" y="8935"/>
                </a:lnTo>
                <a:lnTo>
                  <a:pt x="244685" y="7862"/>
                </a:lnTo>
                <a:lnTo>
                  <a:pt x="247896" y="6194"/>
                </a:lnTo>
                <a:lnTo>
                  <a:pt x="250989" y="4129"/>
                </a:lnTo>
                <a:lnTo>
                  <a:pt x="254955" y="2753"/>
                </a:lnTo>
                <a:lnTo>
                  <a:pt x="259505" y="1835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" name="SMARTPenAnnotation481"/>
          <p:cNvSpPr/>
          <p:nvPr/>
        </p:nvSpPr>
        <p:spPr>
          <a:xfrm>
            <a:off x="4743451" y="2121730"/>
            <a:ext cx="230043" cy="199650"/>
          </a:xfrm>
          <a:custGeom>
            <a:avLst/>
            <a:gdLst/>
            <a:ahLst/>
            <a:cxnLst/>
            <a:rect l="0" t="0" r="0" b="0"/>
            <a:pathLst>
              <a:path w="230043" h="239580">
                <a:moveTo>
                  <a:pt x="0" y="59963"/>
                </a:moveTo>
                <a:lnTo>
                  <a:pt x="0" y="55413"/>
                </a:lnTo>
                <a:lnTo>
                  <a:pt x="952" y="53119"/>
                </a:lnTo>
                <a:lnTo>
                  <a:pt x="4550" y="48032"/>
                </a:lnTo>
                <a:lnTo>
                  <a:pt x="6843" y="46294"/>
                </a:lnTo>
                <a:lnTo>
                  <a:pt x="9325" y="45136"/>
                </a:lnTo>
                <a:lnTo>
                  <a:pt x="11931" y="44363"/>
                </a:lnTo>
                <a:lnTo>
                  <a:pt x="17367" y="40965"/>
                </a:lnTo>
                <a:lnTo>
                  <a:pt x="23911" y="36280"/>
                </a:lnTo>
                <a:lnTo>
                  <a:pt x="28323" y="33697"/>
                </a:lnTo>
                <a:lnTo>
                  <a:pt x="33169" y="31022"/>
                </a:lnTo>
                <a:lnTo>
                  <a:pt x="43634" y="25511"/>
                </a:lnTo>
                <a:lnTo>
                  <a:pt x="82912" y="5662"/>
                </a:lnTo>
                <a:lnTo>
                  <a:pt x="88612" y="3760"/>
                </a:lnTo>
                <a:lnTo>
                  <a:pt x="94317" y="2492"/>
                </a:lnTo>
                <a:lnTo>
                  <a:pt x="100025" y="1647"/>
                </a:lnTo>
                <a:lnTo>
                  <a:pt x="105736" y="1083"/>
                </a:lnTo>
                <a:lnTo>
                  <a:pt x="111448" y="707"/>
                </a:lnTo>
                <a:lnTo>
                  <a:pt x="121922" y="290"/>
                </a:lnTo>
                <a:lnTo>
                  <a:pt x="133174" y="55"/>
                </a:lnTo>
                <a:lnTo>
                  <a:pt x="139515" y="0"/>
                </a:lnTo>
                <a:lnTo>
                  <a:pt x="142540" y="938"/>
                </a:lnTo>
                <a:lnTo>
                  <a:pt x="148441" y="4520"/>
                </a:lnTo>
                <a:lnTo>
                  <a:pt x="154239" y="6747"/>
                </a:lnTo>
                <a:lnTo>
                  <a:pt x="157118" y="7341"/>
                </a:lnTo>
                <a:lnTo>
                  <a:pt x="158085" y="8689"/>
                </a:lnTo>
                <a:lnTo>
                  <a:pt x="157777" y="10541"/>
                </a:lnTo>
                <a:lnTo>
                  <a:pt x="156620" y="12727"/>
                </a:lnTo>
                <a:lnTo>
                  <a:pt x="155334" y="17697"/>
                </a:lnTo>
                <a:lnTo>
                  <a:pt x="154990" y="20356"/>
                </a:lnTo>
                <a:lnTo>
                  <a:pt x="152857" y="24033"/>
                </a:lnTo>
                <a:lnTo>
                  <a:pt x="149530" y="28390"/>
                </a:lnTo>
                <a:lnTo>
                  <a:pt x="145406" y="33200"/>
                </a:lnTo>
                <a:lnTo>
                  <a:pt x="141705" y="38311"/>
                </a:lnTo>
                <a:lnTo>
                  <a:pt x="138285" y="43624"/>
                </a:lnTo>
                <a:lnTo>
                  <a:pt x="135052" y="49070"/>
                </a:lnTo>
                <a:lnTo>
                  <a:pt x="130992" y="53654"/>
                </a:lnTo>
                <a:lnTo>
                  <a:pt x="126381" y="57662"/>
                </a:lnTo>
                <a:lnTo>
                  <a:pt x="121401" y="61287"/>
                </a:lnTo>
                <a:lnTo>
                  <a:pt x="117129" y="65608"/>
                </a:lnTo>
                <a:lnTo>
                  <a:pt x="113328" y="70394"/>
                </a:lnTo>
                <a:lnTo>
                  <a:pt x="109842" y="75490"/>
                </a:lnTo>
                <a:lnTo>
                  <a:pt x="105613" y="79839"/>
                </a:lnTo>
                <a:lnTo>
                  <a:pt x="100889" y="83691"/>
                </a:lnTo>
                <a:lnTo>
                  <a:pt x="95834" y="87212"/>
                </a:lnTo>
                <a:lnTo>
                  <a:pt x="91512" y="90512"/>
                </a:lnTo>
                <a:lnTo>
                  <a:pt x="87677" y="93664"/>
                </a:lnTo>
                <a:lnTo>
                  <a:pt x="80878" y="99707"/>
                </a:lnTo>
                <a:lnTo>
                  <a:pt x="74680" y="105567"/>
                </a:lnTo>
                <a:lnTo>
                  <a:pt x="72647" y="108464"/>
                </a:lnTo>
                <a:lnTo>
                  <a:pt x="70387" y="114222"/>
                </a:lnTo>
                <a:lnTo>
                  <a:pt x="69115" y="118268"/>
                </a:lnTo>
                <a:lnTo>
                  <a:pt x="69889" y="118835"/>
                </a:lnTo>
                <a:lnTo>
                  <a:pt x="76008" y="119821"/>
                </a:lnTo>
                <a:lnTo>
                  <a:pt x="81364" y="119927"/>
                </a:lnTo>
                <a:lnTo>
                  <a:pt x="84723" y="118989"/>
                </a:lnTo>
                <a:lnTo>
                  <a:pt x="88867" y="117412"/>
                </a:lnTo>
                <a:lnTo>
                  <a:pt x="93534" y="115407"/>
                </a:lnTo>
                <a:lnTo>
                  <a:pt x="98551" y="114071"/>
                </a:lnTo>
                <a:lnTo>
                  <a:pt x="103801" y="113180"/>
                </a:lnTo>
                <a:lnTo>
                  <a:pt x="109205" y="112586"/>
                </a:lnTo>
                <a:lnTo>
                  <a:pt x="114713" y="111238"/>
                </a:lnTo>
                <a:lnTo>
                  <a:pt x="120290" y="109386"/>
                </a:lnTo>
                <a:lnTo>
                  <a:pt x="125913" y="107200"/>
                </a:lnTo>
                <a:lnTo>
                  <a:pt x="131567" y="105742"/>
                </a:lnTo>
                <a:lnTo>
                  <a:pt x="137241" y="104770"/>
                </a:lnTo>
                <a:lnTo>
                  <a:pt x="142929" y="104122"/>
                </a:lnTo>
                <a:lnTo>
                  <a:pt x="148626" y="103690"/>
                </a:lnTo>
                <a:lnTo>
                  <a:pt x="154329" y="103402"/>
                </a:lnTo>
                <a:lnTo>
                  <a:pt x="160036" y="103210"/>
                </a:lnTo>
                <a:lnTo>
                  <a:pt x="165745" y="104035"/>
                </a:lnTo>
                <a:lnTo>
                  <a:pt x="171457" y="105537"/>
                </a:lnTo>
                <a:lnTo>
                  <a:pt x="177169" y="107491"/>
                </a:lnTo>
                <a:lnTo>
                  <a:pt x="183835" y="108793"/>
                </a:lnTo>
                <a:lnTo>
                  <a:pt x="191137" y="109662"/>
                </a:lnTo>
                <a:lnTo>
                  <a:pt x="198862" y="110241"/>
                </a:lnTo>
                <a:lnTo>
                  <a:pt x="204965" y="111579"/>
                </a:lnTo>
                <a:lnTo>
                  <a:pt x="209986" y="113424"/>
                </a:lnTo>
                <a:lnTo>
                  <a:pt x="214285" y="115606"/>
                </a:lnTo>
                <a:lnTo>
                  <a:pt x="217151" y="118014"/>
                </a:lnTo>
                <a:lnTo>
                  <a:pt x="219062" y="120571"/>
                </a:lnTo>
                <a:lnTo>
                  <a:pt x="222138" y="125953"/>
                </a:lnTo>
                <a:lnTo>
                  <a:pt x="226681" y="131520"/>
                </a:lnTo>
                <a:lnTo>
                  <a:pt x="228273" y="134338"/>
                </a:lnTo>
                <a:lnTo>
                  <a:pt x="230042" y="140009"/>
                </a:lnTo>
                <a:lnTo>
                  <a:pt x="229561" y="143807"/>
                </a:lnTo>
                <a:lnTo>
                  <a:pt x="228288" y="148244"/>
                </a:lnTo>
                <a:lnTo>
                  <a:pt x="226487" y="153107"/>
                </a:lnTo>
                <a:lnTo>
                  <a:pt x="224333" y="157302"/>
                </a:lnTo>
                <a:lnTo>
                  <a:pt x="216752" y="168709"/>
                </a:lnTo>
                <a:lnTo>
                  <a:pt x="214034" y="173418"/>
                </a:lnTo>
                <a:lnTo>
                  <a:pt x="211269" y="178462"/>
                </a:lnTo>
                <a:lnTo>
                  <a:pt x="207521" y="182778"/>
                </a:lnTo>
                <a:lnTo>
                  <a:pt x="203117" y="186607"/>
                </a:lnTo>
                <a:lnTo>
                  <a:pt x="198276" y="190113"/>
                </a:lnTo>
                <a:lnTo>
                  <a:pt x="193144" y="193402"/>
                </a:lnTo>
                <a:lnTo>
                  <a:pt x="187817" y="196548"/>
                </a:lnTo>
                <a:lnTo>
                  <a:pt x="182362" y="199597"/>
                </a:lnTo>
                <a:lnTo>
                  <a:pt x="176819" y="203535"/>
                </a:lnTo>
                <a:lnTo>
                  <a:pt x="171219" y="208065"/>
                </a:lnTo>
                <a:lnTo>
                  <a:pt x="165581" y="212991"/>
                </a:lnTo>
                <a:lnTo>
                  <a:pt x="159917" y="217227"/>
                </a:lnTo>
                <a:lnTo>
                  <a:pt x="154237" y="221003"/>
                </a:lnTo>
                <a:lnTo>
                  <a:pt x="148544" y="224473"/>
                </a:lnTo>
                <a:lnTo>
                  <a:pt x="143797" y="226787"/>
                </a:lnTo>
                <a:lnTo>
                  <a:pt x="139679" y="228329"/>
                </a:lnTo>
                <a:lnTo>
                  <a:pt x="135982" y="229357"/>
                </a:lnTo>
                <a:lnTo>
                  <a:pt x="129333" y="233040"/>
                </a:lnTo>
                <a:lnTo>
                  <a:pt x="126227" y="235355"/>
                </a:lnTo>
                <a:lnTo>
                  <a:pt x="120236" y="237928"/>
                </a:lnTo>
                <a:lnTo>
                  <a:pt x="114398" y="239071"/>
                </a:lnTo>
                <a:lnTo>
                  <a:pt x="108628" y="239579"/>
                </a:lnTo>
                <a:lnTo>
                  <a:pt x="106709" y="238762"/>
                </a:lnTo>
                <a:lnTo>
                  <a:pt x="105429" y="237266"/>
                </a:lnTo>
                <a:lnTo>
                  <a:pt x="104576" y="235315"/>
                </a:lnTo>
                <a:lnTo>
                  <a:pt x="98824" y="228019"/>
                </a:lnTo>
                <a:lnTo>
                  <a:pt x="94297" y="22284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9" name="SMARTPenAnnotation482"/>
          <p:cNvSpPr/>
          <p:nvPr/>
        </p:nvSpPr>
        <p:spPr>
          <a:xfrm>
            <a:off x="5034925" y="2128838"/>
            <a:ext cx="170088" cy="242888"/>
          </a:xfrm>
          <a:custGeom>
            <a:avLst/>
            <a:gdLst/>
            <a:ahLst/>
            <a:cxnLst/>
            <a:rect l="0" t="0" r="0" b="0"/>
            <a:pathLst>
              <a:path w="170088" h="291466">
                <a:moveTo>
                  <a:pt x="25707" y="0"/>
                </a:moveTo>
                <a:lnTo>
                  <a:pt x="30258" y="0"/>
                </a:lnTo>
                <a:lnTo>
                  <a:pt x="31599" y="952"/>
                </a:lnTo>
                <a:lnTo>
                  <a:pt x="32492" y="2540"/>
                </a:lnTo>
                <a:lnTo>
                  <a:pt x="33485" y="6844"/>
                </a:lnTo>
                <a:lnTo>
                  <a:pt x="34044" y="14622"/>
                </a:lnTo>
                <a:lnTo>
                  <a:pt x="34175" y="20151"/>
                </a:lnTo>
                <a:lnTo>
                  <a:pt x="31693" y="28323"/>
                </a:lnTo>
                <a:lnTo>
                  <a:pt x="29698" y="33169"/>
                </a:lnTo>
                <a:lnTo>
                  <a:pt x="27415" y="38305"/>
                </a:lnTo>
                <a:lnTo>
                  <a:pt x="22338" y="49092"/>
                </a:lnTo>
                <a:lnTo>
                  <a:pt x="20604" y="54635"/>
                </a:lnTo>
                <a:lnTo>
                  <a:pt x="19448" y="60236"/>
                </a:lnTo>
                <a:lnTo>
                  <a:pt x="18676" y="65875"/>
                </a:lnTo>
                <a:lnTo>
                  <a:pt x="17210" y="71539"/>
                </a:lnTo>
                <a:lnTo>
                  <a:pt x="15280" y="77220"/>
                </a:lnTo>
                <a:lnTo>
                  <a:pt x="13040" y="82912"/>
                </a:lnTo>
                <a:lnTo>
                  <a:pt x="11547" y="88612"/>
                </a:lnTo>
                <a:lnTo>
                  <a:pt x="10552" y="94317"/>
                </a:lnTo>
                <a:lnTo>
                  <a:pt x="9889" y="100025"/>
                </a:lnTo>
                <a:lnTo>
                  <a:pt x="8495" y="105736"/>
                </a:lnTo>
                <a:lnTo>
                  <a:pt x="6612" y="111448"/>
                </a:lnTo>
                <a:lnTo>
                  <a:pt x="4405" y="117161"/>
                </a:lnTo>
                <a:lnTo>
                  <a:pt x="2932" y="122875"/>
                </a:lnTo>
                <a:lnTo>
                  <a:pt x="1952" y="128589"/>
                </a:lnTo>
                <a:lnTo>
                  <a:pt x="1298" y="134303"/>
                </a:lnTo>
                <a:lnTo>
                  <a:pt x="862" y="140018"/>
                </a:lnTo>
                <a:lnTo>
                  <a:pt x="571" y="145733"/>
                </a:lnTo>
                <a:lnTo>
                  <a:pt x="377" y="151448"/>
                </a:lnTo>
                <a:lnTo>
                  <a:pt x="66" y="180198"/>
                </a:lnTo>
                <a:lnTo>
                  <a:pt x="0" y="215652"/>
                </a:lnTo>
                <a:lnTo>
                  <a:pt x="949" y="221873"/>
                </a:lnTo>
                <a:lnTo>
                  <a:pt x="2534" y="226973"/>
                </a:lnTo>
                <a:lnTo>
                  <a:pt x="4543" y="231325"/>
                </a:lnTo>
                <a:lnTo>
                  <a:pt x="5883" y="236132"/>
                </a:lnTo>
                <a:lnTo>
                  <a:pt x="6776" y="241241"/>
                </a:lnTo>
                <a:lnTo>
                  <a:pt x="7372" y="246552"/>
                </a:lnTo>
                <a:lnTo>
                  <a:pt x="8721" y="251998"/>
                </a:lnTo>
                <a:lnTo>
                  <a:pt x="10573" y="257534"/>
                </a:lnTo>
                <a:lnTo>
                  <a:pt x="12760" y="263129"/>
                </a:lnTo>
                <a:lnTo>
                  <a:pt x="16123" y="266859"/>
                </a:lnTo>
                <a:lnTo>
                  <a:pt x="20271" y="269346"/>
                </a:lnTo>
                <a:lnTo>
                  <a:pt x="24940" y="271004"/>
                </a:lnTo>
                <a:lnTo>
                  <a:pt x="29006" y="273061"/>
                </a:lnTo>
                <a:lnTo>
                  <a:pt x="32669" y="275386"/>
                </a:lnTo>
                <a:lnTo>
                  <a:pt x="36063" y="277888"/>
                </a:lnTo>
                <a:lnTo>
                  <a:pt x="39279" y="279556"/>
                </a:lnTo>
                <a:lnTo>
                  <a:pt x="42375" y="280668"/>
                </a:lnTo>
                <a:lnTo>
                  <a:pt x="45391" y="281410"/>
                </a:lnTo>
                <a:lnTo>
                  <a:pt x="49308" y="281904"/>
                </a:lnTo>
                <a:lnTo>
                  <a:pt x="53823" y="282233"/>
                </a:lnTo>
                <a:lnTo>
                  <a:pt x="58739" y="282453"/>
                </a:lnTo>
                <a:lnTo>
                  <a:pt x="63921" y="281647"/>
                </a:lnTo>
                <a:lnTo>
                  <a:pt x="69280" y="280157"/>
                </a:lnTo>
                <a:lnTo>
                  <a:pt x="74758" y="278211"/>
                </a:lnTo>
                <a:lnTo>
                  <a:pt x="80315" y="275961"/>
                </a:lnTo>
                <a:lnTo>
                  <a:pt x="85925" y="273509"/>
                </a:lnTo>
                <a:lnTo>
                  <a:pt x="91570" y="270922"/>
                </a:lnTo>
                <a:lnTo>
                  <a:pt x="96286" y="268244"/>
                </a:lnTo>
                <a:lnTo>
                  <a:pt x="100382" y="265507"/>
                </a:lnTo>
                <a:lnTo>
                  <a:pt x="104065" y="262729"/>
                </a:lnTo>
                <a:lnTo>
                  <a:pt x="108426" y="258973"/>
                </a:lnTo>
                <a:lnTo>
                  <a:pt x="113238" y="254563"/>
                </a:lnTo>
                <a:lnTo>
                  <a:pt x="118351" y="249719"/>
                </a:lnTo>
                <a:lnTo>
                  <a:pt x="123664" y="245537"/>
                </a:lnTo>
                <a:lnTo>
                  <a:pt x="129112" y="241796"/>
                </a:lnTo>
                <a:lnTo>
                  <a:pt x="134649" y="238350"/>
                </a:lnTo>
                <a:lnTo>
                  <a:pt x="139293" y="235100"/>
                </a:lnTo>
                <a:lnTo>
                  <a:pt x="143341" y="231981"/>
                </a:lnTo>
                <a:lnTo>
                  <a:pt x="146992" y="228948"/>
                </a:lnTo>
                <a:lnTo>
                  <a:pt x="150379" y="225975"/>
                </a:lnTo>
                <a:lnTo>
                  <a:pt x="153589" y="223040"/>
                </a:lnTo>
                <a:lnTo>
                  <a:pt x="156681" y="220131"/>
                </a:lnTo>
                <a:lnTo>
                  <a:pt x="158744" y="216286"/>
                </a:lnTo>
                <a:lnTo>
                  <a:pt x="160118" y="211818"/>
                </a:lnTo>
                <a:lnTo>
                  <a:pt x="161034" y="206934"/>
                </a:lnTo>
                <a:lnTo>
                  <a:pt x="164592" y="198968"/>
                </a:lnTo>
                <a:lnTo>
                  <a:pt x="168396" y="192252"/>
                </a:lnTo>
                <a:lnTo>
                  <a:pt x="170087" y="186093"/>
                </a:lnTo>
                <a:lnTo>
                  <a:pt x="169585" y="183117"/>
                </a:lnTo>
                <a:lnTo>
                  <a:pt x="165281" y="174377"/>
                </a:lnTo>
                <a:lnTo>
                  <a:pt x="163940" y="168623"/>
                </a:lnTo>
                <a:lnTo>
                  <a:pt x="162630" y="166708"/>
                </a:lnTo>
                <a:lnTo>
                  <a:pt x="160804" y="165431"/>
                </a:lnTo>
                <a:lnTo>
                  <a:pt x="158634" y="164580"/>
                </a:lnTo>
                <a:lnTo>
                  <a:pt x="155283" y="164012"/>
                </a:lnTo>
                <a:lnTo>
                  <a:pt x="151143" y="163634"/>
                </a:lnTo>
                <a:lnTo>
                  <a:pt x="142416" y="163213"/>
                </a:lnTo>
                <a:lnTo>
                  <a:pt x="135363" y="163026"/>
                </a:lnTo>
                <a:lnTo>
                  <a:pt x="131196" y="163929"/>
                </a:lnTo>
                <a:lnTo>
                  <a:pt x="126513" y="165484"/>
                </a:lnTo>
                <a:lnTo>
                  <a:pt x="121486" y="167472"/>
                </a:lnTo>
                <a:lnTo>
                  <a:pt x="116229" y="169750"/>
                </a:lnTo>
                <a:lnTo>
                  <a:pt x="105309" y="174822"/>
                </a:lnTo>
                <a:lnTo>
                  <a:pt x="88451" y="183032"/>
                </a:lnTo>
                <a:lnTo>
                  <a:pt x="83729" y="185839"/>
                </a:lnTo>
                <a:lnTo>
                  <a:pt x="79628" y="188662"/>
                </a:lnTo>
                <a:lnTo>
                  <a:pt x="75942" y="191497"/>
                </a:lnTo>
                <a:lnTo>
                  <a:pt x="71579" y="195292"/>
                </a:lnTo>
                <a:lnTo>
                  <a:pt x="66767" y="199727"/>
                </a:lnTo>
                <a:lnTo>
                  <a:pt x="53431" y="212531"/>
                </a:lnTo>
                <a:lnTo>
                  <a:pt x="49904" y="215982"/>
                </a:lnTo>
                <a:lnTo>
                  <a:pt x="46601" y="220188"/>
                </a:lnTo>
                <a:lnTo>
                  <a:pt x="43446" y="224897"/>
                </a:lnTo>
                <a:lnTo>
                  <a:pt x="40391" y="229941"/>
                </a:lnTo>
                <a:lnTo>
                  <a:pt x="36996" y="238086"/>
                </a:lnTo>
                <a:lnTo>
                  <a:pt x="35487" y="245833"/>
                </a:lnTo>
                <a:lnTo>
                  <a:pt x="35084" y="250566"/>
                </a:lnTo>
                <a:lnTo>
                  <a:pt x="34638" y="259953"/>
                </a:lnTo>
                <a:lnTo>
                  <a:pt x="34439" y="267299"/>
                </a:lnTo>
                <a:lnTo>
                  <a:pt x="34327" y="276790"/>
                </a:lnTo>
                <a:lnTo>
                  <a:pt x="35263" y="279777"/>
                </a:lnTo>
                <a:lnTo>
                  <a:pt x="40180" y="287578"/>
                </a:lnTo>
                <a:lnTo>
                  <a:pt x="42852" y="29146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" name="SMARTPenAnnotation483"/>
          <p:cNvSpPr/>
          <p:nvPr/>
        </p:nvSpPr>
        <p:spPr>
          <a:xfrm>
            <a:off x="5240654" y="2200275"/>
            <a:ext cx="248604" cy="142876"/>
          </a:xfrm>
          <a:custGeom>
            <a:avLst/>
            <a:gdLst/>
            <a:ahLst/>
            <a:cxnLst/>
            <a:rect l="0" t="0" r="0" b="0"/>
            <a:pathLst>
              <a:path w="248604" h="171451">
                <a:moveTo>
                  <a:pt x="0" y="0"/>
                </a:moveTo>
                <a:lnTo>
                  <a:pt x="8220" y="0"/>
                </a:lnTo>
                <a:lnTo>
                  <a:pt x="13019" y="4551"/>
                </a:lnTo>
                <a:lnTo>
                  <a:pt x="15347" y="5891"/>
                </a:lnTo>
                <a:lnTo>
                  <a:pt x="20474" y="7380"/>
                </a:lnTo>
                <a:lnTo>
                  <a:pt x="25927" y="10582"/>
                </a:lnTo>
                <a:lnTo>
                  <a:pt x="32479" y="15181"/>
                </a:lnTo>
                <a:lnTo>
                  <a:pt x="36892" y="17740"/>
                </a:lnTo>
                <a:lnTo>
                  <a:pt x="41740" y="20399"/>
                </a:lnTo>
                <a:lnTo>
                  <a:pt x="45924" y="23125"/>
                </a:lnTo>
                <a:lnTo>
                  <a:pt x="49666" y="25894"/>
                </a:lnTo>
                <a:lnTo>
                  <a:pt x="53114" y="28692"/>
                </a:lnTo>
                <a:lnTo>
                  <a:pt x="57317" y="32463"/>
                </a:lnTo>
                <a:lnTo>
                  <a:pt x="67067" y="41733"/>
                </a:lnTo>
                <a:lnTo>
                  <a:pt x="83266" y="57662"/>
                </a:lnTo>
                <a:lnTo>
                  <a:pt x="88848" y="62254"/>
                </a:lnTo>
                <a:lnTo>
                  <a:pt x="94475" y="66267"/>
                </a:lnTo>
                <a:lnTo>
                  <a:pt x="100132" y="69896"/>
                </a:lnTo>
                <a:lnTo>
                  <a:pt x="105807" y="74219"/>
                </a:lnTo>
                <a:lnTo>
                  <a:pt x="111496" y="79007"/>
                </a:lnTo>
                <a:lnTo>
                  <a:pt x="117193" y="84104"/>
                </a:lnTo>
                <a:lnTo>
                  <a:pt x="128604" y="94847"/>
                </a:lnTo>
                <a:lnTo>
                  <a:pt x="134314" y="100379"/>
                </a:lnTo>
                <a:lnTo>
                  <a:pt x="140025" y="105019"/>
                </a:lnTo>
                <a:lnTo>
                  <a:pt x="145738" y="109065"/>
                </a:lnTo>
                <a:lnTo>
                  <a:pt x="151451" y="112715"/>
                </a:lnTo>
                <a:lnTo>
                  <a:pt x="156213" y="116101"/>
                </a:lnTo>
                <a:lnTo>
                  <a:pt x="160339" y="119310"/>
                </a:lnTo>
                <a:lnTo>
                  <a:pt x="164043" y="122403"/>
                </a:lnTo>
                <a:lnTo>
                  <a:pt x="168417" y="125417"/>
                </a:lnTo>
                <a:lnTo>
                  <a:pt x="173238" y="128378"/>
                </a:lnTo>
                <a:lnTo>
                  <a:pt x="178358" y="131306"/>
                </a:lnTo>
                <a:lnTo>
                  <a:pt x="182723" y="134209"/>
                </a:lnTo>
                <a:lnTo>
                  <a:pt x="186585" y="137098"/>
                </a:lnTo>
                <a:lnTo>
                  <a:pt x="190113" y="139976"/>
                </a:lnTo>
                <a:lnTo>
                  <a:pt x="194370" y="142847"/>
                </a:lnTo>
                <a:lnTo>
                  <a:pt x="199112" y="145714"/>
                </a:lnTo>
                <a:lnTo>
                  <a:pt x="204179" y="148577"/>
                </a:lnTo>
                <a:lnTo>
                  <a:pt x="208510" y="151439"/>
                </a:lnTo>
                <a:lnTo>
                  <a:pt x="212349" y="154299"/>
                </a:lnTo>
                <a:lnTo>
                  <a:pt x="215861" y="157158"/>
                </a:lnTo>
                <a:lnTo>
                  <a:pt x="222304" y="160336"/>
                </a:lnTo>
                <a:lnTo>
                  <a:pt x="225355" y="161183"/>
                </a:lnTo>
                <a:lnTo>
                  <a:pt x="231286" y="164664"/>
                </a:lnTo>
                <a:lnTo>
                  <a:pt x="234201" y="166926"/>
                </a:lnTo>
                <a:lnTo>
                  <a:pt x="239979" y="169439"/>
                </a:lnTo>
                <a:lnTo>
                  <a:pt x="248603" y="17145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1" name="SMARTPenAnnotation484"/>
          <p:cNvSpPr/>
          <p:nvPr/>
        </p:nvSpPr>
        <p:spPr>
          <a:xfrm>
            <a:off x="5292090" y="2185988"/>
            <a:ext cx="162878" cy="157163"/>
          </a:xfrm>
          <a:custGeom>
            <a:avLst/>
            <a:gdLst/>
            <a:ahLst/>
            <a:cxnLst/>
            <a:rect l="0" t="0" r="0" b="0"/>
            <a:pathLst>
              <a:path w="162878" h="188596">
                <a:moveTo>
                  <a:pt x="162877" y="0"/>
                </a:moveTo>
                <a:lnTo>
                  <a:pt x="154658" y="0"/>
                </a:lnTo>
                <a:lnTo>
                  <a:pt x="149858" y="4551"/>
                </a:lnTo>
                <a:lnTo>
                  <a:pt x="146955" y="7380"/>
                </a:lnTo>
                <a:lnTo>
                  <a:pt x="143735" y="13123"/>
                </a:lnTo>
                <a:lnTo>
                  <a:pt x="141544" y="17321"/>
                </a:lnTo>
                <a:lnTo>
                  <a:pt x="138177" y="21072"/>
                </a:lnTo>
                <a:lnTo>
                  <a:pt x="134028" y="24525"/>
                </a:lnTo>
                <a:lnTo>
                  <a:pt x="129356" y="27780"/>
                </a:lnTo>
                <a:lnTo>
                  <a:pt x="124338" y="31855"/>
                </a:lnTo>
                <a:lnTo>
                  <a:pt x="119087" y="36476"/>
                </a:lnTo>
                <a:lnTo>
                  <a:pt x="113681" y="41463"/>
                </a:lnTo>
                <a:lnTo>
                  <a:pt x="102595" y="52083"/>
                </a:lnTo>
                <a:lnTo>
                  <a:pt x="79955" y="74423"/>
                </a:lnTo>
                <a:lnTo>
                  <a:pt x="74259" y="81047"/>
                </a:lnTo>
                <a:lnTo>
                  <a:pt x="68556" y="88321"/>
                </a:lnTo>
                <a:lnTo>
                  <a:pt x="62849" y="96028"/>
                </a:lnTo>
                <a:lnTo>
                  <a:pt x="57139" y="103071"/>
                </a:lnTo>
                <a:lnTo>
                  <a:pt x="51427" y="109672"/>
                </a:lnTo>
                <a:lnTo>
                  <a:pt x="45715" y="115977"/>
                </a:lnTo>
                <a:lnTo>
                  <a:pt x="40954" y="122085"/>
                </a:lnTo>
                <a:lnTo>
                  <a:pt x="36828" y="128062"/>
                </a:lnTo>
                <a:lnTo>
                  <a:pt x="33124" y="133952"/>
                </a:lnTo>
                <a:lnTo>
                  <a:pt x="28750" y="139784"/>
                </a:lnTo>
                <a:lnTo>
                  <a:pt x="23929" y="145577"/>
                </a:lnTo>
                <a:lnTo>
                  <a:pt x="18810" y="151344"/>
                </a:lnTo>
                <a:lnTo>
                  <a:pt x="15398" y="156141"/>
                </a:lnTo>
                <a:lnTo>
                  <a:pt x="13122" y="160291"/>
                </a:lnTo>
                <a:lnTo>
                  <a:pt x="11606" y="164011"/>
                </a:lnTo>
                <a:lnTo>
                  <a:pt x="9642" y="167443"/>
                </a:lnTo>
                <a:lnTo>
                  <a:pt x="7381" y="170683"/>
                </a:lnTo>
                <a:lnTo>
                  <a:pt x="4920" y="173796"/>
                </a:lnTo>
                <a:lnTo>
                  <a:pt x="3280" y="176824"/>
                </a:lnTo>
                <a:lnTo>
                  <a:pt x="2187" y="179795"/>
                </a:lnTo>
                <a:lnTo>
                  <a:pt x="0" y="18859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2" name="SMARTPenAnnotation485"/>
          <p:cNvSpPr/>
          <p:nvPr/>
        </p:nvSpPr>
        <p:spPr>
          <a:xfrm>
            <a:off x="5549265" y="2193131"/>
            <a:ext cx="265748" cy="21433"/>
          </a:xfrm>
          <a:custGeom>
            <a:avLst/>
            <a:gdLst/>
            <a:ahLst/>
            <a:cxnLst/>
            <a:rect l="0" t="0" r="0" b="0"/>
            <a:pathLst>
              <a:path w="265748" h="25719">
                <a:moveTo>
                  <a:pt x="0" y="25718"/>
                </a:moveTo>
                <a:lnTo>
                  <a:pt x="108703" y="25718"/>
                </a:lnTo>
                <a:lnTo>
                  <a:pt x="114378" y="24765"/>
                </a:lnTo>
                <a:lnTo>
                  <a:pt x="120068" y="23178"/>
                </a:lnTo>
                <a:lnTo>
                  <a:pt x="125765" y="21167"/>
                </a:lnTo>
                <a:lnTo>
                  <a:pt x="131468" y="19826"/>
                </a:lnTo>
                <a:lnTo>
                  <a:pt x="137175" y="18932"/>
                </a:lnTo>
                <a:lnTo>
                  <a:pt x="142885" y="18337"/>
                </a:lnTo>
                <a:lnTo>
                  <a:pt x="148597" y="17939"/>
                </a:lnTo>
                <a:lnTo>
                  <a:pt x="154309" y="17675"/>
                </a:lnTo>
                <a:lnTo>
                  <a:pt x="165736" y="17380"/>
                </a:lnTo>
                <a:lnTo>
                  <a:pt x="177166" y="17250"/>
                </a:lnTo>
                <a:lnTo>
                  <a:pt x="182880" y="16262"/>
                </a:lnTo>
                <a:lnTo>
                  <a:pt x="188595" y="14652"/>
                </a:lnTo>
                <a:lnTo>
                  <a:pt x="194310" y="12625"/>
                </a:lnTo>
                <a:lnTo>
                  <a:pt x="200025" y="11274"/>
                </a:lnTo>
                <a:lnTo>
                  <a:pt x="205739" y="10374"/>
                </a:lnTo>
                <a:lnTo>
                  <a:pt x="211455" y="9773"/>
                </a:lnTo>
                <a:lnTo>
                  <a:pt x="217169" y="9373"/>
                </a:lnTo>
                <a:lnTo>
                  <a:pt x="222885" y="9106"/>
                </a:lnTo>
                <a:lnTo>
                  <a:pt x="228600" y="8928"/>
                </a:lnTo>
                <a:lnTo>
                  <a:pt x="233362" y="7857"/>
                </a:lnTo>
                <a:lnTo>
                  <a:pt x="237490" y="6191"/>
                </a:lnTo>
                <a:lnTo>
                  <a:pt x="241194" y="4127"/>
                </a:lnTo>
                <a:lnTo>
                  <a:pt x="245568" y="2751"/>
                </a:lnTo>
                <a:lnTo>
                  <a:pt x="250389" y="1834"/>
                </a:lnTo>
                <a:lnTo>
                  <a:pt x="265747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3" name="SMARTPenAnnotation486"/>
          <p:cNvSpPr/>
          <p:nvPr/>
        </p:nvSpPr>
        <p:spPr>
          <a:xfrm>
            <a:off x="5652139" y="2128838"/>
            <a:ext cx="60005" cy="200026"/>
          </a:xfrm>
          <a:custGeom>
            <a:avLst/>
            <a:gdLst/>
            <a:ahLst/>
            <a:cxnLst/>
            <a:rect l="0" t="0" r="0" b="0"/>
            <a:pathLst>
              <a:path w="60005" h="240031">
                <a:moveTo>
                  <a:pt x="17141" y="0"/>
                </a:moveTo>
                <a:lnTo>
                  <a:pt x="1541" y="0"/>
                </a:lnTo>
                <a:lnTo>
                  <a:pt x="1026" y="952"/>
                </a:lnTo>
                <a:lnTo>
                  <a:pt x="301" y="6844"/>
                </a:lnTo>
                <a:lnTo>
                  <a:pt x="87" y="13669"/>
                </a:lnTo>
                <a:lnTo>
                  <a:pt x="23" y="18020"/>
                </a:lnTo>
                <a:lnTo>
                  <a:pt x="0" y="40873"/>
                </a:lnTo>
                <a:lnTo>
                  <a:pt x="951" y="46298"/>
                </a:lnTo>
                <a:lnTo>
                  <a:pt x="2538" y="51820"/>
                </a:lnTo>
                <a:lnTo>
                  <a:pt x="4548" y="57407"/>
                </a:lnTo>
                <a:lnTo>
                  <a:pt x="5889" y="63036"/>
                </a:lnTo>
                <a:lnTo>
                  <a:pt x="6782" y="68694"/>
                </a:lnTo>
                <a:lnTo>
                  <a:pt x="7378" y="74371"/>
                </a:lnTo>
                <a:lnTo>
                  <a:pt x="7775" y="81013"/>
                </a:lnTo>
                <a:lnTo>
                  <a:pt x="8216" y="96013"/>
                </a:lnTo>
                <a:lnTo>
                  <a:pt x="9286" y="103061"/>
                </a:lnTo>
                <a:lnTo>
                  <a:pt x="10952" y="109665"/>
                </a:lnTo>
                <a:lnTo>
                  <a:pt x="13015" y="115972"/>
                </a:lnTo>
                <a:lnTo>
                  <a:pt x="15343" y="122082"/>
                </a:lnTo>
                <a:lnTo>
                  <a:pt x="17848" y="128060"/>
                </a:lnTo>
                <a:lnTo>
                  <a:pt x="20470" y="133951"/>
                </a:lnTo>
                <a:lnTo>
                  <a:pt x="22218" y="139783"/>
                </a:lnTo>
                <a:lnTo>
                  <a:pt x="23383" y="145576"/>
                </a:lnTo>
                <a:lnTo>
                  <a:pt x="24160" y="151343"/>
                </a:lnTo>
                <a:lnTo>
                  <a:pt x="25631" y="157093"/>
                </a:lnTo>
                <a:lnTo>
                  <a:pt x="27564" y="162831"/>
                </a:lnTo>
                <a:lnTo>
                  <a:pt x="29805" y="168561"/>
                </a:lnTo>
                <a:lnTo>
                  <a:pt x="31298" y="174286"/>
                </a:lnTo>
                <a:lnTo>
                  <a:pt x="32295" y="180008"/>
                </a:lnTo>
                <a:lnTo>
                  <a:pt x="32959" y="185728"/>
                </a:lnTo>
                <a:lnTo>
                  <a:pt x="33401" y="190494"/>
                </a:lnTo>
                <a:lnTo>
                  <a:pt x="33696" y="194623"/>
                </a:lnTo>
                <a:lnTo>
                  <a:pt x="33893" y="198329"/>
                </a:lnTo>
                <a:lnTo>
                  <a:pt x="34977" y="202704"/>
                </a:lnTo>
                <a:lnTo>
                  <a:pt x="36651" y="207526"/>
                </a:lnTo>
                <a:lnTo>
                  <a:pt x="41633" y="219851"/>
                </a:lnTo>
                <a:lnTo>
                  <a:pt x="42994" y="221815"/>
                </a:lnTo>
                <a:lnTo>
                  <a:pt x="44854" y="224076"/>
                </a:lnTo>
                <a:lnTo>
                  <a:pt x="50132" y="229999"/>
                </a:lnTo>
                <a:lnTo>
                  <a:pt x="51518" y="230485"/>
                </a:lnTo>
                <a:lnTo>
                  <a:pt x="53394" y="230809"/>
                </a:lnTo>
                <a:lnTo>
                  <a:pt x="55597" y="231025"/>
                </a:lnTo>
                <a:lnTo>
                  <a:pt x="57066" y="232121"/>
                </a:lnTo>
                <a:lnTo>
                  <a:pt x="58046" y="233805"/>
                </a:lnTo>
                <a:lnTo>
                  <a:pt x="60004" y="24003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4" name="SMARTPenAnnotation487"/>
          <p:cNvSpPr/>
          <p:nvPr/>
        </p:nvSpPr>
        <p:spPr>
          <a:xfrm>
            <a:off x="5806441" y="2107502"/>
            <a:ext cx="222827" cy="220942"/>
          </a:xfrm>
          <a:custGeom>
            <a:avLst/>
            <a:gdLst/>
            <a:ahLst/>
            <a:cxnLst/>
            <a:rect l="0" t="0" r="0" b="0"/>
            <a:pathLst>
              <a:path w="222827" h="265130">
                <a:moveTo>
                  <a:pt x="0" y="42747"/>
                </a:moveTo>
                <a:lnTo>
                  <a:pt x="7381" y="35366"/>
                </a:lnTo>
                <a:lnTo>
                  <a:pt x="10583" y="29624"/>
                </a:lnTo>
                <a:lnTo>
                  <a:pt x="12770" y="25425"/>
                </a:lnTo>
                <a:lnTo>
                  <a:pt x="15181" y="22627"/>
                </a:lnTo>
                <a:lnTo>
                  <a:pt x="17740" y="20761"/>
                </a:lnTo>
                <a:lnTo>
                  <a:pt x="23125" y="17735"/>
                </a:lnTo>
                <a:lnTo>
                  <a:pt x="28692" y="13215"/>
                </a:lnTo>
                <a:lnTo>
                  <a:pt x="32463" y="11629"/>
                </a:lnTo>
                <a:lnTo>
                  <a:pt x="36882" y="10572"/>
                </a:lnTo>
                <a:lnTo>
                  <a:pt x="41733" y="9867"/>
                </a:lnTo>
                <a:lnTo>
                  <a:pt x="46872" y="8444"/>
                </a:lnTo>
                <a:lnTo>
                  <a:pt x="52203" y="6543"/>
                </a:lnTo>
                <a:lnTo>
                  <a:pt x="57662" y="4324"/>
                </a:lnTo>
                <a:lnTo>
                  <a:pt x="62254" y="2844"/>
                </a:lnTo>
                <a:lnTo>
                  <a:pt x="66267" y="1857"/>
                </a:lnTo>
                <a:lnTo>
                  <a:pt x="69895" y="1199"/>
                </a:lnTo>
                <a:lnTo>
                  <a:pt x="74219" y="761"/>
                </a:lnTo>
                <a:lnTo>
                  <a:pt x="79007" y="469"/>
                </a:lnTo>
                <a:lnTo>
                  <a:pt x="88454" y="144"/>
                </a:lnTo>
                <a:lnTo>
                  <a:pt x="95828" y="0"/>
                </a:lnTo>
                <a:lnTo>
                  <a:pt x="100080" y="913"/>
                </a:lnTo>
                <a:lnTo>
                  <a:pt x="104820" y="2475"/>
                </a:lnTo>
                <a:lnTo>
                  <a:pt x="109885" y="4469"/>
                </a:lnTo>
                <a:lnTo>
                  <a:pt x="114214" y="6751"/>
                </a:lnTo>
                <a:lnTo>
                  <a:pt x="118053" y="9224"/>
                </a:lnTo>
                <a:lnTo>
                  <a:pt x="121564" y="11826"/>
                </a:lnTo>
                <a:lnTo>
                  <a:pt x="128006" y="14717"/>
                </a:lnTo>
                <a:lnTo>
                  <a:pt x="131057" y="15487"/>
                </a:lnTo>
                <a:lnTo>
                  <a:pt x="134044" y="17906"/>
                </a:lnTo>
                <a:lnTo>
                  <a:pt x="139902" y="25674"/>
                </a:lnTo>
                <a:lnTo>
                  <a:pt x="143141" y="32936"/>
                </a:lnTo>
                <a:lnTo>
                  <a:pt x="144580" y="39339"/>
                </a:lnTo>
                <a:lnTo>
                  <a:pt x="145220" y="45360"/>
                </a:lnTo>
                <a:lnTo>
                  <a:pt x="144438" y="49251"/>
                </a:lnTo>
                <a:lnTo>
                  <a:pt x="142965" y="53750"/>
                </a:lnTo>
                <a:lnTo>
                  <a:pt x="141030" y="58655"/>
                </a:lnTo>
                <a:lnTo>
                  <a:pt x="136340" y="66644"/>
                </a:lnTo>
                <a:lnTo>
                  <a:pt x="131080" y="74323"/>
                </a:lnTo>
                <a:lnTo>
                  <a:pt x="128344" y="79037"/>
                </a:lnTo>
                <a:lnTo>
                  <a:pt x="125568" y="84085"/>
                </a:lnTo>
                <a:lnTo>
                  <a:pt x="121812" y="89356"/>
                </a:lnTo>
                <a:lnTo>
                  <a:pt x="117403" y="94774"/>
                </a:lnTo>
                <a:lnTo>
                  <a:pt x="108376" y="104923"/>
                </a:lnTo>
                <a:lnTo>
                  <a:pt x="101190" y="112608"/>
                </a:lnTo>
                <a:lnTo>
                  <a:pt x="98892" y="115991"/>
                </a:lnTo>
                <a:lnTo>
                  <a:pt x="96339" y="122290"/>
                </a:lnTo>
                <a:lnTo>
                  <a:pt x="92665" y="128264"/>
                </a:lnTo>
                <a:lnTo>
                  <a:pt x="86130" y="136530"/>
                </a:lnTo>
                <a:lnTo>
                  <a:pt x="88445" y="136816"/>
                </a:lnTo>
                <a:lnTo>
                  <a:pt x="94479" y="137014"/>
                </a:lnTo>
                <a:lnTo>
                  <a:pt x="184562" y="137044"/>
                </a:lnTo>
                <a:lnTo>
                  <a:pt x="190669" y="137997"/>
                </a:lnTo>
                <a:lnTo>
                  <a:pt x="196645" y="139584"/>
                </a:lnTo>
                <a:lnTo>
                  <a:pt x="202534" y="141595"/>
                </a:lnTo>
                <a:lnTo>
                  <a:pt x="207412" y="143888"/>
                </a:lnTo>
                <a:lnTo>
                  <a:pt x="211617" y="146369"/>
                </a:lnTo>
                <a:lnTo>
                  <a:pt x="215373" y="148976"/>
                </a:lnTo>
                <a:lnTo>
                  <a:pt x="217877" y="151666"/>
                </a:lnTo>
                <a:lnTo>
                  <a:pt x="219546" y="154412"/>
                </a:lnTo>
                <a:lnTo>
                  <a:pt x="221400" y="160003"/>
                </a:lnTo>
                <a:lnTo>
                  <a:pt x="222225" y="165663"/>
                </a:lnTo>
                <a:lnTo>
                  <a:pt x="222591" y="171354"/>
                </a:lnTo>
                <a:lnTo>
                  <a:pt x="222754" y="178010"/>
                </a:lnTo>
                <a:lnTo>
                  <a:pt x="222826" y="187319"/>
                </a:lnTo>
                <a:lnTo>
                  <a:pt x="220941" y="191516"/>
                </a:lnTo>
                <a:lnTo>
                  <a:pt x="217779" y="195266"/>
                </a:lnTo>
                <a:lnTo>
                  <a:pt x="213766" y="198719"/>
                </a:lnTo>
                <a:lnTo>
                  <a:pt x="210138" y="202925"/>
                </a:lnTo>
                <a:lnTo>
                  <a:pt x="206766" y="207635"/>
                </a:lnTo>
                <a:lnTo>
                  <a:pt x="203567" y="212680"/>
                </a:lnTo>
                <a:lnTo>
                  <a:pt x="199529" y="216995"/>
                </a:lnTo>
                <a:lnTo>
                  <a:pt x="194931" y="220825"/>
                </a:lnTo>
                <a:lnTo>
                  <a:pt x="189962" y="224330"/>
                </a:lnTo>
                <a:lnTo>
                  <a:pt x="184743" y="227620"/>
                </a:lnTo>
                <a:lnTo>
                  <a:pt x="179360" y="230765"/>
                </a:lnTo>
                <a:lnTo>
                  <a:pt x="173866" y="233815"/>
                </a:lnTo>
                <a:lnTo>
                  <a:pt x="169251" y="236801"/>
                </a:lnTo>
                <a:lnTo>
                  <a:pt x="165221" y="239743"/>
                </a:lnTo>
                <a:lnTo>
                  <a:pt x="161582" y="242658"/>
                </a:lnTo>
                <a:lnTo>
                  <a:pt x="157251" y="245553"/>
                </a:lnTo>
                <a:lnTo>
                  <a:pt x="152459" y="248436"/>
                </a:lnTo>
                <a:lnTo>
                  <a:pt x="147359" y="251310"/>
                </a:lnTo>
                <a:lnTo>
                  <a:pt x="136613" y="257044"/>
                </a:lnTo>
                <a:lnTo>
                  <a:pt x="131080" y="259907"/>
                </a:lnTo>
                <a:lnTo>
                  <a:pt x="126439" y="261815"/>
                </a:lnTo>
                <a:lnTo>
                  <a:pt x="122393" y="263087"/>
                </a:lnTo>
                <a:lnTo>
                  <a:pt x="118742" y="263935"/>
                </a:lnTo>
                <a:lnTo>
                  <a:pt x="112147" y="264878"/>
                </a:lnTo>
                <a:lnTo>
                  <a:pt x="109055" y="265129"/>
                </a:lnTo>
                <a:lnTo>
                  <a:pt x="106040" y="264344"/>
                </a:lnTo>
                <a:lnTo>
                  <a:pt x="100151" y="260932"/>
                </a:lnTo>
                <a:lnTo>
                  <a:pt x="94297" y="25705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" name="SMARTPenAnnotation488"/>
          <p:cNvSpPr/>
          <p:nvPr/>
        </p:nvSpPr>
        <p:spPr>
          <a:xfrm>
            <a:off x="6123622" y="2093126"/>
            <a:ext cx="222838" cy="199592"/>
          </a:xfrm>
          <a:custGeom>
            <a:avLst/>
            <a:gdLst/>
            <a:ahLst/>
            <a:cxnLst/>
            <a:rect l="0" t="0" r="0" b="0"/>
            <a:pathLst>
              <a:path w="222838" h="239510">
                <a:moveTo>
                  <a:pt x="0" y="8563"/>
                </a:moveTo>
                <a:lnTo>
                  <a:pt x="8219" y="344"/>
                </a:lnTo>
                <a:lnTo>
                  <a:pt x="14394" y="61"/>
                </a:lnTo>
                <a:lnTo>
                  <a:pt x="21333" y="0"/>
                </a:lnTo>
                <a:lnTo>
                  <a:pt x="22795" y="950"/>
                </a:lnTo>
                <a:lnTo>
                  <a:pt x="23769" y="2535"/>
                </a:lnTo>
                <a:lnTo>
                  <a:pt x="24419" y="4545"/>
                </a:lnTo>
                <a:lnTo>
                  <a:pt x="23899" y="6837"/>
                </a:lnTo>
                <a:lnTo>
                  <a:pt x="20782" y="11924"/>
                </a:lnTo>
                <a:lnTo>
                  <a:pt x="19570" y="15566"/>
                </a:lnTo>
                <a:lnTo>
                  <a:pt x="18762" y="19899"/>
                </a:lnTo>
                <a:lnTo>
                  <a:pt x="18223" y="24693"/>
                </a:lnTo>
                <a:lnTo>
                  <a:pt x="17863" y="29794"/>
                </a:lnTo>
                <a:lnTo>
                  <a:pt x="17624" y="35100"/>
                </a:lnTo>
                <a:lnTo>
                  <a:pt x="17464" y="40542"/>
                </a:lnTo>
                <a:lnTo>
                  <a:pt x="16406" y="45122"/>
                </a:lnTo>
                <a:lnTo>
                  <a:pt x="14747" y="49129"/>
                </a:lnTo>
                <a:lnTo>
                  <a:pt x="12689" y="52752"/>
                </a:lnTo>
                <a:lnTo>
                  <a:pt x="11317" y="57072"/>
                </a:lnTo>
                <a:lnTo>
                  <a:pt x="10402" y="61858"/>
                </a:lnTo>
                <a:lnTo>
                  <a:pt x="9792" y="66953"/>
                </a:lnTo>
                <a:lnTo>
                  <a:pt x="9386" y="72255"/>
                </a:lnTo>
                <a:lnTo>
                  <a:pt x="9114" y="77695"/>
                </a:lnTo>
                <a:lnTo>
                  <a:pt x="8934" y="83226"/>
                </a:lnTo>
                <a:lnTo>
                  <a:pt x="7861" y="88818"/>
                </a:lnTo>
                <a:lnTo>
                  <a:pt x="6193" y="94452"/>
                </a:lnTo>
                <a:lnTo>
                  <a:pt x="4129" y="100112"/>
                </a:lnTo>
                <a:lnTo>
                  <a:pt x="2753" y="104839"/>
                </a:lnTo>
                <a:lnTo>
                  <a:pt x="1835" y="108942"/>
                </a:lnTo>
                <a:lnTo>
                  <a:pt x="1223" y="112630"/>
                </a:lnTo>
                <a:lnTo>
                  <a:pt x="816" y="116994"/>
                </a:lnTo>
                <a:lnTo>
                  <a:pt x="544" y="121808"/>
                </a:lnTo>
                <a:lnTo>
                  <a:pt x="242" y="132237"/>
                </a:lnTo>
                <a:lnTo>
                  <a:pt x="107" y="143222"/>
                </a:lnTo>
                <a:lnTo>
                  <a:pt x="1024" y="148818"/>
                </a:lnTo>
                <a:lnTo>
                  <a:pt x="2588" y="154454"/>
                </a:lnTo>
                <a:lnTo>
                  <a:pt x="4583" y="160116"/>
                </a:lnTo>
                <a:lnTo>
                  <a:pt x="6865" y="165796"/>
                </a:lnTo>
                <a:lnTo>
                  <a:pt x="9340" y="171488"/>
                </a:lnTo>
                <a:lnTo>
                  <a:pt x="11941" y="177187"/>
                </a:lnTo>
                <a:lnTo>
                  <a:pt x="13676" y="181940"/>
                </a:lnTo>
                <a:lnTo>
                  <a:pt x="14832" y="186060"/>
                </a:lnTo>
                <a:lnTo>
                  <a:pt x="15603" y="189759"/>
                </a:lnTo>
                <a:lnTo>
                  <a:pt x="17070" y="194131"/>
                </a:lnTo>
                <a:lnTo>
                  <a:pt x="19000" y="198950"/>
                </a:lnTo>
                <a:lnTo>
                  <a:pt x="21239" y="204068"/>
                </a:lnTo>
                <a:lnTo>
                  <a:pt x="23684" y="208432"/>
                </a:lnTo>
                <a:lnTo>
                  <a:pt x="28941" y="215822"/>
                </a:lnTo>
                <a:lnTo>
                  <a:pt x="34453" y="222281"/>
                </a:lnTo>
                <a:lnTo>
                  <a:pt x="37256" y="225337"/>
                </a:lnTo>
                <a:lnTo>
                  <a:pt x="41030" y="228326"/>
                </a:lnTo>
                <a:lnTo>
                  <a:pt x="45451" y="231272"/>
                </a:lnTo>
                <a:lnTo>
                  <a:pt x="50303" y="234189"/>
                </a:lnTo>
                <a:lnTo>
                  <a:pt x="54491" y="236133"/>
                </a:lnTo>
                <a:lnTo>
                  <a:pt x="58234" y="237429"/>
                </a:lnTo>
                <a:lnTo>
                  <a:pt x="64935" y="238869"/>
                </a:lnTo>
                <a:lnTo>
                  <a:pt x="71087" y="239509"/>
                </a:lnTo>
                <a:lnTo>
                  <a:pt x="75014" y="238727"/>
                </a:lnTo>
                <a:lnTo>
                  <a:pt x="79537" y="237253"/>
                </a:lnTo>
                <a:lnTo>
                  <a:pt x="84457" y="235319"/>
                </a:lnTo>
                <a:lnTo>
                  <a:pt x="89642" y="234029"/>
                </a:lnTo>
                <a:lnTo>
                  <a:pt x="95005" y="233169"/>
                </a:lnTo>
                <a:lnTo>
                  <a:pt x="100484" y="232595"/>
                </a:lnTo>
                <a:lnTo>
                  <a:pt x="106042" y="231261"/>
                </a:lnTo>
                <a:lnTo>
                  <a:pt x="111652" y="229418"/>
                </a:lnTo>
                <a:lnTo>
                  <a:pt x="117297" y="227237"/>
                </a:lnTo>
                <a:lnTo>
                  <a:pt x="122966" y="224831"/>
                </a:lnTo>
                <a:lnTo>
                  <a:pt x="134344" y="219617"/>
                </a:lnTo>
                <a:lnTo>
                  <a:pt x="151460" y="211327"/>
                </a:lnTo>
                <a:lnTo>
                  <a:pt x="156219" y="208509"/>
                </a:lnTo>
                <a:lnTo>
                  <a:pt x="160343" y="205678"/>
                </a:lnTo>
                <a:lnTo>
                  <a:pt x="164045" y="202838"/>
                </a:lnTo>
                <a:lnTo>
                  <a:pt x="168419" y="199040"/>
                </a:lnTo>
                <a:lnTo>
                  <a:pt x="173239" y="194603"/>
                </a:lnTo>
                <a:lnTo>
                  <a:pt x="178358" y="189740"/>
                </a:lnTo>
                <a:lnTo>
                  <a:pt x="183675" y="185545"/>
                </a:lnTo>
                <a:lnTo>
                  <a:pt x="189125" y="181796"/>
                </a:lnTo>
                <a:lnTo>
                  <a:pt x="194664" y="178344"/>
                </a:lnTo>
                <a:lnTo>
                  <a:pt x="199308" y="175091"/>
                </a:lnTo>
                <a:lnTo>
                  <a:pt x="203357" y="171969"/>
                </a:lnTo>
                <a:lnTo>
                  <a:pt x="207009" y="168936"/>
                </a:lnTo>
                <a:lnTo>
                  <a:pt x="213607" y="163025"/>
                </a:lnTo>
                <a:lnTo>
                  <a:pt x="216699" y="160115"/>
                </a:lnTo>
                <a:lnTo>
                  <a:pt x="218761" y="157223"/>
                </a:lnTo>
                <a:lnTo>
                  <a:pt x="221052" y="151469"/>
                </a:lnTo>
                <a:lnTo>
                  <a:pt x="222070" y="145737"/>
                </a:lnTo>
                <a:lnTo>
                  <a:pt x="222724" y="138847"/>
                </a:lnTo>
                <a:lnTo>
                  <a:pt x="222837" y="133103"/>
                </a:lnTo>
                <a:lnTo>
                  <a:pt x="220948" y="131595"/>
                </a:lnTo>
                <a:lnTo>
                  <a:pt x="217784" y="130589"/>
                </a:lnTo>
                <a:lnTo>
                  <a:pt x="213769" y="129919"/>
                </a:lnTo>
                <a:lnTo>
                  <a:pt x="210141" y="129472"/>
                </a:lnTo>
                <a:lnTo>
                  <a:pt x="203569" y="128976"/>
                </a:lnTo>
                <a:lnTo>
                  <a:pt x="197473" y="128755"/>
                </a:lnTo>
                <a:lnTo>
                  <a:pt x="194514" y="128696"/>
                </a:lnTo>
                <a:lnTo>
                  <a:pt x="189683" y="129610"/>
                </a:lnTo>
                <a:lnTo>
                  <a:pt x="183606" y="131171"/>
                </a:lnTo>
                <a:lnTo>
                  <a:pt x="176696" y="133164"/>
                </a:lnTo>
                <a:lnTo>
                  <a:pt x="171137" y="135446"/>
                </a:lnTo>
                <a:lnTo>
                  <a:pt x="166479" y="137919"/>
                </a:lnTo>
                <a:lnTo>
                  <a:pt x="162421" y="140521"/>
                </a:lnTo>
                <a:lnTo>
                  <a:pt x="157811" y="143207"/>
                </a:lnTo>
                <a:lnTo>
                  <a:pt x="152832" y="145951"/>
                </a:lnTo>
                <a:lnTo>
                  <a:pt x="147608" y="148733"/>
                </a:lnTo>
                <a:lnTo>
                  <a:pt x="143173" y="151540"/>
                </a:lnTo>
                <a:lnTo>
                  <a:pt x="139264" y="154363"/>
                </a:lnTo>
                <a:lnTo>
                  <a:pt x="135705" y="157199"/>
                </a:lnTo>
                <a:lnTo>
                  <a:pt x="131427" y="160041"/>
                </a:lnTo>
                <a:lnTo>
                  <a:pt x="126671" y="162889"/>
                </a:lnTo>
                <a:lnTo>
                  <a:pt x="121595" y="165740"/>
                </a:lnTo>
                <a:lnTo>
                  <a:pt x="117258" y="168592"/>
                </a:lnTo>
                <a:lnTo>
                  <a:pt x="113415" y="171447"/>
                </a:lnTo>
                <a:lnTo>
                  <a:pt x="106604" y="177159"/>
                </a:lnTo>
                <a:lnTo>
                  <a:pt x="100402" y="182872"/>
                </a:lnTo>
                <a:lnTo>
                  <a:pt x="91555" y="191444"/>
                </a:lnTo>
                <a:lnTo>
                  <a:pt x="89612" y="195254"/>
                </a:lnTo>
                <a:lnTo>
                  <a:pt x="88317" y="199699"/>
                </a:lnTo>
                <a:lnTo>
                  <a:pt x="87453" y="204567"/>
                </a:lnTo>
                <a:lnTo>
                  <a:pt x="85924" y="208765"/>
                </a:lnTo>
                <a:lnTo>
                  <a:pt x="81686" y="215969"/>
                </a:lnTo>
                <a:lnTo>
                  <a:pt x="79167" y="222347"/>
                </a:lnTo>
                <a:lnTo>
                  <a:pt x="77153" y="23144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6" name="SMARTPenAnnotation489"/>
          <p:cNvSpPr/>
          <p:nvPr/>
        </p:nvSpPr>
        <p:spPr>
          <a:xfrm>
            <a:off x="1451610" y="2621756"/>
            <a:ext cx="308611" cy="14288"/>
          </a:xfrm>
          <a:custGeom>
            <a:avLst/>
            <a:gdLst/>
            <a:ahLst/>
            <a:cxnLst/>
            <a:rect l="0" t="0" r="0" b="0"/>
            <a:pathLst>
              <a:path w="308611" h="17145">
                <a:moveTo>
                  <a:pt x="0" y="8573"/>
                </a:moveTo>
                <a:lnTo>
                  <a:pt x="4551" y="8573"/>
                </a:lnTo>
                <a:lnTo>
                  <a:pt x="5892" y="9525"/>
                </a:lnTo>
                <a:lnTo>
                  <a:pt x="6786" y="11113"/>
                </a:lnTo>
                <a:lnTo>
                  <a:pt x="8220" y="15953"/>
                </a:lnTo>
                <a:lnTo>
                  <a:pt x="9290" y="16351"/>
                </a:lnTo>
                <a:lnTo>
                  <a:pt x="13019" y="16792"/>
                </a:lnTo>
                <a:lnTo>
                  <a:pt x="20392" y="16988"/>
                </a:lnTo>
                <a:lnTo>
                  <a:pt x="82989" y="17144"/>
                </a:lnTo>
                <a:lnTo>
                  <a:pt x="89616" y="16192"/>
                </a:lnTo>
                <a:lnTo>
                  <a:pt x="96892" y="14605"/>
                </a:lnTo>
                <a:lnTo>
                  <a:pt x="104600" y="12594"/>
                </a:lnTo>
                <a:lnTo>
                  <a:pt x="111643" y="11253"/>
                </a:lnTo>
                <a:lnTo>
                  <a:pt x="118244" y="10360"/>
                </a:lnTo>
                <a:lnTo>
                  <a:pt x="124550" y="9764"/>
                </a:lnTo>
                <a:lnTo>
                  <a:pt x="131611" y="9367"/>
                </a:lnTo>
                <a:lnTo>
                  <a:pt x="147076" y="8926"/>
                </a:lnTo>
                <a:lnTo>
                  <a:pt x="185354" y="8604"/>
                </a:lnTo>
                <a:lnTo>
                  <a:pt x="237163" y="8573"/>
                </a:lnTo>
                <a:lnTo>
                  <a:pt x="242881" y="7621"/>
                </a:lnTo>
                <a:lnTo>
                  <a:pt x="248599" y="6033"/>
                </a:lnTo>
                <a:lnTo>
                  <a:pt x="254315" y="4022"/>
                </a:lnTo>
                <a:lnTo>
                  <a:pt x="260031" y="2681"/>
                </a:lnTo>
                <a:lnTo>
                  <a:pt x="265747" y="1788"/>
                </a:lnTo>
                <a:lnTo>
                  <a:pt x="271462" y="1192"/>
                </a:lnTo>
                <a:lnTo>
                  <a:pt x="277177" y="795"/>
                </a:lnTo>
                <a:lnTo>
                  <a:pt x="282893" y="530"/>
                </a:lnTo>
                <a:lnTo>
                  <a:pt x="297498" y="157"/>
                </a:lnTo>
                <a:lnTo>
                  <a:pt x="30861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7" name="SMARTPenAnnotation490"/>
          <p:cNvSpPr/>
          <p:nvPr/>
        </p:nvSpPr>
        <p:spPr>
          <a:xfrm>
            <a:off x="1785938" y="2564606"/>
            <a:ext cx="308611" cy="171451"/>
          </a:xfrm>
          <a:custGeom>
            <a:avLst/>
            <a:gdLst/>
            <a:ahLst/>
            <a:cxnLst/>
            <a:rect l="0" t="0" r="0" b="0"/>
            <a:pathLst>
              <a:path w="308611" h="205741">
                <a:moveTo>
                  <a:pt x="0" y="0"/>
                </a:moveTo>
                <a:lnTo>
                  <a:pt x="21238" y="0"/>
                </a:lnTo>
                <a:lnTo>
                  <a:pt x="22731" y="953"/>
                </a:lnTo>
                <a:lnTo>
                  <a:pt x="23727" y="2540"/>
                </a:lnTo>
                <a:lnTo>
                  <a:pt x="24390" y="4551"/>
                </a:lnTo>
                <a:lnTo>
                  <a:pt x="27667" y="9325"/>
                </a:lnTo>
                <a:lnTo>
                  <a:pt x="32299" y="14622"/>
                </a:lnTo>
                <a:lnTo>
                  <a:pt x="37533" y="20151"/>
                </a:lnTo>
                <a:lnTo>
                  <a:pt x="39309" y="22959"/>
                </a:lnTo>
                <a:lnTo>
                  <a:pt x="41283" y="28619"/>
                </a:lnTo>
                <a:lnTo>
                  <a:pt x="44701" y="34310"/>
                </a:lnTo>
                <a:lnTo>
                  <a:pt x="49394" y="40014"/>
                </a:lnTo>
                <a:lnTo>
                  <a:pt x="54656" y="45724"/>
                </a:lnTo>
                <a:lnTo>
                  <a:pt x="62709" y="51437"/>
                </a:lnTo>
                <a:lnTo>
                  <a:pt x="71686" y="57151"/>
                </a:lnTo>
                <a:lnTo>
                  <a:pt x="78850" y="62865"/>
                </a:lnTo>
                <a:lnTo>
                  <a:pt x="87749" y="68580"/>
                </a:lnTo>
                <a:lnTo>
                  <a:pt x="92790" y="71438"/>
                </a:lnTo>
                <a:lnTo>
                  <a:pt x="103470" y="77153"/>
                </a:lnTo>
                <a:lnTo>
                  <a:pt x="160030" y="105728"/>
                </a:lnTo>
                <a:lnTo>
                  <a:pt x="177168" y="114300"/>
                </a:lnTo>
                <a:lnTo>
                  <a:pt x="182882" y="118110"/>
                </a:lnTo>
                <a:lnTo>
                  <a:pt x="188596" y="122555"/>
                </a:lnTo>
                <a:lnTo>
                  <a:pt x="194311" y="127423"/>
                </a:lnTo>
                <a:lnTo>
                  <a:pt x="200026" y="131621"/>
                </a:lnTo>
                <a:lnTo>
                  <a:pt x="205741" y="135373"/>
                </a:lnTo>
                <a:lnTo>
                  <a:pt x="211455" y="138826"/>
                </a:lnTo>
                <a:lnTo>
                  <a:pt x="220345" y="145203"/>
                </a:lnTo>
                <a:lnTo>
                  <a:pt x="228423" y="151212"/>
                </a:lnTo>
                <a:lnTo>
                  <a:pt x="233245" y="154148"/>
                </a:lnTo>
                <a:lnTo>
                  <a:pt x="242730" y="159950"/>
                </a:lnTo>
                <a:lnTo>
                  <a:pt x="250120" y="165704"/>
                </a:lnTo>
                <a:lnTo>
                  <a:pt x="256579" y="171436"/>
                </a:lnTo>
                <a:lnTo>
                  <a:pt x="263578" y="177159"/>
                </a:lnTo>
                <a:lnTo>
                  <a:pt x="273038" y="182877"/>
                </a:lnTo>
                <a:lnTo>
                  <a:pt x="281053" y="188594"/>
                </a:lnTo>
                <a:lnTo>
                  <a:pt x="287790" y="194310"/>
                </a:lnTo>
                <a:lnTo>
                  <a:pt x="293959" y="200025"/>
                </a:lnTo>
                <a:lnTo>
                  <a:pt x="299504" y="205238"/>
                </a:lnTo>
                <a:lnTo>
                  <a:pt x="308610" y="20574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8" name="SMARTPenAnnotation491"/>
          <p:cNvSpPr/>
          <p:nvPr/>
        </p:nvSpPr>
        <p:spPr>
          <a:xfrm>
            <a:off x="1909928" y="2578919"/>
            <a:ext cx="158902" cy="163248"/>
          </a:xfrm>
          <a:custGeom>
            <a:avLst/>
            <a:gdLst/>
            <a:ahLst/>
            <a:cxnLst/>
            <a:rect l="0" t="0" r="0" b="0"/>
            <a:pathLst>
              <a:path w="158902" h="195898">
                <a:moveTo>
                  <a:pt x="158901" y="8542"/>
                </a:moveTo>
                <a:lnTo>
                  <a:pt x="150682" y="322"/>
                </a:lnTo>
                <a:lnTo>
                  <a:pt x="145883" y="74"/>
                </a:lnTo>
                <a:lnTo>
                  <a:pt x="142979" y="0"/>
                </a:lnTo>
                <a:lnTo>
                  <a:pt x="142572" y="942"/>
                </a:lnTo>
                <a:lnTo>
                  <a:pt x="142119" y="4529"/>
                </a:lnTo>
                <a:lnTo>
                  <a:pt x="141045" y="6819"/>
                </a:lnTo>
                <a:lnTo>
                  <a:pt x="137313" y="11904"/>
                </a:lnTo>
                <a:lnTo>
                  <a:pt x="132479" y="17338"/>
                </a:lnTo>
                <a:lnTo>
                  <a:pt x="129856" y="20121"/>
                </a:lnTo>
                <a:lnTo>
                  <a:pt x="84446" y="65844"/>
                </a:lnTo>
                <a:lnTo>
                  <a:pt x="79737" y="72461"/>
                </a:lnTo>
                <a:lnTo>
                  <a:pt x="75645" y="79729"/>
                </a:lnTo>
                <a:lnTo>
                  <a:pt x="71965" y="87432"/>
                </a:lnTo>
                <a:lnTo>
                  <a:pt x="67606" y="94473"/>
                </a:lnTo>
                <a:lnTo>
                  <a:pt x="62795" y="101072"/>
                </a:lnTo>
                <a:lnTo>
                  <a:pt x="57683" y="107376"/>
                </a:lnTo>
                <a:lnTo>
                  <a:pt x="52370" y="113483"/>
                </a:lnTo>
                <a:lnTo>
                  <a:pt x="46923" y="119461"/>
                </a:lnTo>
                <a:lnTo>
                  <a:pt x="41387" y="125350"/>
                </a:lnTo>
                <a:lnTo>
                  <a:pt x="36743" y="131181"/>
                </a:lnTo>
                <a:lnTo>
                  <a:pt x="32695" y="136974"/>
                </a:lnTo>
                <a:lnTo>
                  <a:pt x="29044" y="142741"/>
                </a:lnTo>
                <a:lnTo>
                  <a:pt x="25657" y="148490"/>
                </a:lnTo>
                <a:lnTo>
                  <a:pt x="22447" y="154228"/>
                </a:lnTo>
                <a:lnTo>
                  <a:pt x="19354" y="159958"/>
                </a:lnTo>
                <a:lnTo>
                  <a:pt x="16340" y="164731"/>
                </a:lnTo>
                <a:lnTo>
                  <a:pt x="13378" y="168866"/>
                </a:lnTo>
                <a:lnTo>
                  <a:pt x="10451" y="172574"/>
                </a:lnTo>
                <a:lnTo>
                  <a:pt x="8499" y="175999"/>
                </a:lnTo>
                <a:lnTo>
                  <a:pt x="7198" y="179235"/>
                </a:lnTo>
                <a:lnTo>
                  <a:pt x="6331" y="182345"/>
                </a:lnTo>
                <a:lnTo>
                  <a:pt x="4801" y="184418"/>
                </a:lnTo>
                <a:lnTo>
                  <a:pt x="2827" y="185800"/>
                </a:lnTo>
                <a:lnTo>
                  <a:pt x="560" y="186721"/>
                </a:lnTo>
                <a:lnTo>
                  <a:pt x="0" y="187336"/>
                </a:lnTo>
                <a:lnTo>
                  <a:pt x="580" y="187745"/>
                </a:lnTo>
                <a:lnTo>
                  <a:pt x="1919" y="188018"/>
                </a:lnTo>
                <a:lnTo>
                  <a:pt x="2811" y="189153"/>
                </a:lnTo>
                <a:lnTo>
                  <a:pt x="3406" y="190861"/>
                </a:lnTo>
                <a:lnTo>
                  <a:pt x="4361" y="195897"/>
                </a:lnTo>
                <a:lnTo>
                  <a:pt x="4527" y="192218"/>
                </a:lnTo>
                <a:lnTo>
                  <a:pt x="6455" y="191001"/>
                </a:lnTo>
                <a:lnTo>
                  <a:pt x="9646" y="190188"/>
                </a:lnTo>
                <a:lnTo>
                  <a:pt x="21741" y="18856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9" name="SMARTPenAnnotation492"/>
          <p:cNvSpPr/>
          <p:nvPr/>
        </p:nvSpPr>
        <p:spPr>
          <a:xfrm>
            <a:off x="2428875" y="2629222"/>
            <a:ext cx="265748" cy="28254"/>
          </a:xfrm>
          <a:custGeom>
            <a:avLst/>
            <a:gdLst/>
            <a:ahLst/>
            <a:cxnLst/>
            <a:rect l="0" t="0" r="0" b="0"/>
            <a:pathLst>
              <a:path w="265748" h="33905">
                <a:moveTo>
                  <a:pt x="0" y="33904"/>
                </a:moveTo>
                <a:lnTo>
                  <a:pt x="7380" y="33904"/>
                </a:lnTo>
                <a:lnTo>
                  <a:pt x="8730" y="32951"/>
                </a:lnTo>
                <a:lnTo>
                  <a:pt x="10582" y="31364"/>
                </a:lnTo>
                <a:lnTo>
                  <a:pt x="12770" y="29353"/>
                </a:lnTo>
                <a:lnTo>
                  <a:pt x="16133" y="28012"/>
                </a:lnTo>
                <a:lnTo>
                  <a:pt x="20280" y="27118"/>
                </a:lnTo>
                <a:lnTo>
                  <a:pt x="24950" y="26523"/>
                </a:lnTo>
                <a:lnTo>
                  <a:pt x="32679" y="25860"/>
                </a:lnTo>
                <a:lnTo>
                  <a:pt x="36073" y="25684"/>
                </a:lnTo>
                <a:lnTo>
                  <a:pt x="40241" y="24614"/>
                </a:lnTo>
                <a:lnTo>
                  <a:pt x="44925" y="22948"/>
                </a:lnTo>
                <a:lnTo>
                  <a:pt x="49952" y="20885"/>
                </a:lnTo>
                <a:lnTo>
                  <a:pt x="55209" y="19509"/>
                </a:lnTo>
                <a:lnTo>
                  <a:pt x="60618" y="18592"/>
                </a:lnTo>
                <a:lnTo>
                  <a:pt x="66129" y="17981"/>
                </a:lnTo>
                <a:lnTo>
                  <a:pt x="72661" y="16621"/>
                </a:lnTo>
                <a:lnTo>
                  <a:pt x="79873" y="14762"/>
                </a:lnTo>
                <a:lnTo>
                  <a:pt x="87539" y="12570"/>
                </a:lnTo>
                <a:lnTo>
                  <a:pt x="95506" y="11109"/>
                </a:lnTo>
                <a:lnTo>
                  <a:pt x="103676" y="10134"/>
                </a:lnTo>
                <a:lnTo>
                  <a:pt x="111979" y="9485"/>
                </a:lnTo>
                <a:lnTo>
                  <a:pt x="120373" y="8100"/>
                </a:lnTo>
                <a:lnTo>
                  <a:pt x="128826" y="6223"/>
                </a:lnTo>
                <a:lnTo>
                  <a:pt x="137319" y="4020"/>
                </a:lnTo>
                <a:lnTo>
                  <a:pt x="144886" y="2551"/>
                </a:lnTo>
                <a:lnTo>
                  <a:pt x="151835" y="1572"/>
                </a:lnTo>
                <a:lnTo>
                  <a:pt x="158373" y="919"/>
                </a:lnTo>
                <a:lnTo>
                  <a:pt x="165590" y="484"/>
                </a:lnTo>
                <a:lnTo>
                  <a:pt x="181228" y="0"/>
                </a:lnTo>
                <a:lnTo>
                  <a:pt x="188446" y="824"/>
                </a:lnTo>
                <a:lnTo>
                  <a:pt x="195163" y="2326"/>
                </a:lnTo>
                <a:lnTo>
                  <a:pt x="201546" y="4279"/>
                </a:lnTo>
                <a:lnTo>
                  <a:pt x="207706" y="5581"/>
                </a:lnTo>
                <a:lnTo>
                  <a:pt x="213718" y="6450"/>
                </a:lnTo>
                <a:lnTo>
                  <a:pt x="219631" y="7028"/>
                </a:lnTo>
                <a:lnTo>
                  <a:pt x="224526" y="8367"/>
                </a:lnTo>
                <a:lnTo>
                  <a:pt x="228741" y="10212"/>
                </a:lnTo>
                <a:lnTo>
                  <a:pt x="232504" y="12394"/>
                </a:lnTo>
                <a:lnTo>
                  <a:pt x="236917" y="13849"/>
                </a:lnTo>
                <a:lnTo>
                  <a:pt x="241765" y="14819"/>
                </a:lnTo>
                <a:lnTo>
                  <a:pt x="246901" y="15465"/>
                </a:lnTo>
                <a:lnTo>
                  <a:pt x="255148" y="16184"/>
                </a:lnTo>
                <a:lnTo>
                  <a:pt x="258681" y="16375"/>
                </a:lnTo>
                <a:lnTo>
                  <a:pt x="261037" y="17456"/>
                </a:lnTo>
                <a:lnTo>
                  <a:pt x="262607" y="19128"/>
                </a:lnTo>
                <a:lnTo>
                  <a:pt x="265747" y="2533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0" name="SMARTPenAnnotation493"/>
          <p:cNvSpPr/>
          <p:nvPr/>
        </p:nvSpPr>
        <p:spPr>
          <a:xfrm>
            <a:off x="2797493" y="2524829"/>
            <a:ext cx="231459" cy="89782"/>
          </a:xfrm>
          <a:custGeom>
            <a:avLst/>
            <a:gdLst/>
            <a:ahLst/>
            <a:cxnLst/>
            <a:rect l="0" t="0" r="0" b="0"/>
            <a:pathLst>
              <a:path w="231459" h="107738">
                <a:moveTo>
                  <a:pt x="0" y="13442"/>
                </a:moveTo>
                <a:lnTo>
                  <a:pt x="0" y="8891"/>
                </a:lnTo>
                <a:lnTo>
                  <a:pt x="952" y="7550"/>
                </a:lnTo>
                <a:lnTo>
                  <a:pt x="2540" y="6657"/>
                </a:lnTo>
                <a:lnTo>
                  <a:pt x="7381" y="5223"/>
                </a:lnTo>
                <a:lnTo>
                  <a:pt x="7778" y="4152"/>
                </a:lnTo>
                <a:lnTo>
                  <a:pt x="8043" y="2486"/>
                </a:lnTo>
                <a:lnTo>
                  <a:pt x="8220" y="423"/>
                </a:lnTo>
                <a:lnTo>
                  <a:pt x="9289" y="0"/>
                </a:lnTo>
                <a:lnTo>
                  <a:pt x="10956" y="671"/>
                </a:lnTo>
                <a:lnTo>
                  <a:pt x="15922" y="4040"/>
                </a:lnTo>
                <a:lnTo>
                  <a:pt x="19142" y="7041"/>
                </a:lnTo>
                <a:lnTo>
                  <a:pt x="29883" y="17618"/>
                </a:lnTo>
                <a:lnTo>
                  <a:pt x="31352" y="20036"/>
                </a:lnTo>
                <a:lnTo>
                  <a:pt x="32331" y="22601"/>
                </a:lnTo>
                <a:lnTo>
                  <a:pt x="32984" y="25263"/>
                </a:lnTo>
                <a:lnTo>
                  <a:pt x="33420" y="27990"/>
                </a:lnTo>
                <a:lnTo>
                  <a:pt x="33710" y="30761"/>
                </a:lnTo>
                <a:lnTo>
                  <a:pt x="33903" y="33560"/>
                </a:lnTo>
                <a:lnTo>
                  <a:pt x="34032" y="36379"/>
                </a:lnTo>
                <a:lnTo>
                  <a:pt x="34175" y="42051"/>
                </a:lnTo>
                <a:lnTo>
                  <a:pt x="35166" y="44897"/>
                </a:lnTo>
                <a:lnTo>
                  <a:pt x="36779" y="47747"/>
                </a:lnTo>
                <a:lnTo>
                  <a:pt x="38807" y="50600"/>
                </a:lnTo>
                <a:lnTo>
                  <a:pt x="40159" y="53454"/>
                </a:lnTo>
                <a:lnTo>
                  <a:pt x="41060" y="56309"/>
                </a:lnTo>
                <a:lnTo>
                  <a:pt x="42507" y="63185"/>
                </a:lnTo>
                <a:lnTo>
                  <a:pt x="42625" y="64701"/>
                </a:lnTo>
                <a:lnTo>
                  <a:pt x="42704" y="66665"/>
                </a:lnTo>
                <a:lnTo>
                  <a:pt x="42757" y="68927"/>
                </a:lnTo>
                <a:lnTo>
                  <a:pt x="43745" y="71387"/>
                </a:lnTo>
                <a:lnTo>
                  <a:pt x="45356" y="73979"/>
                </a:lnTo>
                <a:lnTo>
                  <a:pt x="50234" y="80433"/>
                </a:lnTo>
                <a:lnTo>
                  <a:pt x="51587" y="81915"/>
                </a:lnTo>
                <a:lnTo>
                  <a:pt x="58710" y="89264"/>
                </a:lnTo>
                <a:lnTo>
                  <a:pt x="60095" y="89707"/>
                </a:lnTo>
                <a:lnTo>
                  <a:pt x="64174" y="90200"/>
                </a:lnTo>
                <a:lnTo>
                  <a:pt x="65643" y="91284"/>
                </a:lnTo>
                <a:lnTo>
                  <a:pt x="66622" y="92959"/>
                </a:lnTo>
                <a:lnTo>
                  <a:pt x="67274" y="95029"/>
                </a:lnTo>
                <a:lnTo>
                  <a:pt x="68662" y="96408"/>
                </a:lnTo>
                <a:lnTo>
                  <a:pt x="70540" y="97328"/>
                </a:lnTo>
                <a:lnTo>
                  <a:pt x="72744" y="97941"/>
                </a:lnTo>
                <a:lnTo>
                  <a:pt x="77733" y="101162"/>
                </a:lnTo>
                <a:lnTo>
                  <a:pt x="80397" y="103355"/>
                </a:lnTo>
                <a:lnTo>
                  <a:pt x="83126" y="104816"/>
                </a:lnTo>
                <a:lnTo>
                  <a:pt x="88697" y="106440"/>
                </a:lnTo>
                <a:lnTo>
                  <a:pt x="94348" y="107162"/>
                </a:lnTo>
                <a:lnTo>
                  <a:pt x="100035" y="107483"/>
                </a:lnTo>
                <a:lnTo>
                  <a:pt x="105737" y="107625"/>
                </a:lnTo>
                <a:lnTo>
                  <a:pt x="147045" y="107737"/>
                </a:lnTo>
                <a:lnTo>
                  <a:pt x="150418" y="106785"/>
                </a:lnTo>
                <a:lnTo>
                  <a:pt x="153618" y="105198"/>
                </a:lnTo>
                <a:lnTo>
                  <a:pt x="156705" y="103188"/>
                </a:lnTo>
                <a:lnTo>
                  <a:pt x="160667" y="101847"/>
                </a:lnTo>
                <a:lnTo>
                  <a:pt x="165214" y="100954"/>
                </a:lnTo>
                <a:lnTo>
                  <a:pt x="170150" y="100358"/>
                </a:lnTo>
                <a:lnTo>
                  <a:pt x="175346" y="99961"/>
                </a:lnTo>
                <a:lnTo>
                  <a:pt x="180715" y="99697"/>
                </a:lnTo>
                <a:lnTo>
                  <a:pt x="186199" y="99520"/>
                </a:lnTo>
                <a:lnTo>
                  <a:pt x="190808" y="98450"/>
                </a:lnTo>
                <a:lnTo>
                  <a:pt x="194833" y="96784"/>
                </a:lnTo>
                <a:lnTo>
                  <a:pt x="198468" y="94721"/>
                </a:lnTo>
                <a:lnTo>
                  <a:pt x="202797" y="93345"/>
                </a:lnTo>
                <a:lnTo>
                  <a:pt x="207588" y="92428"/>
                </a:lnTo>
                <a:lnTo>
                  <a:pt x="212687" y="91817"/>
                </a:lnTo>
                <a:lnTo>
                  <a:pt x="217039" y="90457"/>
                </a:lnTo>
                <a:lnTo>
                  <a:pt x="220892" y="88598"/>
                </a:lnTo>
                <a:lnTo>
                  <a:pt x="231458" y="8202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1" name="SMARTPenAnnotation494"/>
          <p:cNvSpPr/>
          <p:nvPr/>
        </p:nvSpPr>
        <p:spPr>
          <a:xfrm>
            <a:off x="3037555" y="2487018"/>
            <a:ext cx="68549" cy="256183"/>
          </a:xfrm>
          <a:custGeom>
            <a:avLst/>
            <a:gdLst/>
            <a:ahLst/>
            <a:cxnLst/>
            <a:rect l="0" t="0" r="0" b="0"/>
            <a:pathLst>
              <a:path w="68549" h="307420">
                <a:moveTo>
                  <a:pt x="17113" y="7381"/>
                </a:moveTo>
                <a:lnTo>
                  <a:pt x="9732" y="7381"/>
                </a:lnTo>
                <a:lnTo>
                  <a:pt x="9335" y="6429"/>
                </a:lnTo>
                <a:lnTo>
                  <a:pt x="8894" y="2830"/>
                </a:lnTo>
                <a:lnTo>
                  <a:pt x="7823" y="1489"/>
                </a:lnTo>
                <a:lnTo>
                  <a:pt x="6157" y="596"/>
                </a:lnTo>
                <a:lnTo>
                  <a:pt x="4094" y="0"/>
                </a:lnTo>
                <a:lnTo>
                  <a:pt x="2719" y="555"/>
                </a:lnTo>
                <a:lnTo>
                  <a:pt x="1802" y="1878"/>
                </a:lnTo>
                <a:lnTo>
                  <a:pt x="330" y="6294"/>
                </a:lnTo>
                <a:lnTo>
                  <a:pt x="0" y="14666"/>
                </a:lnTo>
                <a:lnTo>
                  <a:pt x="942" y="17001"/>
                </a:lnTo>
                <a:lnTo>
                  <a:pt x="2522" y="20462"/>
                </a:lnTo>
                <a:lnTo>
                  <a:pt x="4528" y="24674"/>
                </a:lnTo>
                <a:lnTo>
                  <a:pt x="5866" y="28435"/>
                </a:lnTo>
                <a:lnTo>
                  <a:pt x="7352" y="35153"/>
                </a:lnTo>
                <a:lnTo>
                  <a:pt x="8701" y="38278"/>
                </a:lnTo>
                <a:lnTo>
                  <a:pt x="10552" y="41314"/>
                </a:lnTo>
                <a:lnTo>
                  <a:pt x="12739" y="44291"/>
                </a:lnTo>
                <a:lnTo>
                  <a:pt x="14197" y="48180"/>
                </a:lnTo>
                <a:lnTo>
                  <a:pt x="15817" y="57582"/>
                </a:lnTo>
                <a:lnTo>
                  <a:pt x="17201" y="62755"/>
                </a:lnTo>
                <a:lnTo>
                  <a:pt x="19077" y="68110"/>
                </a:lnTo>
                <a:lnTo>
                  <a:pt x="21280" y="73584"/>
                </a:lnTo>
                <a:lnTo>
                  <a:pt x="23701" y="79139"/>
                </a:lnTo>
                <a:lnTo>
                  <a:pt x="28931" y="90391"/>
                </a:lnTo>
                <a:lnTo>
                  <a:pt x="37230" y="107436"/>
                </a:lnTo>
                <a:lnTo>
                  <a:pt x="39097" y="113137"/>
                </a:lnTo>
                <a:lnTo>
                  <a:pt x="40342" y="118842"/>
                </a:lnTo>
                <a:lnTo>
                  <a:pt x="41171" y="124551"/>
                </a:lnTo>
                <a:lnTo>
                  <a:pt x="41724" y="130262"/>
                </a:lnTo>
                <a:lnTo>
                  <a:pt x="42093" y="135974"/>
                </a:lnTo>
                <a:lnTo>
                  <a:pt x="42339" y="141687"/>
                </a:lnTo>
                <a:lnTo>
                  <a:pt x="43456" y="147401"/>
                </a:lnTo>
                <a:lnTo>
                  <a:pt x="45152" y="153115"/>
                </a:lnTo>
                <a:lnTo>
                  <a:pt x="47236" y="158830"/>
                </a:lnTo>
                <a:lnTo>
                  <a:pt x="48625" y="165497"/>
                </a:lnTo>
                <a:lnTo>
                  <a:pt x="49551" y="172799"/>
                </a:lnTo>
                <a:lnTo>
                  <a:pt x="50168" y="180525"/>
                </a:lnTo>
                <a:lnTo>
                  <a:pt x="50580" y="187580"/>
                </a:lnTo>
                <a:lnTo>
                  <a:pt x="51037" y="200500"/>
                </a:lnTo>
                <a:lnTo>
                  <a:pt x="51331" y="224316"/>
                </a:lnTo>
                <a:lnTo>
                  <a:pt x="51403" y="296682"/>
                </a:lnTo>
                <a:lnTo>
                  <a:pt x="52356" y="298356"/>
                </a:lnTo>
                <a:lnTo>
                  <a:pt x="53943" y="300425"/>
                </a:lnTo>
                <a:lnTo>
                  <a:pt x="58784" y="306037"/>
                </a:lnTo>
                <a:lnTo>
                  <a:pt x="60134" y="306497"/>
                </a:lnTo>
                <a:lnTo>
                  <a:pt x="61986" y="306805"/>
                </a:lnTo>
                <a:lnTo>
                  <a:pt x="68548" y="30741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2" name="SMARTPenAnnotation495"/>
          <p:cNvSpPr/>
          <p:nvPr/>
        </p:nvSpPr>
        <p:spPr>
          <a:xfrm>
            <a:off x="4846320" y="2621756"/>
            <a:ext cx="205740" cy="14288"/>
          </a:xfrm>
          <a:custGeom>
            <a:avLst/>
            <a:gdLst/>
            <a:ahLst/>
            <a:cxnLst/>
            <a:rect l="0" t="0" r="0" b="0"/>
            <a:pathLst>
              <a:path w="205740" h="17146">
                <a:moveTo>
                  <a:pt x="0" y="0"/>
                </a:moveTo>
                <a:lnTo>
                  <a:pt x="4550" y="0"/>
                </a:lnTo>
                <a:lnTo>
                  <a:pt x="6843" y="953"/>
                </a:lnTo>
                <a:lnTo>
                  <a:pt x="9324" y="2540"/>
                </a:lnTo>
                <a:lnTo>
                  <a:pt x="11931" y="4551"/>
                </a:lnTo>
                <a:lnTo>
                  <a:pt x="15574" y="5892"/>
                </a:lnTo>
                <a:lnTo>
                  <a:pt x="19908" y="6785"/>
                </a:lnTo>
                <a:lnTo>
                  <a:pt x="24702" y="7381"/>
                </a:lnTo>
                <a:lnTo>
                  <a:pt x="29802" y="7778"/>
                </a:lnTo>
                <a:lnTo>
                  <a:pt x="35108" y="8043"/>
                </a:lnTo>
                <a:lnTo>
                  <a:pt x="46084" y="8337"/>
                </a:lnTo>
                <a:lnTo>
                  <a:pt x="74343" y="8542"/>
                </a:lnTo>
                <a:lnTo>
                  <a:pt x="80994" y="9504"/>
                </a:lnTo>
                <a:lnTo>
                  <a:pt x="88286" y="11099"/>
                </a:lnTo>
                <a:lnTo>
                  <a:pt x="96004" y="13114"/>
                </a:lnTo>
                <a:lnTo>
                  <a:pt x="103055" y="14458"/>
                </a:lnTo>
                <a:lnTo>
                  <a:pt x="109661" y="15354"/>
                </a:lnTo>
                <a:lnTo>
                  <a:pt x="115969" y="15951"/>
                </a:lnTo>
                <a:lnTo>
                  <a:pt x="122080" y="16349"/>
                </a:lnTo>
                <a:lnTo>
                  <a:pt x="128059" y="16614"/>
                </a:lnTo>
                <a:lnTo>
                  <a:pt x="139783" y="16909"/>
                </a:lnTo>
                <a:lnTo>
                  <a:pt x="205739" y="1714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3" name="SMARTPenAnnotation496"/>
          <p:cNvSpPr/>
          <p:nvPr/>
        </p:nvSpPr>
        <p:spPr>
          <a:xfrm>
            <a:off x="5094922" y="2528887"/>
            <a:ext cx="222886" cy="150020"/>
          </a:xfrm>
          <a:custGeom>
            <a:avLst/>
            <a:gdLst/>
            <a:ahLst/>
            <a:cxnLst/>
            <a:rect l="0" t="0" r="0" b="0"/>
            <a:pathLst>
              <a:path w="222886" h="180024">
                <a:moveTo>
                  <a:pt x="0" y="0"/>
                </a:moveTo>
                <a:lnTo>
                  <a:pt x="0" y="11932"/>
                </a:lnTo>
                <a:lnTo>
                  <a:pt x="953" y="14623"/>
                </a:lnTo>
                <a:lnTo>
                  <a:pt x="4551" y="20152"/>
                </a:lnTo>
                <a:lnTo>
                  <a:pt x="6844" y="22960"/>
                </a:lnTo>
                <a:lnTo>
                  <a:pt x="9325" y="25784"/>
                </a:lnTo>
                <a:lnTo>
                  <a:pt x="11932" y="28620"/>
                </a:lnTo>
                <a:lnTo>
                  <a:pt x="24702" y="41712"/>
                </a:lnTo>
                <a:lnTo>
                  <a:pt x="28850" y="46858"/>
                </a:lnTo>
                <a:lnTo>
                  <a:pt x="32568" y="52194"/>
                </a:lnTo>
                <a:lnTo>
                  <a:pt x="36000" y="57656"/>
                </a:lnTo>
                <a:lnTo>
                  <a:pt x="40192" y="62250"/>
                </a:lnTo>
                <a:lnTo>
                  <a:pt x="44892" y="66265"/>
                </a:lnTo>
                <a:lnTo>
                  <a:pt x="49931" y="69895"/>
                </a:lnTo>
                <a:lnTo>
                  <a:pt x="55195" y="74219"/>
                </a:lnTo>
                <a:lnTo>
                  <a:pt x="60609" y="79007"/>
                </a:lnTo>
                <a:lnTo>
                  <a:pt x="71705" y="89407"/>
                </a:lnTo>
                <a:lnTo>
                  <a:pt x="82986" y="100379"/>
                </a:lnTo>
                <a:lnTo>
                  <a:pt x="88662" y="105020"/>
                </a:lnTo>
                <a:lnTo>
                  <a:pt x="94350" y="109066"/>
                </a:lnTo>
                <a:lnTo>
                  <a:pt x="100048" y="112716"/>
                </a:lnTo>
                <a:lnTo>
                  <a:pt x="105751" y="117054"/>
                </a:lnTo>
                <a:lnTo>
                  <a:pt x="111458" y="121851"/>
                </a:lnTo>
                <a:lnTo>
                  <a:pt x="117168" y="126954"/>
                </a:lnTo>
                <a:lnTo>
                  <a:pt x="122880" y="131309"/>
                </a:lnTo>
                <a:lnTo>
                  <a:pt x="128592" y="135164"/>
                </a:lnTo>
                <a:lnTo>
                  <a:pt x="134306" y="138687"/>
                </a:lnTo>
                <a:lnTo>
                  <a:pt x="140020" y="141988"/>
                </a:lnTo>
                <a:lnTo>
                  <a:pt x="151449" y="148196"/>
                </a:lnTo>
                <a:lnTo>
                  <a:pt x="174308" y="159943"/>
                </a:lnTo>
                <a:lnTo>
                  <a:pt x="185738" y="165701"/>
                </a:lnTo>
                <a:lnTo>
                  <a:pt x="190500" y="167617"/>
                </a:lnTo>
                <a:lnTo>
                  <a:pt x="194628" y="168895"/>
                </a:lnTo>
                <a:lnTo>
                  <a:pt x="198332" y="169747"/>
                </a:lnTo>
                <a:lnTo>
                  <a:pt x="204988" y="173233"/>
                </a:lnTo>
                <a:lnTo>
                  <a:pt x="208096" y="175497"/>
                </a:lnTo>
                <a:lnTo>
                  <a:pt x="214089" y="178011"/>
                </a:lnTo>
                <a:lnTo>
                  <a:pt x="222885" y="18002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4" name="SMARTPenAnnotation497"/>
          <p:cNvSpPr/>
          <p:nvPr/>
        </p:nvSpPr>
        <p:spPr>
          <a:xfrm>
            <a:off x="5129213" y="2528887"/>
            <a:ext cx="137161" cy="178595"/>
          </a:xfrm>
          <a:custGeom>
            <a:avLst/>
            <a:gdLst/>
            <a:ahLst/>
            <a:cxnLst/>
            <a:rect l="0" t="0" r="0" b="0"/>
            <a:pathLst>
              <a:path w="137161" h="214314">
                <a:moveTo>
                  <a:pt x="137160" y="0"/>
                </a:moveTo>
                <a:lnTo>
                  <a:pt x="128941" y="0"/>
                </a:lnTo>
                <a:lnTo>
                  <a:pt x="128692" y="4552"/>
                </a:lnTo>
                <a:lnTo>
                  <a:pt x="127705" y="6845"/>
                </a:lnTo>
                <a:lnTo>
                  <a:pt x="121764" y="15575"/>
                </a:lnTo>
                <a:lnTo>
                  <a:pt x="119276" y="19909"/>
                </a:lnTo>
                <a:lnTo>
                  <a:pt x="113972" y="29804"/>
                </a:lnTo>
                <a:lnTo>
                  <a:pt x="108439" y="40551"/>
                </a:lnTo>
                <a:lnTo>
                  <a:pt x="104678" y="47037"/>
                </a:lnTo>
                <a:lnTo>
                  <a:pt x="95419" y="61863"/>
                </a:lnTo>
                <a:lnTo>
                  <a:pt x="91235" y="69817"/>
                </a:lnTo>
                <a:lnTo>
                  <a:pt x="87493" y="77978"/>
                </a:lnTo>
                <a:lnTo>
                  <a:pt x="84046" y="86275"/>
                </a:lnTo>
                <a:lnTo>
                  <a:pt x="80796" y="93712"/>
                </a:lnTo>
                <a:lnTo>
                  <a:pt x="74645" y="107055"/>
                </a:lnTo>
                <a:lnTo>
                  <a:pt x="70718" y="113280"/>
                </a:lnTo>
                <a:lnTo>
                  <a:pt x="66195" y="119335"/>
                </a:lnTo>
                <a:lnTo>
                  <a:pt x="61275" y="125277"/>
                </a:lnTo>
                <a:lnTo>
                  <a:pt x="56090" y="132096"/>
                </a:lnTo>
                <a:lnTo>
                  <a:pt x="45249" y="147292"/>
                </a:lnTo>
                <a:lnTo>
                  <a:pt x="40644" y="154392"/>
                </a:lnTo>
                <a:lnTo>
                  <a:pt x="36621" y="161031"/>
                </a:lnTo>
                <a:lnTo>
                  <a:pt x="32986" y="167362"/>
                </a:lnTo>
                <a:lnTo>
                  <a:pt x="29611" y="172535"/>
                </a:lnTo>
                <a:lnTo>
                  <a:pt x="26408" y="176936"/>
                </a:lnTo>
                <a:lnTo>
                  <a:pt x="23321" y="180822"/>
                </a:lnTo>
                <a:lnTo>
                  <a:pt x="20310" y="184366"/>
                </a:lnTo>
                <a:lnTo>
                  <a:pt x="17350" y="187681"/>
                </a:lnTo>
                <a:lnTo>
                  <a:pt x="14424" y="190843"/>
                </a:lnTo>
                <a:lnTo>
                  <a:pt x="12474" y="193904"/>
                </a:lnTo>
                <a:lnTo>
                  <a:pt x="10306" y="199845"/>
                </a:lnTo>
                <a:lnTo>
                  <a:pt x="6803" y="205660"/>
                </a:lnTo>
                <a:lnTo>
                  <a:pt x="0" y="21431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" name="SMARTPenAnnotation498"/>
          <p:cNvSpPr/>
          <p:nvPr/>
        </p:nvSpPr>
        <p:spPr>
          <a:xfrm>
            <a:off x="5712142" y="2571750"/>
            <a:ext cx="257176" cy="14288"/>
          </a:xfrm>
          <a:custGeom>
            <a:avLst/>
            <a:gdLst/>
            <a:ahLst/>
            <a:cxnLst/>
            <a:rect l="0" t="0" r="0" b="0"/>
            <a:pathLst>
              <a:path w="257176" h="17146">
                <a:moveTo>
                  <a:pt x="0" y="17145"/>
                </a:moveTo>
                <a:lnTo>
                  <a:pt x="70432" y="17145"/>
                </a:lnTo>
                <a:lnTo>
                  <a:pt x="77435" y="16192"/>
                </a:lnTo>
                <a:lnTo>
                  <a:pt x="84008" y="14605"/>
                </a:lnTo>
                <a:lnTo>
                  <a:pt x="90296" y="12594"/>
                </a:lnTo>
                <a:lnTo>
                  <a:pt x="97345" y="11253"/>
                </a:lnTo>
                <a:lnTo>
                  <a:pt x="104902" y="10359"/>
                </a:lnTo>
                <a:lnTo>
                  <a:pt x="112797" y="9764"/>
                </a:lnTo>
                <a:lnTo>
                  <a:pt x="120918" y="9367"/>
                </a:lnTo>
                <a:lnTo>
                  <a:pt x="137561" y="8925"/>
                </a:lnTo>
                <a:lnTo>
                  <a:pt x="146000" y="7855"/>
                </a:lnTo>
                <a:lnTo>
                  <a:pt x="154484" y="6189"/>
                </a:lnTo>
                <a:lnTo>
                  <a:pt x="162997" y="4126"/>
                </a:lnTo>
                <a:lnTo>
                  <a:pt x="171529" y="2750"/>
                </a:lnTo>
                <a:lnTo>
                  <a:pt x="180075" y="1833"/>
                </a:lnTo>
                <a:lnTo>
                  <a:pt x="188631" y="1222"/>
                </a:lnTo>
                <a:lnTo>
                  <a:pt x="197191" y="815"/>
                </a:lnTo>
                <a:lnTo>
                  <a:pt x="214323" y="362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6" name="SMARTPenAnnotation499"/>
          <p:cNvSpPr/>
          <p:nvPr/>
        </p:nvSpPr>
        <p:spPr>
          <a:xfrm>
            <a:off x="6089335" y="2443162"/>
            <a:ext cx="240028" cy="106067"/>
          </a:xfrm>
          <a:custGeom>
            <a:avLst/>
            <a:gdLst/>
            <a:ahLst/>
            <a:cxnLst/>
            <a:rect l="0" t="0" r="0" b="0"/>
            <a:pathLst>
              <a:path w="240028" h="127280">
                <a:moveTo>
                  <a:pt x="17142" y="0"/>
                </a:moveTo>
                <a:lnTo>
                  <a:pt x="8674" y="0"/>
                </a:lnTo>
                <a:lnTo>
                  <a:pt x="8616" y="2540"/>
                </a:lnTo>
                <a:lnTo>
                  <a:pt x="8569" y="32631"/>
                </a:lnTo>
                <a:lnTo>
                  <a:pt x="6030" y="36093"/>
                </a:lnTo>
                <a:lnTo>
                  <a:pt x="4019" y="38349"/>
                </a:lnTo>
                <a:lnTo>
                  <a:pt x="2678" y="41758"/>
                </a:lnTo>
                <a:lnTo>
                  <a:pt x="1784" y="45936"/>
                </a:lnTo>
                <a:lnTo>
                  <a:pt x="1188" y="50627"/>
                </a:lnTo>
                <a:lnTo>
                  <a:pt x="791" y="54706"/>
                </a:lnTo>
                <a:lnTo>
                  <a:pt x="527" y="58378"/>
                </a:lnTo>
                <a:lnTo>
                  <a:pt x="350" y="61778"/>
                </a:lnTo>
                <a:lnTo>
                  <a:pt x="154" y="68097"/>
                </a:lnTo>
                <a:lnTo>
                  <a:pt x="18" y="82803"/>
                </a:lnTo>
                <a:lnTo>
                  <a:pt x="0" y="92595"/>
                </a:lnTo>
                <a:lnTo>
                  <a:pt x="2538" y="96081"/>
                </a:lnTo>
                <a:lnTo>
                  <a:pt x="4548" y="98344"/>
                </a:lnTo>
                <a:lnTo>
                  <a:pt x="5889" y="100805"/>
                </a:lnTo>
                <a:lnTo>
                  <a:pt x="6783" y="103398"/>
                </a:lnTo>
                <a:lnTo>
                  <a:pt x="7378" y="106080"/>
                </a:lnTo>
                <a:lnTo>
                  <a:pt x="8728" y="107867"/>
                </a:lnTo>
                <a:lnTo>
                  <a:pt x="10580" y="109059"/>
                </a:lnTo>
                <a:lnTo>
                  <a:pt x="12767" y="109853"/>
                </a:lnTo>
                <a:lnTo>
                  <a:pt x="17738" y="113276"/>
                </a:lnTo>
                <a:lnTo>
                  <a:pt x="20397" y="115522"/>
                </a:lnTo>
                <a:lnTo>
                  <a:pt x="24074" y="117020"/>
                </a:lnTo>
                <a:lnTo>
                  <a:pt x="28431" y="118018"/>
                </a:lnTo>
                <a:lnTo>
                  <a:pt x="33240" y="118683"/>
                </a:lnTo>
                <a:lnTo>
                  <a:pt x="37400" y="120080"/>
                </a:lnTo>
                <a:lnTo>
                  <a:pt x="41124" y="121963"/>
                </a:lnTo>
                <a:lnTo>
                  <a:pt x="44560" y="124171"/>
                </a:lnTo>
                <a:lnTo>
                  <a:pt x="48756" y="125643"/>
                </a:lnTo>
                <a:lnTo>
                  <a:pt x="53458" y="126624"/>
                </a:lnTo>
                <a:lnTo>
                  <a:pt x="58498" y="127279"/>
                </a:lnTo>
                <a:lnTo>
                  <a:pt x="63762" y="126762"/>
                </a:lnTo>
                <a:lnTo>
                  <a:pt x="69177" y="125466"/>
                </a:lnTo>
                <a:lnTo>
                  <a:pt x="74693" y="123649"/>
                </a:lnTo>
                <a:lnTo>
                  <a:pt x="81227" y="122437"/>
                </a:lnTo>
                <a:lnTo>
                  <a:pt x="88440" y="121630"/>
                </a:lnTo>
                <a:lnTo>
                  <a:pt x="96106" y="121091"/>
                </a:lnTo>
                <a:lnTo>
                  <a:pt x="102170" y="119780"/>
                </a:lnTo>
                <a:lnTo>
                  <a:pt x="107165" y="117953"/>
                </a:lnTo>
                <a:lnTo>
                  <a:pt x="111447" y="115783"/>
                </a:lnTo>
                <a:lnTo>
                  <a:pt x="117160" y="114336"/>
                </a:lnTo>
                <a:lnTo>
                  <a:pt x="123826" y="113372"/>
                </a:lnTo>
                <a:lnTo>
                  <a:pt x="131127" y="112728"/>
                </a:lnTo>
                <a:lnTo>
                  <a:pt x="137900" y="111347"/>
                </a:lnTo>
                <a:lnTo>
                  <a:pt x="144319" y="109474"/>
                </a:lnTo>
                <a:lnTo>
                  <a:pt x="150505" y="107272"/>
                </a:lnTo>
                <a:lnTo>
                  <a:pt x="156533" y="104852"/>
                </a:lnTo>
                <a:lnTo>
                  <a:pt x="162457" y="102286"/>
                </a:lnTo>
                <a:lnTo>
                  <a:pt x="168311" y="99623"/>
                </a:lnTo>
                <a:lnTo>
                  <a:pt x="174119" y="97848"/>
                </a:lnTo>
                <a:lnTo>
                  <a:pt x="179896" y="96664"/>
                </a:lnTo>
                <a:lnTo>
                  <a:pt x="185652" y="95875"/>
                </a:lnTo>
                <a:lnTo>
                  <a:pt x="191394" y="94397"/>
                </a:lnTo>
                <a:lnTo>
                  <a:pt x="197128" y="92458"/>
                </a:lnTo>
                <a:lnTo>
                  <a:pt x="202855" y="90214"/>
                </a:lnTo>
                <a:lnTo>
                  <a:pt x="208578" y="87765"/>
                </a:lnTo>
                <a:lnTo>
                  <a:pt x="220017" y="82504"/>
                </a:lnTo>
                <a:lnTo>
                  <a:pt x="224782" y="80720"/>
                </a:lnTo>
                <a:lnTo>
                  <a:pt x="228912" y="79531"/>
                </a:lnTo>
                <a:lnTo>
                  <a:pt x="240027" y="7715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7" name="SMARTPenAnnotation500"/>
          <p:cNvSpPr/>
          <p:nvPr/>
        </p:nvSpPr>
        <p:spPr>
          <a:xfrm>
            <a:off x="6243637" y="2400300"/>
            <a:ext cx="42864" cy="300038"/>
          </a:xfrm>
          <a:custGeom>
            <a:avLst/>
            <a:gdLst/>
            <a:ahLst/>
            <a:cxnLst/>
            <a:rect l="0" t="0" r="0" b="0"/>
            <a:pathLst>
              <a:path w="42864" h="360046">
                <a:moveTo>
                  <a:pt x="42863" y="0"/>
                </a:moveTo>
                <a:lnTo>
                  <a:pt x="21624" y="0"/>
                </a:lnTo>
                <a:lnTo>
                  <a:pt x="19179" y="952"/>
                </a:lnTo>
                <a:lnTo>
                  <a:pt x="16596" y="2540"/>
                </a:lnTo>
                <a:lnTo>
                  <a:pt x="13921" y="4551"/>
                </a:lnTo>
                <a:lnTo>
                  <a:pt x="12138" y="6844"/>
                </a:lnTo>
                <a:lnTo>
                  <a:pt x="10950" y="9325"/>
                </a:lnTo>
                <a:lnTo>
                  <a:pt x="10158" y="11931"/>
                </a:lnTo>
                <a:lnTo>
                  <a:pt x="8677" y="13669"/>
                </a:lnTo>
                <a:lnTo>
                  <a:pt x="6737" y="14828"/>
                </a:lnTo>
                <a:lnTo>
                  <a:pt x="4491" y="15600"/>
                </a:lnTo>
                <a:lnTo>
                  <a:pt x="2994" y="18020"/>
                </a:lnTo>
                <a:lnTo>
                  <a:pt x="1996" y="21538"/>
                </a:lnTo>
                <a:lnTo>
                  <a:pt x="888" y="29575"/>
                </a:lnTo>
                <a:lnTo>
                  <a:pt x="395" y="36322"/>
                </a:lnTo>
                <a:lnTo>
                  <a:pt x="175" y="47575"/>
                </a:lnTo>
                <a:lnTo>
                  <a:pt x="0" y="197178"/>
                </a:lnTo>
                <a:lnTo>
                  <a:pt x="953" y="204795"/>
                </a:lnTo>
                <a:lnTo>
                  <a:pt x="2540" y="211777"/>
                </a:lnTo>
                <a:lnTo>
                  <a:pt x="6844" y="225568"/>
                </a:lnTo>
                <a:lnTo>
                  <a:pt x="11931" y="241222"/>
                </a:lnTo>
                <a:lnTo>
                  <a:pt x="13670" y="249397"/>
                </a:lnTo>
                <a:lnTo>
                  <a:pt x="14828" y="257705"/>
                </a:lnTo>
                <a:lnTo>
                  <a:pt x="15601" y="266101"/>
                </a:lnTo>
                <a:lnTo>
                  <a:pt x="16115" y="273603"/>
                </a:lnTo>
                <a:lnTo>
                  <a:pt x="16459" y="280509"/>
                </a:lnTo>
                <a:lnTo>
                  <a:pt x="16687" y="287018"/>
                </a:lnTo>
                <a:lnTo>
                  <a:pt x="17792" y="293263"/>
                </a:lnTo>
                <a:lnTo>
                  <a:pt x="19482" y="299331"/>
                </a:lnTo>
                <a:lnTo>
                  <a:pt x="21560" y="305281"/>
                </a:lnTo>
                <a:lnTo>
                  <a:pt x="22946" y="311153"/>
                </a:lnTo>
                <a:lnTo>
                  <a:pt x="23870" y="316973"/>
                </a:lnTo>
                <a:lnTo>
                  <a:pt x="24486" y="322758"/>
                </a:lnTo>
                <a:lnTo>
                  <a:pt x="25849" y="327567"/>
                </a:lnTo>
                <a:lnTo>
                  <a:pt x="27710" y="331725"/>
                </a:lnTo>
                <a:lnTo>
                  <a:pt x="29903" y="335450"/>
                </a:lnTo>
                <a:lnTo>
                  <a:pt x="31366" y="338886"/>
                </a:lnTo>
                <a:lnTo>
                  <a:pt x="32341" y="342129"/>
                </a:lnTo>
                <a:lnTo>
                  <a:pt x="33905" y="349626"/>
                </a:lnTo>
                <a:lnTo>
                  <a:pt x="34986" y="351194"/>
                </a:lnTo>
                <a:lnTo>
                  <a:pt x="36659" y="353192"/>
                </a:lnTo>
                <a:lnTo>
                  <a:pt x="42863" y="36004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8" name="SMARTPenAnnotation501"/>
          <p:cNvSpPr/>
          <p:nvPr/>
        </p:nvSpPr>
        <p:spPr>
          <a:xfrm>
            <a:off x="2874646" y="3071813"/>
            <a:ext cx="239914" cy="214278"/>
          </a:xfrm>
          <a:custGeom>
            <a:avLst/>
            <a:gdLst/>
            <a:ahLst/>
            <a:cxnLst/>
            <a:rect l="0" t="0" r="0" b="0"/>
            <a:pathLst>
              <a:path w="239914" h="257134">
                <a:moveTo>
                  <a:pt x="77151" y="17145"/>
                </a:moveTo>
                <a:lnTo>
                  <a:pt x="69770" y="17145"/>
                </a:lnTo>
                <a:lnTo>
                  <a:pt x="69373" y="16192"/>
                </a:lnTo>
                <a:lnTo>
                  <a:pt x="68931" y="12594"/>
                </a:lnTo>
                <a:lnTo>
                  <a:pt x="67861" y="12206"/>
                </a:lnTo>
                <a:lnTo>
                  <a:pt x="66196" y="12899"/>
                </a:lnTo>
                <a:lnTo>
                  <a:pt x="58916" y="17538"/>
                </a:lnTo>
                <a:lnTo>
                  <a:pt x="51267" y="21447"/>
                </a:lnTo>
                <a:lnTo>
                  <a:pt x="44057" y="26359"/>
                </a:lnTo>
                <a:lnTo>
                  <a:pt x="40801" y="29003"/>
                </a:lnTo>
                <a:lnTo>
                  <a:pt x="38630" y="31718"/>
                </a:lnTo>
                <a:lnTo>
                  <a:pt x="37183" y="34480"/>
                </a:lnTo>
                <a:lnTo>
                  <a:pt x="36218" y="37274"/>
                </a:lnTo>
                <a:lnTo>
                  <a:pt x="32606" y="42919"/>
                </a:lnTo>
                <a:lnTo>
                  <a:pt x="27826" y="48602"/>
                </a:lnTo>
                <a:lnTo>
                  <a:pt x="22526" y="54303"/>
                </a:lnTo>
                <a:lnTo>
                  <a:pt x="19780" y="58110"/>
                </a:lnTo>
                <a:lnTo>
                  <a:pt x="16996" y="62552"/>
                </a:lnTo>
                <a:lnTo>
                  <a:pt x="14187" y="67419"/>
                </a:lnTo>
                <a:lnTo>
                  <a:pt x="8527" y="75366"/>
                </a:lnTo>
                <a:lnTo>
                  <a:pt x="5684" y="78819"/>
                </a:lnTo>
                <a:lnTo>
                  <a:pt x="2526" y="85195"/>
                </a:lnTo>
                <a:lnTo>
                  <a:pt x="1122" y="92157"/>
                </a:lnTo>
                <a:lnTo>
                  <a:pt x="747" y="96680"/>
                </a:lnTo>
                <a:lnTo>
                  <a:pt x="498" y="101601"/>
                </a:lnTo>
                <a:lnTo>
                  <a:pt x="220" y="112148"/>
                </a:lnTo>
                <a:lnTo>
                  <a:pt x="0" y="172722"/>
                </a:lnTo>
                <a:lnTo>
                  <a:pt x="952" y="177060"/>
                </a:lnTo>
                <a:lnTo>
                  <a:pt x="2539" y="181858"/>
                </a:lnTo>
                <a:lnTo>
                  <a:pt x="4550" y="186961"/>
                </a:lnTo>
                <a:lnTo>
                  <a:pt x="6843" y="191315"/>
                </a:lnTo>
                <a:lnTo>
                  <a:pt x="11930" y="198694"/>
                </a:lnTo>
                <a:lnTo>
                  <a:pt x="14827" y="205148"/>
                </a:lnTo>
                <a:lnTo>
                  <a:pt x="15599" y="208203"/>
                </a:lnTo>
                <a:lnTo>
                  <a:pt x="18997" y="214137"/>
                </a:lnTo>
                <a:lnTo>
                  <a:pt x="23682" y="220902"/>
                </a:lnTo>
                <a:lnTo>
                  <a:pt x="26265" y="225373"/>
                </a:lnTo>
                <a:lnTo>
                  <a:pt x="28939" y="230258"/>
                </a:lnTo>
                <a:lnTo>
                  <a:pt x="31675" y="233515"/>
                </a:lnTo>
                <a:lnTo>
                  <a:pt x="34451" y="235687"/>
                </a:lnTo>
                <a:lnTo>
                  <a:pt x="40076" y="239052"/>
                </a:lnTo>
                <a:lnTo>
                  <a:pt x="45751" y="243723"/>
                </a:lnTo>
                <a:lnTo>
                  <a:pt x="49550" y="246302"/>
                </a:lnTo>
                <a:lnTo>
                  <a:pt x="53988" y="248973"/>
                </a:lnTo>
                <a:lnTo>
                  <a:pt x="58851" y="251707"/>
                </a:lnTo>
                <a:lnTo>
                  <a:pt x="63046" y="253530"/>
                </a:lnTo>
                <a:lnTo>
                  <a:pt x="70247" y="255555"/>
                </a:lnTo>
                <a:lnTo>
                  <a:pt x="76623" y="256455"/>
                </a:lnTo>
                <a:lnTo>
                  <a:pt x="83584" y="256855"/>
                </a:lnTo>
                <a:lnTo>
                  <a:pt x="97260" y="257080"/>
                </a:lnTo>
                <a:lnTo>
                  <a:pt x="104503" y="257133"/>
                </a:lnTo>
                <a:lnTo>
                  <a:pt x="108721" y="256194"/>
                </a:lnTo>
                <a:lnTo>
                  <a:pt x="113438" y="254616"/>
                </a:lnTo>
                <a:lnTo>
                  <a:pt x="118487" y="252611"/>
                </a:lnTo>
                <a:lnTo>
                  <a:pt x="123758" y="251275"/>
                </a:lnTo>
                <a:lnTo>
                  <a:pt x="129178" y="250384"/>
                </a:lnTo>
                <a:lnTo>
                  <a:pt x="134695" y="249790"/>
                </a:lnTo>
                <a:lnTo>
                  <a:pt x="139327" y="248441"/>
                </a:lnTo>
                <a:lnTo>
                  <a:pt x="143366" y="246590"/>
                </a:lnTo>
                <a:lnTo>
                  <a:pt x="147012" y="244403"/>
                </a:lnTo>
                <a:lnTo>
                  <a:pt x="151347" y="241993"/>
                </a:lnTo>
                <a:lnTo>
                  <a:pt x="161245" y="236775"/>
                </a:lnTo>
                <a:lnTo>
                  <a:pt x="165599" y="234050"/>
                </a:lnTo>
                <a:lnTo>
                  <a:pt x="172976" y="228482"/>
                </a:lnTo>
                <a:lnTo>
                  <a:pt x="177229" y="224711"/>
                </a:lnTo>
                <a:lnTo>
                  <a:pt x="187036" y="215441"/>
                </a:lnTo>
                <a:lnTo>
                  <a:pt x="192664" y="207512"/>
                </a:lnTo>
                <a:lnTo>
                  <a:pt x="194164" y="204063"/>
                </a:lnTo>
                <a:lnTo>
                  <a:pt x="197070" y="199859"/>
                </a:lnTo>
                <a:lnTo>
                  <a:pt x="200912" y="195152"/>
                </a:lnTo>
                <a:lnTo>
                  <a:pt x="209308" y="185794"/>
                </a:lnTo>
                <a:lnTo>
                  <a:pt x="216215" y="178460"/>
                </a:lnTo>
                <a:lnTo>
                  <a:pt x="218438" y="174218"/>
                </a:lnTo>
                <a:lnTo>
                  <a:pt x="219920" y="169485"/>
                </a:lnTo>
                <a:lnTo>
                  <a:pt x="220908" y="164425"/>
                </a:lnTo>
                <a:lnTo>
                  <a:pt x="222519" y="159146"/>
                </a:lnTo>
                <a:lnTo>
                  <a:pt x="224546" y="153722"/>
                </a:lnTo>
                <a:lnTo>
                  <a:pt x="226849" y="148202"/>
                </a:lnTo>
                <a:lnTo>
                  <a:pt x="228385" y="143568"/>
                </a:lnTo>
                <a:lnTo>
                  <a:pt x="230091" y="135880"/>
                </a:lnTo>
                <a:lnTo>
                  <a:pt x="231498" y="131544"/>
                </a:lnTo>
                <a:lnTo>
                  <a:pt x="233389" y="126749"/>
                </a:lnTo>
                <a:lnTo>
                  <a:pt x="235602" y="121646"/>
                </a:lnTo>
                <a:lnTo>
                  <a:pt x="237078" y="116340"/>
                </a:lnTo>
                <a:lnTo>
                  <a:pt x="238061" y="110897"/>
                </a:lnTo>
                <a:lnTo>
                  <a:pt x="238717" y="105364"/>
                </a:lnTo>
                <a:lnTo>
                  <a:pt x="239154" y="99770"/>
                </a:lnTo>
                <a:lnTo>
                  <a:pt x="239446" y="94136"/>
                </a:lnTo>
                <a:lnTo>
                  <a:pt x="239769" y="82795"/>
                </a:lnTo>
                <a:lnTo>
                  <a:pt x="239913" y="71405"/>
                </a:lnTo>
                <a:lnTo>
                  <a:pt x="238999" y="66653"/>
                </a:lnTo>
                <a:lnTo>
                  <a:pt x="235444" y="58834"/>
                </a:lnTo>
                <a:lnTo>
                  <a:pt x="228087" y="44525"/>
                </a:lnTo>
                <a:lnTo>
                  <a:pt x="226352" y="40161"/>
                </a:lnTo>
                <a:lnTo>
                  <a:pt x="224425" y="32772"/>
                </a:lnTo>
                <a:lnTo>
                  <a:pt x="221029" y="26313"/>
                </a:lnTo>
                <a:lnTo>
                  <a:pt x="218789" y="23256"/>
                </a:lnTo>
                <a:lnTo>
                  <a:pt x="215392" y="20266"/>
                </a:lnTo>
                <a:lnTo>
                  <a:pt x="211222" y="17321"/>
                </a:lnTo>
                <a:lnTo>
                  <a:pt x="206536" y="14405"/>
                </a:lnTo>
                <a:lnTo>
                  <a:pt x="202460" y="12461"/>
                </a:lnTo>
                <a:lnTo>
                  <a:pt x="191221" y="8772"/>
                </a:lnTo>
                <a:lnTo>
                  <a:pt x="186535" y="6800"/>
                </a:lnTo>
                <a:lnTo>
                  <a:pt x="181506" y="4533"/>
                </a:lnTo>
                <a:lnTo>
                  <a:pt x="176248" y="3022"/>
                </a:lnTo>
                <a:lnTo>
                  <a:pt x="170839" y="2015"/>
                </a:lnTo>
                <a:lnTo>
                  <a:pt x="165327" y="1343"/>
                </a:lnTo>
                <a:lnTo>
                  <a:pt x="159748" y="895"/>
                </a:lnTo>
                <a:lnTo>
                  <a:pt x="154123" y="597"/>
                </a:lnTo>
                <a:lnTo>
                  <a:pt x="142793" y="265"/>
                </a:lnTo>
                <a:lnTo>
                  <a:pt x="109649" y="15"/>
                </a:lnTo>
                <a:lnTo>
                  <a:pt x="68579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9" name="SMARTPenAnnotation502"/>
          <p:cNvSpPr/>
          <p:nvPr/>
        </p:nvSpPr>
        <p:spPr>
          <a:xfrm>
            <a:off x="3260408" y="3093244"/>
            <a:ext cx="205741" cy="14288"/>
          </a:xfrm>
          <a:custGeom>
            <a:avLst/>
            <a:gdLst/>
            <a:ahLst/>
            <a:cxnLst/>
            <a:rect l="0" t="0" r="0" b="0"/>
            <a:pathLst>
              <a:path w="205741" h="17146">
                <a:moveTo>
                  <a:pt x="0" y="17145"/>
                </a:moveTo>
                <a:lnTo>
                  <a:pt x="44542" y="17145"/>
                </a:lnTo>
                <a:lnTo>
                  <a:pt x="48744" y="16192"/>
                </a:lnTo>
                <a:lnTo>
                  <a:pt x="53451" y="14605"/>
                </a:lnTo>
                <a:lnTo>
                  <a:pt x="58494" y="12595"/>
                </a:lnTo>
                <a:lnTo>
                  <a:pt x="63761" y="11253"/>
                </a:lnTo>
                <a:lnTo>
                  <a:pt x="69178" y="10360"/>
                </a:lnTo>
                <a:lnTo>
                  <a:pt x="74693" y="9764"/>
                </a:lnTo>
                <a:lnTo>
                  <a:pt x="80275" y="9367"/>
                </a:lnTo>
                <a:lnTo>
                  <a:pt x="85902" y="9102"/>
                </a:lnTo>
                <a:lnTo>
                  <a:pt x="97234" y="8808"/>
                </a:lnTo>
                <a:lnTo>
                  <a:pt x="108620" y="8677"/>
                </a:lnTo>
                <a:lnTo>
                  <a:pt x="114323" y="7690"/>
                </a:lnTo>
                <a:lnTo>
                  <a:pt x="120031" y="6079"/>
                </a:lnTo>
                <a:lnTo>
                  <a:pt x="125740" y="4053"/>
                </a:lnTo>
                <a:lnTo>
                  <a:pt x="131452" y="2702"/>
                </a:lnTo>
                <a:lnTo>
                  <a:pt x="137165" y="1801"/>
                </a:lnTo>
                <a:lnTo>
                  <a:pt x="142878" y="1201"/>
                </a:lnTo>
                <a:lnTo>
                  <a:pt x="148592" y="801"/>
                </a:lnTo>
                <a:lnTo>
                  <a:pt x="154307" y="534"/>
                </a:lnTo>
                <a:lnTo>
                  <a:pt x="168910" y="158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0" name="SMARTPenAnnotation503"/>
          <p:cNvSpPr/>
          <p:nvPr/>
        </p:nvSpPr>
        <p:spPr>
          <a:xfrm>
            <a:off x="3286126" y="3178969"/>
            <a:ext cx="214313" cy="14288"/>
          </a:xfrm>
          <a:custGeom>
            <a:avLst/>
            <a:gdLst/>
            <a:ahLst/>
            <a:cxnLst/>
            <a:rect l="0" t="0" r="0" b="0"/>
            <a:pathLst>
              <a:path w="214313" h="17146">
                <a:moveTo>
                  <a:pt x="0" y="17145"/>
                </a:moveTo>
                <a:lnTo>
                  <a:pt x="7380" y="17145"/>
                </a:lnTo>
                <a:lnTo>
                  <a:pt x="8730" y="16192"/>
                </a:lnTo>
                <a:lnTo>
                  <a:pt x="10583" y="14605"/>
                </a:lnTo>
                <a:lnTo>
                  <a:pt x="12770" y="12594"/>
                </a:lnTo>
                <a:lnTo>
                  <a:pt x="16133" y="11254"/>
                </a:lnTo>
                <a:lnTo>
                  <a:pt x="20280" y="10360"/>
                </a:lnTo>
                <a:lnTo>
                  <a:pt x="24950" y="9764"/>
                </a:lnTo>
                <a:lnTo>
                  <a:pt x="29016" y="9367"/>
                </a:lnTo>
                <a:lnTo>
                  <a:pt x="32679" y="9102"/>
                </a:lnTo>
                <a:lnTo>
                  <a:pt x="36073" y="8925"/>
                </a:lnTo>
                <a:lnTo>
                  <a:pt x="44925" y="8730"/>
                </a:lnTo>
                <a:lnTo>
                  <a:pt x="49952" y="8677"/>
                </a:lnTo>
                <a:lnTo>
                  <a:pt x="54256" y="7690"/>
                </a:lnTo>
                <a:lnTo>
                  <a:pt x="58078" y="6079"/>
                </a:lnTo>
                <a:lnTo>
                  <a:pt x="61579" y="4053"/>
                </a:lnTo>
                <a:lnTo>
                  <a:pt x="65817" y="2702"/>
                </a:lnTo>
                <a:lnTo>
                  <a:pt x="70548" y="1801"/>
                </a:lnTo>
                <a:lnTo>
                  <a:pt x="75607" y="1201"/>
                </a:lnTo>
                <a:lnTo>
                  <a:pt x="80884" y="801"/>
                </a:lnTo>
                <a:lnTo>
                  <a:pt x="86308" y="534"/>
                </a:lnTo>
                <a:lnTo>
                  <a:pt x="97414" y="237"/>
                </a:lnTo>
                <a:lnTo>
                  <a:pt x="214312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1" name="SMARTPenAnnotation504"/>
          <p:cNvSpPr/>
          <p:nvPr/>
        </p:nvSpPr>
        <p:spPr>
          <a:xfrm>
            <a:off x="3622073" y="2971811"/>
            <a:ext cx="212692" cy="271453"/>
          </a:xfrm>
          <a:custGeom>
            <a:avLst/>
            <a:gdLst/>
            <a:ahLst/>
            <a:cxnLst/>
            <a:rect l="0" t="0" r="0" b="0"/>
            <a:pathLst>
              <a:path w="212692" h="325743">
                <a:moveTo>
                  <a:pt x="152684" y="34277"/>
                </a:moveTo>
                <a:lnTo>
                  <a:pt x="152684" y="13877"/>
                </a:lnTo>
                <a:lnTo>
                  <a:pt x="151732" y="11152"/>
                </a:lnTo>
                <a:lnTo>
                  <a:pt x="145303" y="1645"/>
                </a:lnTo>
                <a:lnTo>
                  <a:pt x="143954" y="1092"/>
                </a:lnTo>
                <a:lnTo>
                  <a:pt x="137483" y="205"/>
                </a:lnTo>
                <a:lnTo>
                  <a:pt x="131035" y="51"/>
                </a:lnTo>
                <a:lnTo>
                  <a:pt x="116340" y="0"/>
                </a:lnTo>
                <a:lnTo>
                  <a:pt x="112262" y="948"/>
                </a:lnTo>
                <a:lnTo>
                  <a:pt x="107638" y="2532"/>
                </a:lnTo>
                <a:lnTo>
                  <a:pt x="102651" y="4541"/>
                </a:lnTo>
                <a:lnTo>
                  <a:pt x="97422" y="6833"/>
                </a:lnTo>
                <a:lnTo>
                  <a:pt x="86531" y="11919"/>
                </a:lnTo>
                <a:lnTo>
                  <a:pt x="81912" y="14609"/>
                </a:lnTo>
                <a:lnTo>
                  <a:pt x="77880" y="17355"/>
                </a:lnTo>
                <a:lnTo>
                  <a:pt x="74240" y="20138"/>
                </a:lnTo>
                <a:lnTo>
                  <a:pt x="69908" y="23898"/>
                </a:lnTo>
                <a:lnTo>
                  <a:pt x="65115" y="28310"/>
                </a:lnTo>
                <a:lnTo>
                  <a:pt x="51807" y="41082"/>
                </a:lnTo>
                <a:lnTo>
                  <a:pt x="48286" y="44528"/>
                </a:lnTo>
                <a:lnTo>
                  <a:pt x="41832" y="53438"/>
                </a:lnTo>
                <a:lnTo>
                  <a:pt x="38777" y="58480"/>
                </a:lnTo>
                <a:lnTo>
                  <a:pt x="34837" y="63748"/>
                </a:lnTo>
                <a:lnTo>
                  <a:pt x="30304" y="69164"/>
                </a:lnTo>
                <a:lnTo>
                  <a:pt x="25377" y="74680"/>
                </a:lnTo>
                <a:lnTo>
                  <a:pt x="22093" y="80262"/>
                </a:lnTo>
                <a:lnTo>
                  <a:pt x="19903" y="85889"/>
                </a:lnTo>
                <a:lnTo>
                  <a:pt x="18443" y="91544"/>
                </a:lnTo>
                <a:lnTo>
                  <a:pt x="16518" y="97220"/>
                </a:lnTo>
                <a:lnTo>
                  <a:pt x="14282" y="102909"/>
                </a:lnTo>
                <a:lnTo>
                  <a:pt x="11838" y="108606"/>
                </a:lnTo>
                <a:lnTo>
                  <a:pt x="6584" y="120017"/>
                </a:lnTo>
                <a:lnTo>
                  <a:pt x="3849" y="125727"/>
                </a:lnTo>
                <a:lnTo>
                  <a:pt x="810" y="134611"/>
                </a:lnTo>
                <a:lnTo>
                  <a:pt x="0" y="138314"/>
                </a:lnTo>
                <a:lnTo>
                  <a:pt x="412" y="142687"/>
                </a:lnTo>
                <a:lnTo>
                  <a:pt x="3410" y="152627"/>
                </a:lnTo>
                <a:lnTo>
                  <a:pt x="5378" y="160854"/>
                </a:lnTo>
                <a:lnTo>
                  <a:pt x="5902" y="164382"/>
                </a:lnTo>
                <a:lnTo>
                  <a:pt x="7205" y="166733"/>
                </a:lnTo>
                <a:lnTo>
                  <a:pt x="9025" y="168301"/>
                </a:lnTo>
                <a:lnTo>
                  <a:pt x="11192" y="169346"/>
                </a:lnTo>
                <a:lnTo>
                  <a:pt x="16139" y="173047"/>
                </a:lnTo>
                <a:lnTo>
                  <a:pt x="18791" y="175368"/>
                </a:lnTo>
                <a:lnTo>
                  <a:pt x="21512" y="176915"/>
                </a:lnTo>
                <a:lnTo>
                  <a:pt x="27075" y="178634"/>
                </a:lnTo>
                <a:lnTo>
                  <a:pt x="32723" y="179398"/>
                </a:lnTo>
                <a:lnTo>
                  <a:pt x="38408" y="179737"/>
                </a:lnTo>
                <a:lnTo>
                  <a:pt x="44110" y="179888"/>
                </a:lnTo>
                <a:lnTo>
                  <a:pt x="47916" y="178976"/>
                </a:lnTo>
                <a:lnTo>
                  <a:pt x="52359" y="177415"/>
                </a:lnTo>
                <a:lnTo>
                  <a:pt x="57226" y="175423"/>
                </a:lnTo>
                <a:lnTo>
                  <a:pt x="61422" y="174094"/>
                </a:lnTo>
                <a:lnTo>
                  <a:pt x="65173" y="173208"/>
                </a:lnTo>
                <a:lnTo>
                  <a:pt x="68626" y="172618"/>
                </a:lnTo>
                <a:lnTo>
                  <a:pt x="72833" y="170319"/>
                </a:lnTo>
                <a:lnTo>
                  <a:pt x="77542" y="166882"/>
                </a:lnTo>
                <a:lnTo>
                  <a:pt x="82587" y="162685"/>
                </a:lnTo>
                <a:lnTo>
                  <a:pt x="86903" y="158935"/>
                </a:lnTo>
                <a:lnTo>
                  <a:pt x="90732" y="155482"/>
                </a:lnTo>
                <a:lnTo>
                  <a:pt x="97527" y="149106"/>
                </a:lnTo>
                <a:lnTo>
                  <a:pt x="109651" y="137251"/>
                </a:lnTo>
                <a:lnTo>
                  <a:pt x="137195" y="109770"/>
                </a:lnTo>
                <a:lnTo>
                  <a:pt x="143578" y="100849"/>
                </a:lnTo>
                <a:lnTo>
                  <a:pt x="148637" y="91487"/>
                </a:lnTo>
                <a:lnTo>
                  <a:pt x="150885" y="84151"/>
                </a:lnTo>
                <a:lnTo>
                  <a:pt x="154425" y="77715"/>
                </a:lnTo>
                <a:lnTo>
                  <a:pt x="159907" y="70374"/>
                </a:lnTo>
                <a:lnTo>
                  <a:pt x="160657" y="66830"/>
                </a:lnTo>
                <a:lnTo>
                  <a:pt x="161138" y="56793"/>
                </a:lnTo>
                <a:lnTo>
                  <a:pt x="161255" y="51463"/>
                </a:lnTo>
                <a:lnTo>
                  <a:pt x="161256" y="71574"/>
                </a:lnTo>
                <a:lnTo>
                  <a:pt x="162209" y="74381"/>
                </a:lnTo>
                <a:lnTo>
                  <a:pt x="167148" y="82884"/>
                </a:lnTo>
                <a:lnTo>
                  <a:pt x="169987" y="92388"/>
                </a:lnTo>
                <a:lnTo>
                  <a:pt x="174027" y="101696"/>
                </a:lnTo>
                <a:lnTo>
                  <a:pt x="176457" y="109644"/>
                </a:lnTo>
                <a:lnTo>
                  <a:pt x="177538" y="117303"/>
                </a:lnTo>
                <a:lnTo>
                  <a:pt x="178017" y="127057"/>
                </a:lnTo>
                <a:lnTo>
                  <a:pt x="179098" y="132325"/>
                </a:lnTo>
                <a:lnTo>
                  <a:pt x="180771" y="137743"/>
                </a:lnTo>
                <a:lnTo>
                  <a:pt x="182839" y="143259"/>
                </a:lnTo>
                <a:lnTo>
                  <a:pt x="184217" y="148841"/>
                </a:lnTo>
                <a:lnTo>
                  <a:pt x="185136" y="154468"/>
                </a:lnTo>
                <a:lnTo>
                  <a:pt x="185749" y="160124"/>
                </a:lnTo>
                <a:lnTo>
                  <a:pt x="187109" y="165800"/>
                </a:lnTo>
                <a:lnTo>
                  <a:pt x="188969" y="171489"/>
                </a:lnTo>
                <a:lnTo>
                  <a:pt x="191162" y="177186"/>
                </a:lnTo>
                <a:lnTo>
                  <a:pt x="192623" y="182890"/>
                </a:lnTo>
                <a:lnTo>
                  <a:pt x="193597" y="188597"/>
                </a:lnTo>
                <a:lnTo>
                  <a:pt x="194247" y="194307"/>
                </a:lnTo>
                <a:lnTo>
                  <a:pt x="194680" y="200018"/>
                </a:lnTo>
                <a:lnTo>
                  <a:pt x="194969" y="205731"/>
                </a:lnTo>
                <a:lnTo>
                  <a:pt x="195162" y="211445"/>
                </a:lnTo>
                <a:lnTo>
                  <a:pt x="196242" y="217159"/>
                </a:lnTo>
                <a:lnTo>
                  <a:pt x="197915" y="222873"/>
                </a:lnTo>
                <a:lnTo>
                  <a:pt x="199984" y="228588"/>
                </a:lnTo>
                <a:lnTo>
                  <a:pt x="201362" y="234302"/>
                </a:lnTo>
                <a:lnTo>
                  <a:pt x="202281" y="240017"/>
                </a:lnTo>
                <a:lnTo>
                  <a:pt x="202893" y="245732"/>
                </a:lnTo>
                <a:lnTo>
                  <a:pt x="203302" y="251447"/>
                </a:lnTo>
                <a:lnTo>
                  <a:pt x="203574" y="257162"/>
                </a:lnTo>
                <a:lnTo>
                  <a:pt x="203958" y="271767"/>
                </a:lnTo>
                <a:lnTo>
                  <a:pt x="204118" y="314453"/>
                </a:lnTo>
                <a:lnTo>
                  <a:pt x="204118" y="315358"/>
                </a:lnTo>
                <a:lnTo>
                  <a:pt x="205071" y="315962"/>
                </a:lnTo>
                <a:lnTo>
                  <a:pt x="208670" y="316633"/>
                </a:lnTo>
                <a:lnTo>
                  <a:pt x="210010" y="317764"/>
                </a:lnTo>
                <a:lnTo>
                  <a:pt x="210904" y="319471"/>
                </a:lnTo>
                <a:lnTo>
                  <a:pt x="212691" y="32574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2" name="SMARTPenAnnotation505"/>
          <p:cNvSpPr/>
          <p:nvPr/>
        </p:nvSpPr>
        <p:spPr>
          <a:xfrm>
            <a:off x="3937635" y="3028950"/>
            <a:ext cx="171451" cy="192882"/>
          </a:xfrm>
          <a:custGeom>
            <a:avLst/>
            <a:gdLst/>
            <a:ahLst/>
            <a:cxnLst/>
            <a:rect l="0" t="0" r="0" b="0"/>
            <a:pathLst>
              <a:path w="171451" h="231458">
                <a:moveTo>
                  <a:pt x="0" y="0"/>
                </a:moveTo>
                <a:lnTo>
                  <a:pt x="4552" y="0"/>
                </a:lnTo>
                <a:lnTo>
                  <a:pt x="5892" y="952"/>
                </a:lnTo>
                <a:lnTo>
                  <a:pt x="6786" y="2539"/>
                </a:lnTo>
                <a:lnTo>
                  <a:pt x="8220" y="7381"/>
                </a:lnTo>
                <a:lnTo>
                  <a:pt x="13019" y="12770"/>
                </a:lnTo>
                <a:lnTo>
                  <a:pt x="14395" y="15181"/>
                </a:lnTo>
                <a:lnTo>
                  <a:pt x="15923" y="20399"/>
                </a:lnTo>
                <a:lnTo>
                  <a:pt x="18235" y="23125"/>
                </a:lnTo>
                <a:lnTo>
                  <a:pt x="21682" y="25894"/>
                </a:lnTo>
                <a:lnTo>
                  <a:pt x="25885" y="28692"/>
                </a:lnTo>
                <a:lnTo>
                  <a:pt x="28687" y="32463"/>
                </a:lnTo>
                <a:lnTo>
                  <a:pt x="30555" y="36882"/>
                </a:lnTo>
                <a:lnTo>
                  <a:pt x="31800" y="41733"/>
                </a:lnTo>
                <a:lnTo>
                  <a:pt x="33582" y="46872"/>
                </a:lnTo>
                <a:lnTo>
                  <a:pt x="35724" y="52203"/>
                </a:lnTo>
                <a:lnTo>
                  <a:pt x="38103" y="57662"/>
                </a:lnTo>
                <a:lnTo>
                  <a:pt x="40642" y="62254"/>
                </a:lnTo>
                <a:lnTo>
                  <a:pt x="43288" y="66267"/>
                </a:lnTo>
                <a:lnTo>
                  <a:pt x="46003" y="69895"/>
                </a:lnTo>
                <a:lnTo>
                  <a:pt x="49719" y="73267"/>
                </a:lnTo>
                <a:lnTo>
                  <a:pt x="54101" y="76467"/>
                </a:lnTo>
                <a:lnTo>
                  <a:pt x="58927" y="79553"/>
                </a:lnTo>
                <a:lnTo>
                  <a:pt x="63098" y="83515"/>
                </a:lnTo>
                <a:lnTo>
                  <a:pt x="66830" y="88062"/>
                </a:lnTo>
                <a:lnTo>
                  <a:pt x="70271" y="92997"/>
                </a:lnTo>
                <a:lnTo>
                  <a:pt x="73518" y="98193"/>
                </a:lnTo>
                <a:lnTo>
                  <a:pt x="76634" y="103562"/>
                </a:lnTo>
                <a:lnTo>
                  <a:pt x="79665" y="109046"/>
                </a:lnTo>
                <a:lnTo>
                  <a:pt x="82638" y="113655"/>
                </a:lnTo>
                <a:lnTo>
                  <a:pt x="85571" y="117680"/>
                </a:lnTo>
                <a:lnTo>
                  <a:pt x="88481" y="121316"/>
                </a:lnTo>
                <a:lnTo>
                  <a:pt x="92325" y="125644"/>
                </a:lnTo>
                <a:lnTo>
                  <a:pt x="101676" y="135534"/>
                </a:lnTo>
                <a:lnTo>
                  <a:pt x="113100" y="147261"/>
                </a:lnTo>
                <a:lnTo>
                  <a:pt x="115405" y="151514"/>
                </a:lnTo>
                <a:lnTo>
                  <a:pt x="116942" y="156254"/>
                </a:lnTo>
                <a:lnTo>
                  <a:pt x="117966" y="161319"/>
                </a:lnTo>
                <a:lnTo>
                  <a:pt x="119602" y="165648"/>
                </a:lnTo>
                <a:lnTo>
                  <a:pt x="121645" y="169487"/>
                </a:lnTo>
                <a:lnTo>
                  <a:pt x="126455" y="176292"/>
                </a:lnTo>
                <a:lnTo>
                  <a:pt x="131767" y="182492"/>
                </a:lnTo>
                <a:lnTo>
                  <a:pt x="137304" y="188422"/>
                </a:lnTo>
                <a:lnTo>
                  <a:pt x="140113" y="191337"/>
                </a:lnTo>
                <a:lnTo>
                  <a:pt x="142939" y="195186"/>
                </a:lnTo>
                <a:lnTo>
                  <a:pt x="145775" y="199656"/>
                </a:lnTo>
                <a:lnTo>
                  <a:pt x="148618" y="204541"/>
                </a:lnTo>
                <a:lnTo>
                  <a:pt x="151467" y="207798"/>
                </a:lnTo>
                <a:lnTo>
                  <a:pt x="154318" y="209969"/>
                </a:lnTo>
                <a:lnTo>
                  <a:pt x="157171" y="211417"/>
                </a:lnTo>
                <a:lnTo>
                  <a:pt x="159074" y="213335"/>
                </a:lnTo>
                <a:lnTo>
                  <a:pt x="160342" y="215566"/>
                </a:lnTo>
                <a:lnTo>
                  <a:pt x="162377" y="221439"/>
                </a:lnTo>
                <a:lnTo>
                  <a:pt x="165195" y="224782"/>
                </a:lnTo>
                <a:lnTo>
                  <a:pt x="171450" y="23145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3" name="SMARTPenAnnotation506"/>
          <p:cNvSpPr/>
          <p:nvPr/>
        </p:nvSpPr>
        <p:spPr>
          <a:xfrm>
            <a:off x="3971925" y="3057525"/>
            <a:ext cx="94298" cy="157164"/>
          </a:xfrm>
          <a:custGeom>
            <a:avLst/>
            <a:gdLst/>
            <a:ahLst/>
            <a:cxnLst/>
            <a:rect l="0" t="0" r="0" b="0"/>
            <a:pathLst>
              <a:path w="94298" h="188597">
                <a:moveTo>
                  <a:pt x="94297" y="0"/>
                </a:moveTo>
                <a:lnTo>
                  <a:pt x="94297" y="4552"/>
                </a:lnTo>
                <a:lnTo>
                  <a:pt x="93345" y="5892"/>
                </a:lnTo>
                <a:lnTo>
                  <a:pt x="91757" y="6786"/>
                </a:lnTo>
                <a:lnTo>
                  <a:pt x="89746" y="7381"/>
                </a:lnTo>
                <a:lnTo>
                  <a:pt x="88405" y="9684"/>
                </a:lnTo>
                <a:lnTo>
                  <a:pt x="87512" y="13124"/>
                </a:lnTo>
                <a:lnTo>
                  <a:pt x="86916" y="17321"/>
                </a:lnTo>
                <a:lnTo>
                  <a:pt x="85566" y="21073"/>
                </a:lnTo>
                <a:lnTo>
                  <a:pt x="83714" y="24526"/>
                </a:lnTo>
                <a:lnTo>
                  <a:pt x="81527" y="27781"/>
                </a:lnTo>
                <a:lnTo>
                  <a:pt x="79116" y="31856"/>
                </a:lnTo>
                <a:lnTo>
                  <a:pt x="76556" y="36477"/>
                </a:lnTo>
                <a:lnTo>
                  <a:pt x="73898" y="41463"/>
                </a:lnTo>
                <a:lnTo>
                  <a:pt x="70220" y="46693"/>
                </a:lnTo>
                <a:lnTo>
                  <a:pt x="65863" y="52084"/>
                </a:lnTo>
                <a:lnTo>
                  <a:pt x="61054" y="57583"/>
                </a:lnTo>
                <a:lnTo>
                  <a:pt x="56895" y="64106"/>
                </a:lnTo>
                <a:lnTo>
                  <a:pt x="53170" y="71313"/>
                </a:lnTo>
                <a:lnTo>
                  <a:pt x="46490" y="85987"/>
                </a:lnTo>
                <a:lnTo>
                  <a:pt x="37376" y="104959"/>
                </a:lnTo>
                <a:lnTo>
                  <a:pt x="22890" y="134202"/>
                </a:lnTo>
                <a:lnTo>
                  <a:pt x="20022" y="138998"/>
                </a:lnTo>
                <a:lnTo>
                  <a:pt x="17158" y="143148"/>
                </a:lnTo>
                <a:lnTo>
                  <a:pt x="14296" y="146867"/>
                </a:lnTo>
                <a:lnTo>
                  <a:pt x="11436" y="151252"/>
                </a:lnTo>
                <a:lnTo>
                  <a:pt x="8576" y="156080"/>
                </a:lnTo>
                <a:lnTo>
                  <a:pt x="1694" y="168414"/>
                </a:lnTo>
                <a:lnTo>
                  <a:pt x="753" y="172641"/>
                </a:lnTo>
                <a:lnTo>
                  <a:pt x="334" y="177695"/>
                </a:lnTo>
                <a:lnTo>
                  <a:pt x="149" y="183116"/>
                </a:lnTo>
                <a:lnTo>
                  <a:pt x="0" y="18859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4" name="SMARTPenAnnotation507"/>
          <p:cNvSpPr/>
          <p:nvPr/>
        </p:nvSpPr>
        <p:spPr>
          <a:xfrm>
            <a:off x="4194809" y="2957514"/>
            <a:ext cx="214314" cy="128583"/>
          </a:xfrm>
          <a:custGeom>
            <a:avLst/>
            <a:gdLst/>
            <a:ahLst/>
            <a:cxnLst/>
            <a:rect l="0" t="0" r="0" b="0"/>
            <a:pathLst>
              <a:path w="214314" h="154300">
                <a:moveTo>
                  <a:pt x="0" y="17143"/>
                </a:moveTo>
                <a:lnTo>
                  <a:pt x="12771" y="4372"/>
                </a:lnTo>
                <a:lnTo>
                  <a:pt x="16134" y="2914"/>
                </a:lnTo>
                <a:lnTo>
                  <a:pt x="20281" y="1942"/>
                </a:lnTo>
                <a:lnTo>
                  <a:pt x="24951" y="1294"/>
                </a:lnTo>
                <a:lnTo>
                  <a:pt x="29016" y="862"/>
                </a:lnTo>
                <a:lnTo>
                  <a:pt x="32679" y="574"/>
                </a:lnTo>
                <a:lnTo>
                  <a:pt x="39289" y="254"/>
                </a:lnTo>
                <a:lnTo>
                  <a:pt x="45402" y="111"/>
                </a:lnTo>
                <a:lnTo>
                  <a:pt x="74260" y="0"/>
                </a:lnTo>
                <a:lnTo>
                  <a:pt x="76177" y="952"/>
                </a:lnTo>
                <a:lnTo>
                  <a:pt x="80847" y="4549"/>
                </a:lnTo>
                <a:lnTo>
                  <a:pt x="86097" y="9323"/>
                </a:lnTo>
                <a:lnTo>
                  <a:pt x="92678" y="15598"/>
                </a:lnTo>
                <a:lnTo>
                  <a:pt x="93218" y="18018"/>
                </a:lnTo>
                <a:lnTo>
                  <a:pt x="93578" y="21536"/>
                </a:lnTo>
                <a:lnTo>
                  <a:pt x="93818" y="25786"/>
                </a:lnTo>
                <a:lnTo>
                  <a:pt x="94085" y="33050"/>
                </a:lnTo>
                <a:lnTo>
                  <a:pt x="94156" y="36319"/>
                </a:lnTo>
                <a:lnTo>
                  <a:pt x="93250" y="39452"/>
                </a:lnTo>
                <a:lnTo>
                  <a:pt x="91695" y="42493"/>
                </a:lnTo>
                <a:lnTo>
                  <a:pt x="89705" y="45473"/>
                </a:lnTo>
                <a:lnTo>
                  <a:pt x="87426" y="49364"/>
                </a:lnTo>
                <a:lnTo>
                  <a:pt x="84954" y="53864"/>
                </a:lnTo>
                <a:lnTo>
                  <a:pt x="82354" y="58768"/>
                </a:lnTo>
                <a:lnTo>
                  <a:pt x="80620" y="62991"/>
                </a:lnTo>
                <a:lnTo>
                  <a:pt x="79464" y="66758"/>
                </a:lnTo>
                <a:lnTo>
                  <a:pt x="78694" y="70222"/>
                </a:lnTo>
                <a:lnTo>
                  <a:pt x="77228" y="74437"/>
                </a:lnTo>
                <a:lnTo>
                  <a:pt x="75298" y="79151"/>
                </a:lnTo>
                <a:lnTo>
                  <a:pt x="73059" y="84199"/>
                </a:lnTo>
                <a:lnTo>
                  <a:pt x="71566" y="88517"/>
                </a:lnTo>
                <a:lnTo>
                  <a:pt x="70571" y="92348"/>
                </a:lnTo>
                <a:lnTo>
                  <a:pt x="69907" y="95855"/>
                </a:lnTo>
                <a:lnTo>
                  <a:pt x="68512" y="99145"/>
                </a:lnTo>
                <a:lnTo>
                  <a:pt x="66630" y="102291"/>
                </a:lnTo>
                <a:lnTo>
                  <a:pt x="64423" y="105340"/>
                </a:lnTo>
                <a:lnTo>
                  <a:pt x="61999" y="108326"/>
                </a:lnTo>
                <a:lnTo>
                  <a:pt x="59430" y="111269"/>
                </a:lnTo>
                <a:lnTo>
                  <a:pt x="56765" y="114184"/>
                </a:lnTo>
                <a:lnTo>
                  <a:pt x="54989" y="118032"/>
                </a:lnTo>
                <a:lnTo>
                  <a:pt x="53805" y="122502"/>
                </a:lnTo>
                <a:lnTo>
                  <a:pt x="53015" y="127387"/>
                </a:lnTo>
                <a:lnTo>
                  <a:pt x="51536" y="130644"/>
                </a:lnTo>
                <a:lnTo>
                  <a:pt x="49597" y="132816"/>
                </a:lnTo>
                <a:lnTo>
                  <a:pt x="47353" y="134263"/>
                </a:lnTo>
                <a:lnTo>
                  <a:pt x="45856" y="136180"/>
                </a:lnTo>
                <a:lnTo>
                  <a:pt x="44858" y="138411"/>
                </a:lnTo>
                <a:lnTo>
                  <a:pt x="44193" y="140851"/>
                </a:lnTo>
                <a:lnTo>
                  <a:pt x="43750" y="143430"/>
                </a:lnTo>
                <a:lnTo>
                  <a:pt x="43454" y="146102"/>
                </a:lnTo>
                <a:lnTo>
                  <a:pt x="43257" y="148835"/>
                </a:lnTo>
                <a:lnTo>
                  <a:pt x="44078" y="150657"/>
                </a:lnTo>
                <a:lnTo>
                  <a:pt x="45578" y="151873"/>
                </a:lnTo>
                <a:lnTo>
                  <a:pt x="50279" y="153822"/>
                </a:lnTo>
                <a:lnTo>
                  <a:pt x="55644" y="154160"/>
                </a:lnTo>
                <a:lnTo>
                  <a:pt x="63265" y="154260"/>
                </a:lnTo>
                <a:lnTo>
                  <a:pt x="80046" y="154299"/>
                </a:lnTo>
                <a:lnTo>
                  <a:pt x="83844" y="153348"/>
                </a:lnTo>
                <a:lnTo>
                  <a:pt x="88281" y="151761"/>
                </a:lnTo>
                <a:lnTo>
                  <a:pt x="93144" y="149751"/>
                </a:lnTo>
                <a:lnTo>
                  <a:pt x="98291" y="148411"/>
                </a:lnTo>
                <a:lnTo>
                  <a:pt x="103628" y="147517"/>
                </a:lnTo>
                <a:lnTo>
                  <a:pt x="109090" y="146922"/>
                </a:lnTo>
                <a:lnTo>
                  <a:pt x="114637" y="145572"/>
                </a:lnTo>
                <a:lnTo>
                  <a:pt x="120240" y="143720"/>
                </a:lnTo>
                <a:lnTo>
                  <a:pt x="125880" y="141532"/>
                </a:lnTo>
                <a:lnTo>
                  <a:pt x="131545" y="140074"/>
                </a:lnTo>
                <a:lnTo>
                  <a:pt x="137227" y="139102"/>
                </a:lnTo>
                <a:lnTo>
                  <a:pt x="142920" y="138454"/>
                </a:lnTo>
                <a:lnTo>
                  <a:pt x="148620" y="137069"/>
                </a:lnTo>
                <a:lnTo>
                  <a:pt x="154325" y="135194"/>
                </a:lnTo>
                <a:lnTo>
                  <a:pt x="160034" y="132991"/>
                </a:lnTo>
                <a:lnTo>
                  <a:pt x="165744" y="131522"/>
                </a:lnTo>
                <a:lnTo>
                  <a:pt x="171456" y="130543"/>
                </a:lnTo>
                <a:lnTo>
                  <a:pt x="177169" y="129891"/>
                </a:lnTo>
                <a:lnTo>
                  <a:pt x="182883" y="129455"/>
                </a:lnTo>
                <a:lnTo>
                  <a:pt x="188598" y="129165"/>
                </a:lnTo>
                <a:lnTo>
                  <a:pt x="203201" y="128757"/>
                </a:lnTo>
                <a:lnTo>
                  <a:pt x="214313" y="12858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" name="SMARTPenAnnotation508"/>
          <p:cNvSpPr/>
          <p:nvPr/>
        </p:nvSpPr>
        <p:spPr>
          <a:xfrm>
            <a:off x="4511992" y="3100388"/>
            <a:ext cx="188596" cy="7144"/>
          </a:xfrm>
          <a:custGeom>
            <a:avLst/>
            <a:gdLst/>
            <a:ahLst/>
            <a:cxnLst/>
            <a:rect l="0" t="0" r="0" b="0"/>
            <a:pathLst>
              <a:path w="188596" h="8573">
                <a:moveTo>
                  <a:pt x="0" y="8572"/>
                </a:moveTo>
                <a:lnTo>
                  <a:pt x="40625" y="8572"/>
                </a:lnTo>
                <a:lnTo>
                  <a:pt x="45180" y="7619"/>
                </a:lnTo>
                <a:lnTo>
                  <a:pt x="49171" y="6032"/>
                </a:lnTo>
                <a:lnTo>
                  <a:pt x="52783" y="4022"/>
                </a:lnTo>
                <a:lnTo>
                  <a:pt x="58049" y="2680"/>
                </a:lnTo>
                <a:lnTo>
                  <a:pt x="64417" y="1787"/>
                </a:lnTo>
                <a:lnTo>
                  <a:pt x="71520" y="1191"/>
                </a:lnTo>
                <a:lnTo>
                  <a:pt x="78159" y="794"/>
                </a:lnTo>
                <a:lnTo>
                  <a:pt x="90618" y="352"/>
                </a:lnTo>
                <a:lnTo>
                  <a:pt x="103790" y="104"/>
                </a:lnTo>
                <a:lnTo>
                  <a:pt x="188595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6" name="SMARTPenAnnotation509"/>
          <p:cNvSpPr/>
          <p:nvPr/>
        </p:nvSpPr>
        <p:spPr>
          <a:xfrm>
            <a:off x="4563780" y="3036094"/>
            <a:ext cx="68228" cy="200026"/>
          </a:xfrm>
          <a:custGeom>
            <a:avLst/>
            <a:gdLst/>
            <a:ahLst/>
            <a:cxnLst/>
            <a:rect l="0" t="0" r="0" b="0"/>
            <a:pathLst>
              <a:path w="68228" h="240031">
                <a:moveTo>
                  <a:pt x="8220" y="0"/>
                </a:moveTo>
                <a:lnTo>
                  <a:pt x="838" y="0"/>
                </a:lnTo>
                <a:lnTo>
                  <a:pt x="441" y="953"/>
                </a:lnTo>
                <a:lnTo>
                  <a:pt x="0" y="4551"/>
                </a:lnTo>
                <a:lnTo>
                  <a:pt x="835" y="6844"/>
                </a:lnTo>
                <a:lnTo>
                  <a:pt x="2344" y="9325"/>
                </a:lnTo>
                <a:lnTo>
                  <a:pt x="4303" y="11932"/>
                </a:lnTo>
                <a:lnTo>
                  <a:pt x="5608" y="14622"/>
                </a:lnTo>
                <a:lnTo>
                  <a:pt x="7059" y="20151"/>
                </a:lnTo>
                <a:lnTo>
                  <a:pt x="7704" y="25784"/>
                </a:lnTo>
                <a:lnTo>
                  <a:pt x="7876" y="28619"/>
                </a:lnTo>
                <a:lnTo>
                  <a:pt x="8943" y="32415"/>
                </a:lnTo>
                <a:lnTo>
                  <a:pt x="10607" y="36850"/>
                </a:lnTo>
                <a:lnTo>
                  <a:pt x="12668" y="41711"/>
                </a:lnTo>
                <a:lnTo>
                  <a:pt x="17500" y="52193"/>
                </a:lnTo>
                <a:lnTo>
                  <a:pt x="28362" y="74445"/>
                </a:lnTo>
                <a:lnTo>
                  <a:pt x="30220" y="80110"/>
                </a:lnTo>
                <a:lnTo>
                  <a:pt x="31459" y="85792"/>
                </a:lnTo>
                <a:lnTo>
                  <a:pt x="32285" y="91484"/>
                </a:lnTo>
                <a:lnTo>
                  <a:pt x="33788" y="97185"/>
                </a:lnTo>
                <a:lnTo>
                  <a:pt x="35743" y="102890"/>
                </a:lnTo>
                <a:lnTo>
                  <a:pt x="37998" y="108598"/>
                </a:lnTo>
                <a:lnTo>
                  <a:pt x="39502" y="114309"/>
                </a:lnTo>
                <a:lnTo>
                  <a:pt x="40504" y="120021"/>
                </a:lnTo>
                <a:lnTo>
                  <a:pt x="41173" y="125734"/>
                </a:lnTo>
                <a:lnTo>
                  <a:pt x="42571" y="131448"/>
                </a:lnTo>
                <a:lnTo>
                  <a:pt x="44455" y="137162"/>
                </a:lnTo>
                <a:lnTo>
                  <a:pt x="46664" y="142876"/>
                </a:lnTo>
                <a:lnTo>
                  <a:pt x="48137" y="148591"/>
                </a:lnTo>
                <a:lnTo>
                  <a:pt x="49119" y="154306"/>
                </a:lnTo>
                <a:lnTo>
                  <a:pt x="49773" y="160020"/>
                </a:lnTo>
                <a:lnTo>
                  <a:pt x="51162" y="165735"/>
                </a:lnTo>
                <a:lnTo>
                  <a:pt x="53040" y="171450"/>
                </a:lnTo>
                <a:lnTo>
                  <a:pt x="55245" y="177165"/>
                </a:lnTo>
                <a:lnTo>
                  <a:pt x="56715" y="182880"/>
                </a:lnTo>
                <a:lnTo>
                  <a:pt x="57694" y="188595"/>
                </a:lnTo>
                <a:lnTo>
                  <a:pt x="58348" y="194310"/>
                </a:lnTo>
                <a:lnTo>
                  <a:pt x="58783" y="199073"/>
                </a:lnTo>
                <a:lnTo>
                  <a:pt x="59074" y="203200"/>
                </a:lnTo>
                <a:lnTo>
                  <a:pt x="59397" y="210326"/>
                </a:lnTo>
                <a:lnTo>
                  <a:pt x="59578" y="219693"/>
                </a:lnTo>
                <a:lnTo>
                  <a:pt x="59621" y="225594"/>
                </a:lnTo>
                <a:lnTo>
                  <a:pt x="60584" y="228501"/>
                </a:lnTo>
                <a:lnTo>
                  <a:pt x="62179" y="231392"/>
                </a:lnTo>
                <a:lnTo>
                  <a:pt x="68227" y="24003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7" name="SMARTPenAnnotation510"/>
          <p:cNvSpPr/>
          <p:nvPr/>
        </p:nvSpPr>
        <p:spPr>
          <a:xfrm>
            <a:off x="4760595" y="2978954"/>
            <a:ext cx="239986" cy="228258"/>
          </a:xfrm>
          <a:custGeom>
            <a:avLst/>
            <a:gdLst/>
            <a:ahLst/>
            <a:cxnLst/>
            <a:rect l="0" t="0" r="0" b="0"/>
            <a:pathLst>
              <a:path w="239986" h="273910">
                <a:moveTo>
                  <a:pt x="0" y="59995"/>
                </a:moveTo>
                <a:lnTo>
                  <a:pt x="0" y="55444"/>
                </a:lnTo>
                <a:lnTo>
                  <a:pt x="952" y="54103"/>
                </a:lnTo>
                <a:lnTo>
                  <a:pt x="2540" y="53209"/>
                </a:lnTo>
                <a:lnTo>
                  <a:pt x="4550" y="52614"/>
                </a:lnTo>
                <a:lnTo>
                  <a:pt x="5891" y="51264"/>
                </a:lnTo>
                <a:lnTo>
                  <a:pt x="6785" y="49412"/>
                </a:lnTo>
                <a:lnTo>
                  <a:pt x="7381" y="47224"/>
                </a:lnTo>
                <a:lnTo>
                  <a:pt x="9683" y="44813"/>
                </a:lnTo>
                <a:lnTo>
                  <a:pt x="13122" y="42254"/>
                </a:lnTo>
                <a:lnTo>
                  <a:pt x="17321" y="39595"/>
                </a:lnTo>
                <a:lnTo>
                  <a:pt x="24525" y="34101"/>
                </a:lnTo>
                <a:lnTo>
                  <a:pt x="27780" y="31302"/>
                </a:lnTo>
                <a:lnTo>
                  <a:pt x="30903" y="29436"/>
                </a:lnTo>
                <a:lnTo>
                  <a:pt x="36912" y="27363"/>
                </a:lnTo>
                <a:lnTo>
                  <a:pt x="40800" y="25858"/>
                </a:lnTo>
                <a:lnTo>
                  <a:pt x="45298" y="23902"/>
                </a:lnTo>
                <a:lnTo>
                  <a:pt x="50201" y="21645"/>
                </a:lnTo>
                <a:lnTo>
                  <a:pt x="54422" y="19188"/>
                </a:lnTo>
                <a:lnTo>
                  <a:pt x="61652" y="13918"/>
                </a:lnTo>
                <a:lnTo>
                  <a:pt x="65866" y="11179"/>
                </a:lnTo>
                <a:lnTo>
                  <a:pt x="70581" y="8401"/>
                </a:lnTo>
                <a:lnTo>
                  <a:pt x="75629" y="5596"/>
                </a:lnTo>
                <a:lnTo>
                  <a:pt x="80899" y="3727"/>
                </a:lnTo>
                <a:lnTo>
                  <a:pt x="86317" y="2480"/>
                </a:lnTo>
                <a:lnTo>
                  <a:pt x="91835" y="1649"/>
                </a:lnTo>
                <a:lnTo>
                  <a:pt x="97418" y="1095"/>
                </a:lnTo>
                <a:lnTo>
                  <a:pt x="103045" y="726"/>
                </a:lnTo>
                <a:lnTo>
                  <a:pt x="108702" y="480"/>
                </a:lnTo>
                <a:lnTo>
                  <a:pt x="120067" y="206"/>
                </a:lnTo>
                <a:lnTo>
                  <a:pt x="148091" y="0"/>
                </a:lnTo>
                <a:lnTo>
                  <a:pt x="152067" y="948"/>
                </a:lnTo>
                <a:lnTo>
                  <a:pt x="156623" y="2533"/>
                </a:lnTo>
                <a:lnTo>
                  <a:pt x="161565" y="4542"/>
                </a:lnTo>
                <a:lnTo>
                  <a:pt x="164860" y="6834"/>
                </a:lnTo>
                <a:lnTo>
                  <a:pt x="167056" y="9314"/>
                </a:lnTo>
                <a:lnTo>
                  <a:pt x="168520" y="11920"/>
                </a:lnTo>
                <a:lnTo>
                  <a:pt x="170148" y="17356"/>
                </a:lnTo>
                <a:lnTo>
                  <a:pt x="170581" y="20139"/>
                </a:lnTo>
                <a:lnTo>
                  <a:pt x="169919" y="22947"/>
                </a:lnTo>
                <a:lnTo>
                  <a:pt x="166642" y="28606"/>
                </a:lnTo>
                <a:lnTo>
                  <a:pt x="162010" y="36837"/>
                </a:lnTo>
                <a:lnTo>
                  <a:pt x="154048" y="52180"/>
                </a:lnTo>
                <a:lnTo>
                  <a:pt x="151276" y="57643"/>
                </a:lnTo>
                <a:lnTo>
                  <a:pt x="148475" y="62237"/>
                </a:lnTo>
                <a:lnTo>
                  <a:pt x="142824" y="69881"/>
                </a:lnTo>
                <a:lnTo>
                  <a:pt x="139031" y="74205"/>
                </a:lnTo>
                <a:lnTo>
                  <a:pt x="134597" y="78993"/>
                </a:lnTo>
                <a:lnTo>
                  <a:pt x="118344" y="95815"/>
                </a:lnTo>
                <a:lnTo>
                  <a:pt x="114139" y="99115"/>
                </a:lnTo>
                <a:lnTo>
                  <a:pt x="109430" y="102267"/>
                </a:lnTo>
                <a:lnTo>
                  <a:pt x="104385" y="105321"/>
                </a:lnTo>
                <a:lnTo>
                  <a:pt x="100070" y="108310"/>
                </a:lnTo>
                <a:lnTo>
                  <a:pt x="92735" y="114171"/>
                </a:lnTo>
                <a:lnTo>
                  <a:pt x="86301" y="119950"/>
                </a:lnTo>
                <a:lnTo>
                  <a:pt x="83251" y="122825"/>
                </a:lnTo>
                <a:lnTo>
                  <a:pt x="80266" y="124742"/>
                </a:lnTo>
                <a:lnTo>
                  <a:pt x="74408" y="126871"/>
                </a:lnTo>
                <a:lnTo>
                  <a:pt x="72465" y="128391"/>
                </a:lnTo>
                <a:lnTo>
                  <a:pt x="71170" y="130357"/>
                </a:lnTo>
                <a:lnTo>
                  <a:pt x="68731" y="136750"/>
                </a:lnTo>
                <a:lnTo>
                  <a:pt x="68593" y="129731"/>
                </a:lnTo>
                <a:lnTo>
                  <a:pt x="69541" y="129346"/>
                </a:lnTo>
                <a:lnTo>
                  <a:pt x="73134" y="128917"/>
                </a:lnTo>
                <a:lnTo>
                  <a:pt x="80446" y="126187"/>
                </a:lnTo>
                <a:lnTo>
                  <a:pt x="85063" y="124125"/>
                </a:lnTo>
                <a:lnTo>
                  <a:pt x="90046" y="122751"/>
                </a:lnTo>
                <a:lnTo>
                  <a:pt x="95273" y="121835"/>
                </a:lnTo>
                <a:lnTo>
                  <a:pt x="100663" y="121224"/>
                </a:lnTo>
                <a:lnTo>
                  <a:pt x="105208" y="120817"/>
                </a:lnTo>
                <a:lnTo>
                  <a:pt x="109191" y="120545"/>
                </a:lnTo>
                <a:lnTo>
                  <a:pt x="112799" y="120364"/>
                </a:lnTo>
                <a:lnTo>
                  <a:pt x="124428" y="120163"/>
                </a:lnTo>
                <a:lnTo>
                  <a:pt x="185665" y="120005"/>
                </a:lnTo>
                <a:lnTo>
                  <a:pt x="191404" y="120956"/>
                </a:lnTo>
                <a:lnTo>
                  <a:pt x="197135" y="122544"/>
                </a:lnTo>
                <a:lnTo>
                  <a:pt x="202861" y="124554"/>
                </a:lnTo>
                <a:lnTo>
                  <a:pt x="207630" y="126847"/>
                </a:lnTo>
                <a:lnTo>
                  <a:pt x="211762" y="129328"/>
                </a:lnTo>
                <a:lnTo>
                  <a:pt x="218894" y="134624"/>
                </a:lnTo>
                <a:lnTo>
                  <a:pt x="225239" y="140153"/>
                </a:lnTo>
                <a:lnTo>
                  <a:pt x="231233" y="145786"/>
                </a:lnTo>
                <a:lnTo>
                  <a:pt x="234165" y="148621"/>
                </a:lnTo>
                <a:lnTo>
                  <a:pt x="236120" y="151464"/>
                </a:lnTo>
                <a:lnTo>
                  <a:pt x="238292" y="157163"/>
                </a:lnTo>
                <a:lnTo>
                  <a:pt x="239257" y="162871"/>
                </a:lnTo>
                <a:lnTo>
                  <a:pt x="239686" y="169534"/>
                </a:lnTo>
                <a:lnTo>
                  <a:pt x="239928" y="183044"/>
                </a:lnTo>
                <a:lnTo>
                  <a:pt x="239985" y="190248"/>
                </a:lnTo>
                <a:lnTo>
                  <a:pt x="239047" y="194455"/>
                </a:lnTo>
                <a:lnTo>
                  <a:pt x="237469" y="199165"/>
                </a:lnTo>
                <a:lnTo>
                  <a:pt x="235465" y="204210"/>
                </a:lnTo>
                <a:lnTo>
                  <a:pt x="232225" y="208526"/>
                </a:lnTo>
                <a:lnTo>
                  <a:pt x="228159" y="212355"/>
                </a:lnTo>
                <a:lnTo>
                  <a:pt x="223543" y="215861"/>
                </a:lnTo>
                <a:lnTo>
                  <a:pt x="219513" y="220103"/>
                </a:lnTo>
                <a:lnTo>
                  <a:pt x="215875" y="224836"/>
                </a:lnTo>
                <a:lnTo>
                  <a:pt x="212496" y="229896"/>
                </a:lnTo>
                <a:lnTo>
                  <a:pt x="208339" y="234222"/>
                </a:lnTo>
                <a:lnTo>
                  <a:pt x="203663" y="238059"/>
                </a:lnTo>
                <a:lnTo>
                  <a:pt x="198640" y="241569"/>
                </a:lnTo>
                <a:lnTo>
                  <a:pt x="193386" y="244862"/>
                </a:lnTo>
                <a:lnTo>
                  <a:pt x="187979" y="248010"/>
                </a:lnTo>
                <a:lnTo>
                  <a:pt x="182469" y="251060"/>
                </a:lnTo>
                <a:lnTo>
                  <a:pt x="177844" y="254047"/>
                </a:lnTo>
                <a:lnTo>
                  <a:pt x="173807" y="256990"/>
                </a:lnTo>
                <a:lnTo>
                  <a:pt x="170164" y="259905"/>
                </a:lnTo>
                <a:lnTo>
                  <a:pt x="163576" y="263144"/>
                </a:lnTo>
                <a:lnTo>
                  <a:pt x="156520" y="265536"/>
                </a:lnTo>
                <a:lnTo>
                  <a:pt x="151971" y="267507"/>
                </a:lnTo>
                <a:lnTo>
                  <a:pt x="147034" y="269774"/>
                </a:lnTo>
                <a:lnTo>
                  <a:pt x="142790" y="271285"/>
                </a:lnTo>
                <a:lnTo>
                  <a:pt x="135534" y="272964"/>
                </a:lnTo>
                <a:lnTo>
                  <a:pt x="129135" y="273710"/>
                </a:lnTo>
                <a:lnTo>
                  <a:pt x="126095" y="273909"/>
                </a:lnTo>
                <a:lnTo>
                  <a:pt x="123116" y="273089"/>
                </a:lnTo>
                <a:lnTo>
                  <a:pt x="117265" y="269638"/>
                </a:lnTo>
                <a:lnTo>
                  <a:pt x="113167" y="266891"/>
                </a:lnTo>
                <a:lnTo>
                  <a:pt x="109669" y="266249"/>
                </a:lnTo>
                <a:lnTo>
                  <a:pt x="107403" y="266077"/>
                </a:lnTo>
                <a:lnTo>
                  <a:pt x="105892" y="265011"/>
                </a:lnTo>
                <a:lnTo>
                  <a:pt x="104884" y="263347"/>
                </a:lnTo>
                <a:lnTo>
                  <a:pt x="102870" y="25716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8" name="SMARTPenAnnotation511"/>
          <p:cNvSpPr/>
          <p:nvPr/>
        </p:nvSpPr>
        <p:spPr>
          <a:xfrm>
            <a:off x="5095279" y="2950456"/>
            <a:ext cx="188091" cy="235557"/>
          </a:xfrm>
          <a:custGeom>
            <a:avLst/>
            <a:gdLst/>
            <a:ahLst/>
            <a:cxnLst/>
            <a:rect l="0" t="0" r="0" b="0"/>
            <a:pathLst>
              <a:path w="188091" h="282668">
                <a:moveTo>
                  <a:pt x="136804" y="8468"/>
                </a:moveTo>
                <a:lnTo>
                  <a:pt x="136804" y="0"/>
                </a:lnTo>
                <a:lnTo>
                  <a:pt x="132254" y="4477"/>
                </a:lnTo>
                <a:lnTo>
                  <a:pt x="129960" y="5807"/>
                </a:lnTo>
                <a:lnTo>
                  <a:pt x="124872" y="7285"/>
                </a:lnTo>
                <a:lnTo>
                  <a:pt x="119436" y="10482"/>
                </a:lnTo>
                <a:lnTo>
                  <a:pt x="116653" y="12668"/>
                </a:lnTo>
                <a:lnTo>
                  <a:pt x="112893" y="14125"/>
                </a:lnTo>
                <a:lnTo>
                  <a:pt x="108480" y="15097"/>
                </a:lnTo>
                <a:lnTo>
                  <a:pt x="103634" y="15745"/>
                </a:lnTo>
                <a:lnTo>
                  <a:pt x="98498" y="16176"/>
                </a:lnTo>
                <a:lnTo>
                  <a:pt x="93169" y="16464"/>
                </a:lnTo>
                <a:lnTo>
                  <a:pt x="79108" y="16869"/>
                </a:lnTo>
                <a:lnTo>
                  <a:pt x="75480" y="16926"/>
                </a:lnTo>
                <a:lnTo>
                  <a:pt x="71156" y="17917"/>
                </a:lnTo>
                <a:lnTo>
                  <a:pt x="66369" y="19529"/>
                </a:lnTo>
                <a:lnTo>
                  <a:pt x="61272" y="21557"/>
                </a:lnTo>
                <a:lnTo>
                  <a:pt x="56922" y="22909"/>
                </a:lnTo>
                <a:lnTo>
                  <a:pt x="53069" y="23810"/>
                </a:lnTo>
                <a:lnTo>
                  <a:pt x="49549" y="24411"/>
                </a:lnTo>
                <a:lnTo>
                  <a:pt x="46249" y="24812"/>
                </a:lnTo>
                <a:lnTo>
                  <a:pt x="43096" y="25079"/>
                </a:lnTo>
                <a:lnTo>
                  <a:pt x="40042" y="25257"/>
                </a:lnTo>
                <a:lnTo>
                  <a:pt x="34109" y="25454"/>
                </a:lnTo>
                <a:lnTo>
                  <a:pt x="22539" y="25581"/>
                </a:lnTo>
                <a:lnTo>
                  <a:pt x="20622" y="24640"/>
                </a:lnTo>
                <a:lnTo>
                  <a:pt x="19345" y="23059"/>
                </a:lnTo>
                <a:lnTo>
                  <a:pt x="16833" y="17144"/>
                </a:lnTo>
                <a:lnTo>
                  <a:pt x="16792" y="25777"/>
                </a:lnTo>
                <a:lnTo>
                  <a:pt x="16789" y="79562"/>
                </a:lnTo>
                <a:lnTo>
                  <a:pt x="15837" y="82534"/>
                </a:lnTo>
                <a:lnTo>
                  <a:pt x="10897" y="91268"/>
                </a:lnTo>
                <a:lnTo>
                  <a:pt x="9408" y="97020"/>
                </a:lnTo>
                <a:lnTo>
                  <a:pt x="8570" y="105614"/>
                </a:lnTo>
                <a:lnTo>
                  <a:pt x="8321" y="109642"/>
                </a:lnTo>
                <a:lnTo>
                  <a:pt x="5723" y="113124"/>
                </a:lnTo>
                <a:lnTo>
                  <a:pt x="0" y="119513"/>
                </a:lnTo>
                <a:lnTo>
                  <a:pt x="4301" y="119792"/>
                </a:lnTo>
                <a:lnTo>
                  <a:pt x="5605" y="120784"/>
                </a:lnTo>
                <a:lnTo>
                  <a:pt x="6476" y="122398"/>
                </a:lnTo>
                <a:lnTo>
                  <a:pt x="8115" y="128127"/>
                </a:lnTo>
                <a:lnTo>
                  <a:pt x="8187" y="123827"/>
                </a:lnTo>
                <a:lnTo>
                  <a:pt x="9149" y="122521"/>
                </a:lnTo>
                <a:lnTo>
                  <a:pt x="10743" y="121651"/>
                </a:lnTo>
                <a:lnTo>
                  <a:pt x="12759" y="121070"/>
                </a:lnTo>
                <a:lnTo>
                  <a:pt x="17538" y="117886"/>
                </a:lnTo>
                <a:lnTo>
                  <a:pt x="20145" y="115703"/>
                </a:lnTo>
                <a:lnTo>
                  <a:pt x="22837" y="114248"/>
                </a:lnTo>
                <a:lnTo>
                  <a:pt x="28367" y="112631"/>
                </a:lnTo>
                <a:lnTo>
                  <a:pt x="34000" y="109373"/>
                </a:lnTo>
                <a:lnTo>
                  <a:pt x="36835" y="107170"/>
                </a:lnTo>
                <a:lnTo>
                  <a:pt x="40631" y="105702"/>
                </a:lnTo>
                <a:lnTo>
                  <a:pt x="45066" y="104723"/>
                </a:lnTo>
                <a:lnTo>
                  <a:pt x="49928" y="104070"/>
                </a:lnTo>
                <a:lnTo>
                  <a:pt x="55074" y="102683"/>
                </a:lnTo>
                <a:lnTo>
                  <a:pt x="60410" y="100805"/>
                </a:lnTo>
                <a:lnTo>
                  <a:pt x="65872" y="98601"/>
                </a:lnTo>
                <a:lnTo>
                  <a:pt x="70466" y="97132"/>
                </a:lnTo>
                <a:lnTo>
                  <a:pt x="74481" y="96152"/>
                </a:lnTo>
                <a:lnTo>
                  <a:pt x="78110" y="95499"/>
                </a:lnTo>
                <a:lnTo>
                  <a:pt x="82435" y="95064"/>
                </a:lnTo>
                <a:lnTo>
                  <a:pt x="87223" y="94773"/>
                </a:lnTo>
                <a:lnTo>
                  <a:pt x="97623" y="94451"/>
                </a:lnTo>
                <a:lnTo>
                  <a:pt x="120932" y="94227"/>
                </a:lnTo>
                <a:lnTo>
                  <a:pt x="125270" y="95168"/>
                </a:lnTo>
                <a:lnTo>
                  <a:pt x="130068" y="96748"/>
                </a:lnTo>
                <a:lnTo>
                  <a:pt x="135170" y="98754"/>
                </a:lnTo>
                <a:lnTo>
                  <a:pt x="139525" y="100091"/>
                </a:lnTo>
                <a:lnTo>
                  <a:pt x="143380" y="100982"/>
                </a:lnTo>
                <a:lnTo>
                  <a:pt x="146903" y="101577"/>
                </a:lnTo>
                <a:lnTo>
                  <a:pt x="150204" y="102925"/>
                </a:lnTo>
                <a:lnTo>
                  <a:pt x="153358" y="104777"/>
                </a:lnTo>
                <a:lnTo>
                  <a:pt x="156412" y="106964"/>
                </a:lnTo>
                <a:lnTo>
                  <a:pt x="159401" y="109374"/>
                </a:lnTo>
                <a:lnTo>
                  <a:pt x="165262" y="114593"/>
                </a:lnTo>
                <a:lnTo>
                  <a:pt x="171042" y="120087"/>
                </a:lnTo>
                <a:lnTo>
                  <a:pt x="173917" y="122885"/>
                </a:lnTo>
                <a:lnTo>
                  <a:pt x="179651" y="131075"/>
                </a:lnTo>
                <a:lnTo>
                  <a:pt x="182514" y="135926"/>
                </a:lnTo>
                <a:lnTo>
                  <a:pt x="185695" y="143856"/>
                </a:lnTo>
                <a:lnTo>
                  <a:pt x="187108" y="151507"/>
                </a:lnTo>
                <a:lnTo>
                  <a:pt x="187485" y="156215"/>
                </a:lnTo>
                <a:lnTo>
                  <a:pt x="187904" y="165573"/>
                </a:lnTo>
                <a:lnTo>
                  <a:pt x="188090" y="172907"/>
                </a:lnTo>
                <a:lnTo>
                  <a:pt x="187187" y="177149"/>
                </a:lnTo>
                <a:lnTo>
                  <a:pt x="185633" y="181882"/>
                </a:lnTo>
                <a:lnTo>
                  <a:pt x="183644" y="186942"/>
                </a:lnTo>
                <a:lnTo>
                  <a:pt x="181366" y="192221"/>
                </a:lnTo>
                <a:lnTo>
                  <a:pt x="176294" y="203166"/>
                </a:lnTo>
                <a:lnTo>
                  <a:pt x="170865" y="211840"/>
                </a:lnTo>
                <a:lnTo>
                  <a:pt x="165277" y="219823"/>
                </a:lnTo>
                <a:lnTo>
                  <a:pt x="162454" y="224619"/>
                </a:lnTo>
                <a:lnTo>
                  <a:pt x="159619" y="229721"/>
                </a:lnTo>
                <a:lnTo>
                  <a:pt x="155824" y="234075"/>
                </a:lnTo>
                <a:lnTo>
                  <a:pt x="151389" y="237930"/>
                </a:lnTo>
                <a:lnTo>
                  <a:pt x="146528" y="241452"/>
                </a:lnTo>
                <a:lnTo>
                  <a:pt x="141381" y="245706"/>
                </a:lnTo>
                <a:lnTo>
                  <a:pt x="136046" y="250446"/>
                </a:lnTo>
                <a:lnTo>
                  <a:pt x="125990" y="259841"/>
                </a:lnTo>
                <a:lnTo>
                  <a:pt x="118345" y="267192"/>
                </a:lnTo>
                <a:lnTo>
                  <a:pt x="114021" y="269533"/>
                </a:lnTo>
                <a:lnTo>
                  <a:pt x="109233" y="271094"/>
                </a:lnTo>
                <a:lnTo>
                  <a:pt x="104136" y="272134"/>
                </a:lnTo>
                <a:lnTo>
                  <a:pt x="99785" y="273780"/>
                </a:lnTo>
                <a:lnTo>
                  <a:pt x="95933" y="275830"/>
                </a:lnTo>
                <a:lnTo>
                  <a:pt x="92411" y="278149"/>
                </a:lnTo>
                <a:lnTo>
                  <a:pt x="88159" y="279696"/>
                </a:lnTo>
                <a:lnTo>
                  <a:pt x="83419" y="280726"/>
                </a:lnTo>
                <a:lnTo>
                  <a:pt x="78354" y="281413"/>
                </a:lnTo>
                <a:lnTo>
                  <a:pt x="74025" y="281872"/>
                </a:lnTo>
                <a:lnTo>
                  <a:pt x="70186" y="282177"/>
                </a:lnTo>
                <a:lnTo>
                  <a:pt x="66675" y="282380"/>
                </a:lnTo>
                <a:lnTo>
                  <a:pt x="60233" y="282607"/>
                </a:lnTo>
                <a:lnTo>
                  <a:pt x="57181" y="282667"/>
                </a:lnTo>
                <a:lnTo>
                  <a:pt x="54195" y="281755"/>
                </a:lnTo>
                <a:lnTo>
                  <a:pt x="48336" y="278201"/>
                </a:lnTo>
                <a:lnTo>
                  <a:pt x="42558" y="275987"/>
                </a:lnTo>
                <a:lnTo>
                  <a:pt x="39683" y="275396"/>
                </a:lnTo>
                <a:lnTo>
                  <a:pt x="33949" y="272200"/>
                </a:lnTo>
                <a:lnTo>
                  <a:pt x="31086" y="270014"/>
                </a:lnTo>
                <a:lnTo>
                  <a:pt x="25366" y="267586"/>
                </a:lnTo>
                <a:lnTo>
                  <a:pt x="22507" y="266938"/>
                </a:lnTo>
                <a:lnTo>
                  <a:pt x="20601" y="265554"/>
                </a:lnTo>
                <a:lnTo>
                  <a:pt x="19330" y="263678"/>
                </a:lnTo>
                <a:lnTo>
                  <a:pt x="16789" y="25707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9" name="SMARTPenAnnotation512"/>
          <p:cNvSpPr/>
          <p:nvPr/>
        </p:nvSpPr>
        <p:spPr>
          <a:xfrm>
            <a:off x="5386388" y="2993231"/>
            <a:ext cx="205741" cy="164308"/>
          </a:xfrm>
          <a:custGeom>
            <a:avLst/>
            <a:gdLst/>
            <a:ahLst/>
            <a:cxnLst/>
            <a:rect l="0" t="0" r="0" b="0"/>
            <a:pathLst>
              <a:path w="205741" h="197169">
                <a:moveTo>
                  <a:pt x="0" y="0"/>
                </a:moveTo>
                <a:lnTo>
                  <a:pt x="0" y="12770"/>
                </a:lnTo>
                <a:lnTo>
                  <a:pt x="953" y="14229"/>
                </a:lnTo>
                <a:lnTo>
                  <a:pt x="2540" y="15201"/>
                </a:lnTo>
                <a:lnTo>
                  <a:pt x="4551" y="15849"/>
                </a:lnTo>
                <a:lnTo>
                  <a:pt x="9325" y="19109"/>
                </a:lnTo>
                <a:lnTo>
                  <a:pt x="14622" y="23733"/>
                </a:lnTo>
                <a:lnTo>
                  <a:pt x="20151" y="28963"/>
                </a:lnTo>
                <a:lnTo>
                  <a:pt x="45724" y="54303"/>
                </a:lnTo>
                <a:lnTo>
                  <a:pt x="48580" y="58109"/>
                </a:lnTo>
                <a:lnTo>
                  <a:pt x="51437" y="62552"/>
                </a:lnTo>
                <a:lnTo>
                  <a:pt x="54294" y="67419"/>
                </a:lnTo>
                <a:lnTo>
                  <a:pt x="58103" y="71616"/>
                </a:lnTo>
                <a:lnTo>
                  <a:pt x="62548" y="75366"/>
                </a:lnTo>
                <a:lnTo>
                  <a:pt x="67416" y="78819"/>
                </a:lnTo>
                <a:lnTo>
                  <a:pt x="71614" y="83026"/>
                </a:lnTo>
                <a:lnTo>
                  <a:pt x="75365" y="87736"/>
                </a:lnTo>
                <a:lnTo>
                  <a:pt x="78818" y="92781"/>
                </a:lnTo>
                <a:lnTo>
                  <a:pt x="82073" y="97096"/>
                </a:lnTo>
                <a:lnTo>
                  <a:pt x="85196" y="100926"/>
                </a:lnTo>
                <a:lnTo>
                  <a:pt x="88229" y="104432"/>
                </a:lnTo>
                <a:lnTo>
                  <a:pt x="92157" y="107721"/>
                </a:lnTo>
                <a:lnTo>
                  <a:pt x="96681" y="110867"/>
                </a:lnTo>
                <a:lnTo>
                  <a:pt x="101601" y="113916"/>
                </a:lnTo>
                <a:lnTo>
                  <a:pt x="105834" y="117854"/>
                </a:lnTo>
                <a:lnTo>
                  <a:pt x="109608" y="122385"/>
                </a:lnTo>
                <a:lnTo>
                  <a:pt x="113078" y="127309"/>
                </a:lnTo>
                <a:lnTo>
                  <a:pt x="116343" y="131546"/>
                </a:lnTo>
                <a:lnTo>
                  <a:pt x="119472" y="135322"/>
                </a:lnTo>
                <a:lnTo>
                  <a:pt x="122510" y="138792"/>
                </a:lnTo>
                <a:lnTo>
                  <a:pt x="126441" y="142058"/>
                </a:lnTo>
                <a:lnTo>
                  <a:pt x="130966" y="145188"/>
                </a:lnTo>
                <a:lnTo>
                  <a:pt x="135889" y="148227"/>
                </a:lnTo>
                <a:lnTo>
                  <a:pt x="140122" y="151206"/>
                </a:lnTo>
                <a:lnTo>
                  <a:pt x="143897" y="154143"/>
                </a:lnTo>
                <a:lnTo>
                  <a:pt x="147367" y="157055"/>
                </a:lnTo>
                <a:lnTo>
                  <a:pt x="153762" y="162830"/>
                </a:lnTo>
                <a:lnTo>
                  <a:pt x="159779" y="168571"/>
                </a:lnTo>
                <a:lnTo>
                  <a:pt x="165627" y="174298"/>
                </a:lnTo>
                <a:lnTo>
                  <a:pt x="168521" y="176206"/>
                </a:lnTo>
                <a:lnTo>
                  <a:pt x="174276" y="178326"/>
                </a:lnTo>
                <a:lnTo>
                  <a:pt x="180008" y="181809"/>
                </a:lnTo>
                <a:lnTo>
                  <a:pt x="182871" y="184071"/>
                </a:lnTo>
                <a:lnTo>
                  <a:pt x="188591" y="186585"/>
                </a:lnTo>
                <a:lnTo>
                  <a:pt x="191450" y="187255"/>
                </a:lnTo>
                <a:lnTo>
                  <a:pt x="193356" y="188654"/>
                </a:lnTo>
                <a:lnTo>
                  <a:pt x="194626" y="190539"/>
                </a:lnTo>
                <a:lnTo>
                  <a:pt x="195473" y="192749"/>
                </a:lnTo>
                <a:lnTo>
                  <a:pt x="196991" y="194222"/>
                </a:lnTo>
                <a:lnTo>
                  <a:pt x="198955" y="195204"/>
                </a:lnTo>
                <a:lnTo>
                  <a:pt x="205740" y="19716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0" name="SMARTPenAnnotation513"/>
          <p:cNvSpPr/>
          <p:nvPr/>
        </p:nvSpPr>
        <p:spPr>
          <a:xfrm>
            <a:off x="5463549" y="3007519"/>
            <a:ext cx="111434" cy="128588"/>
          </a:xfrm>
          <a:custGeom>
            <a:avLst/>
            <a:gdLst/>
            <a:ahLst/>
            <a:cxnLst/>
            <a:rect l="0" t="0" r="0" b="0"/>
            <a:pathLst>
              <a:path w="111434" h="154306">
                <a:moveTo>
                  <a:pt x="111433" y="0"/>
                </a:moveTo>
                <a:lnTo>
                  <a:pt x="104052" y="0"/>
                </a:lnTo>
                <a:lnTo>
                  <a:pt x="103655" y="953"/>
                </a:lnTo>
                <a:lnTo>
                  <a:pt x="103214" y="4551"/>
                </a:lnTo>
                <a:lnTo>
                  <a:pt x="102965" y="7381"/>
                </a:lnTo>
                <a:lnTo>
                  <a:pt x="102891" y="17321"/>
                </a:lnTo>
                <a:lnTo>
                  <a:pt x="101929" y="21072"/>
                </a:lnTo>
                <a:lnTo>
                  <a:pt x="100335" y="24526"/>
                </a:lnTo>
                <a:lnTo>
                  <a:pt x="98319" y="27781"/>
                </a:lnTo>
                <a:lnTo>
                  <a:pt x="96022" y="31856"/>
                </a:lnTo>
                <a:lnTo>
                  <a:pt x="90932" y="41463"/>
                </a:lnTo>
                <a:lnTo>
                  <a:pt x="82710" y="57582"/>
                </a:lnTo>
                <a:lnTo>
                  <a:pt x="78950" y="64106"/>
                </a:lnTo>
                <a:lnTo>
                  <a:pt x="74537" y="71312"/>
                </a:lnTo>
                <a:lnTo>
                  <a:pt x="69691" y="78974"/>
                </a:lnTo>
                <a:lnTo>
                  <a:pt x="65508" y="85035"/>
                </a:lnTo>
                <a:lnTo>
                  <a:pt x="61766" y="90027"/>
                </a:lnTo>
                <a:lnTo>
                  <a:pt x="58319" y="94308"/>
                </a:lnTo>
                <a:lnTo>
                  <a:pt x="55069" y="99067"/>
                </a:lnTo>
                <a:lnTo>
                  <a:pt x="51949" y="104145"/>
                </a:lnTo>
                <a:lnTo>
                  <a:pt x="48917" y="109435"/>
                </a:lnTo>
                <a:lnTo>
                  <a:pt x="45943" y="113914"/>
                </a:lnTo>
                <a:lnTo>
                  <a:pt x="43009" y="117853"/>
                </a:lnTo>
                <a:lnTo>
                  <a:pt x="40099" y="121431"/>
                </a:lnTo>
                <a:lnTo>
                  <a:pt x="37207" y="124769"/>
                </a:lnTo>
                <a:lnTo>
                  <a:pt x="34327" y="127947"/>
                </a:lnTo>
                <a:lnTo>
                  <a:pt x="28586" y="134018"/>
                </a:lnTo>
                <a:lnTo>
                  <a:pt x="9065" y="153800"/>
                </a:lnTo>
                <a:lnTo>
                  <a:pt x="6246" y="154081"/>
                </a:lnTo>
                <a:lnTo>
                  <a:pt x="0" y="154305"/>
                </a:lnTo>
                <a:lnTo>
                  <a:pt x="8563" y="15430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1" name="SMARTPenAnnotation514"/>
          <p:cNvSpPr/>
          <p:nvPr/>
        </p:nvSpPr>
        <p:spPr>
          <a:xfrm>
            <a:off x="5832157" y="2986087"/>
            <a:ext cx="248603" cy="21138"/>
          </a:xfrm>
          <a:custGeom>
            <a:avLst/>
            <a:gdLst/>
            <a:ahLst/>
            <a:cxnLst/>
            <a:rect l="0" t="0" r="0" b="0"/>
            <a:pathLst>
              <a:path w="248603" h="25366">
                <a:moveTo>
                  <a:pt x="0" y="17146"/>
                </a:moveTo>
                <a:lnTo>
                  <a:pt x="8219" y="17146"/>
                </a:lnTo>
                <a:lnTo>
                  <a:pt x="9290" y="18098"/>
                </a:lnTo>
                <a:lnTo>
                  <a:pt x="13019" y="21696"/>
                </a:lnTo>
                <a:lnTo>
                  <a:pt x="15347" y="23037"/>
                </a:lnTo>
                <a:lnTo>
                  <a:pt x="17851" y="23931"/>
                </a:lnTo>
                <a:lnTo>
                  <a:pt x="24164" y="25365"/>
                </a:lnTo>
                <a:lnTo>
                  <a:pt x="26586" y="24530"/>
                </a:lnTo>
                <a:lnTo>
                  <a:pt x="30107" y="23021"/>
                </a:lnTo>
                <a:lnTo>
                  <a:pt x="34359" y="21063"/>
                </a:lnTo>
                <a:lnTo>
                  <a:pt x="39098" y="19757"/>
                </a:lnTo>
                <a:lnTo>
                  <a:pt x="44163" y="18886"/>
                </a:lnTo>
                <a:lnTo>
                  <a:pt x="49445" y="18306"/>
                </a:lnTo>
                <a:lnTo>
                  <a:pt x="53918" y="17919"/>
                </a:lnTo>
                <a:lnTo>
                  <a:pt x="61429" y="17489"/>
                </a:lnTo>
                <a:lnTo>
                  <a:pt x="65717" y="16422"/>
                </a:lnTo>
                <a:lnTo>
                  <a:pt x="70482" y="14758"/>
                </a:lnTo>
                <a:lnTo>
                  <a:pt x="75563" y="12697"/>
                </a:lnTo>
                <a:lnTo>
                  <a:pt x="81807" y="11322"/>
                </a:lnTo>
                <a:lnTo>
                  <a:pt x="88829" y="10406"/>
                </a:lnTo>
                <a:lnTo>
                  <a:pt x="96366" y="9795"/>
                </a:lnTo>
                <a:lnTo>
                  <a:pt x="103297" y="9388"/>
                </a:lnTo>
                <a:lnTo>
                  <a:pt x="116077" y="8935"/>
                </a:lnTo>
                <a:lnTo>
                  <a:pt x="133983" y="8681"/>
                </a:lnTo>
                <a:lnTo>
                  <a:pt x="140757" y="7692"/>
                </a:lnTo>
                <a:lnTo>
                  <a:pt x="148131" y="6081"/>
                </a:lnTo>
                <a:lnTo>
                  <a:pt x="155904" y="4054"/>
                </a:lnTo>
                <a:lnTo>
                  <a:pt x="162991" y="2703"/>
                </a:lnTo>
                <a:lnTo>
                  <a:pt x="169621" y="1802"/>
                </a:lnTo>
                <a:lnTo>
                  <a:pt x="175946" y="1202"/>
                </a:lnTo>
                <a:lnTo>
                  <a:pt x="181115" y="802"/>
                </a:lnTo>
                <a:lnTo>
                  <a:pt x="185513" y="534"/>
                </a:lnTo>
                <a:lnTo>
                  <a:pt x="189397" y="357"/>
                </a:lnTo>
                <a:lnTo>
                  <a:pt x="198794" y="159"/>
                </a:lnTo>
                <a:lnTo>
                  <a:pt x="248602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2" name="SMARTPenAnnotation515"/>
          <p:cNvSpPr/>
          <p:nvPr/>
        </p:nvSpPr>
        <p:spPr>
          <a:xfrm>
            <a:off x="5875021" y="2921794"/>
            <a:ext cx="68581" cy="200026"/>
          </a:xfrm>
          <a:custGeom>
            <a:avLst/>
            <a:gdLst/>
            <a:ahLst/>
            <a:cxnLst/>
            <a:rect l="0" t="0" r="0" b="0"/>
            <a:pathLst>
              <a:path w="68581" h="240031">
                <a:moveTo>
                  <a:pt x="0" y="0"/>
                </a:moveTo>
                <a:lnTo>
                  <a:pt x="0" y="8220"/>
                </a:lnTo>
                <a:lnTo>
                  <a:pt x="952" y="9290"/>
                </a:lnTo>
                <a:lnTo>
                  <a:pt x="4550" y="13019"/>
                </a:lnTo>
                <a:lnTo>
                  <a:pt x="5891" y="15347"/>
                </a:lnTo>
                <a:lnTo>
                  <a:pt x="7381" y="20473"/>
                </a:lnTo>
                <a:lnTo>
                  <a:pt x="8730" y="23174"/>
                </a:lnTo>
                <a:lnTo>
                  <a:pt x="10583" y="25927"/>
                </a:lnTo>
                <a:lnTo>
                  <a:pt x="12770" y="28715"/>
                </a:lnTo>
                <a:lnTo>
                  <a:pt x="14228" y="32478"/>
                </a:lnTo>
                <a:lnTo>
                  <a:pt x="15200" y="36892"/>
                </a:lnTo>
                <a:lnTo>
                  <a:pt x="15849" y="41740"/>
                </a:lnTo>
                <a:lnTo>
                  <a:pt x="17233" y="46876"/>
                </a:lnTo>
                <a:lnTo>
                  <a:pt x="19108" y="52206"/>
                </a:lnTo>
                <a:lnTo>
                  <a:pt x="21311" y="57664"/>
                </a:lnTo>
                <a:lnTo>
                  <a:pt x="22780" y="63208"/>
                </a:lnTo>
                <a:lnTo>
                  <a:pt x="23759" y="68808"/>
                </a:lnTo>
                <a:lnTo>
                  <a:pt x="24412" y="74447"/>
                </a:lnTo>
                <a:lnTo>
                  <a:pt x="25799" y="80112"/>
                </a:lnTo>
                <a:lnTo>
                  <a:pt x="27677" y="85793"/>
                </a:lnTo>
                <a:lnTo>
                  <a:pt x="29881" y="91485"/>
                </a:lnTo>
                <a:lnTo>
                  <a:pt x="31350" y="97185"/>
                </a:lnTo>
                <a:lnTo>
                  <a:pt x="32331" y="102890"/>
                </a:lnTo>
                <a:lnTo>
                  <a:pt x="32984" y="108598"/>
                </a:lnTo>
                <a:lnTo>
                  <a:pt x="34371" y="114309"/>
                </a:lnTo>
                <a:lnTo>
                  <a:pt x="36249" y="120021"/>
                </a:lnTo>
                <a:lnTo>
                  <a:pt x="38453" y="125734"/>
                </a:lnTo>
                <a:lnTo>
                  <a:pt x="40875" y="131448"/>
                </a:lnTo>
                <a:lnTo>
                  <a:pt x="46106" y="142876"/>
                </a:lnTo>
                <a:lnTo>
                  <a:pt x="47882" y="148591"/>
                </a:lnTo>
                <a:lnTo>
                  <a:pt x="49066" y="154305"/>
                </a:lnTo>
                <a:lnTo>
                  <a:pt x="49856" y="160021"/>
                </a:lnTo>
                <a:lnTo>
                  <a:pt x="51334" y="165735"/>
                </a:lnTo>
                <a:lnTo>
                  <a:pt x="53273" y="171450"/>
                </a:lnTo>
                <a:lnTo>
                  <a:pt x="55518" y="177165"/>
                </a:lnTo>
                <a:lnTo>
                  <a:pt x="57014" y="182880"/>
                </a:lnTo>
                <a:lnTo>
                  <a:pt x="58012" y="188595"/>
                </a:lnTo>
                <a:lnTo>
                  <a:pt x="58677" y="194310"/>
                </a:lnTo>
                <a:lnTo>
                  <a:pt x="60073" y="199073"/>
                </a:lnTo>
                <a:lnTo>
                  <a:pt x="61956" y="203200"/>
                </a:lnTo>
                <a:lnTo>
                  <a:pt x="64163" y="206904"/>
                </a:lnTo>
                <a:lnTo>
                  <a:pt x="65636" y="210326"/>
                </a:lnTo>
                <a:lnTo>
                  <a:pt x="67271" y="216668"/>
                </a:lnTo>
                <a:lnTo>
                  <a:pt x="67998" y="222662"/>
                </a:lnTo>
                <a:lnTo>
                  <a:pt x="68321" y="228501"/>
                </a:lnTo>
                <a:lnTo>
                  <a:pt x="68578" y="239930"/>
                </a:lnTo>
                <a:lnTo>
                  <a:pt x="68580" y="24003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3" name="SMARTPenAnnotation516"/>
          <p:cNvSpPr/>
          <p:nvPr/>
        </p:nvSpPr>
        <p:spPr>
          <a:xfrm>
            <a:off x="6209347" y="2893226"/>
            <a:ext cx="195348" cy="228193"/>
          </a:xfrm>
          <a:custGeom>
            <a:avLst/>
            <a:gdLst/>
            <a:ahLst/>
            <a:cxnLst/>
            <a:rect l="0" t="0" r="0" b="0"/>
            <a:pathLst>
              <a:path w="195348" h="273832">
                <a:moveTo>
                  <a:pt x="25718" y="8564"/>
                </a:moveTo>
                <a:lnTo>
                  <a:pt x="30269" y="4013"/>
                </a:lnTo>
                <a:lnTo>
                  <a:pt x="32561" y="2672"/>
                </a:lnTo>
                <a:lnTo>
                  <a:pt x="37649" y="1183"/>
                </a:lnTo>
                <a:lnTo>
                  <a:pt x="41318" y="344"/>
                </a:lnTo>
                <a:lnTo>
                  <a:pt x="47256" y="148"/>
                </a:lnTo>
                <a:lnTo>
                  <a:pt x="83125" y="0"/>
                </a:lnTo>
                <a:lnTo>
                  <a:pt x="88754" y="949"/>
                </a:lnTo>
                <a:lnTo>
                  <a:pt x="94412" y="2535"/>
                </a:lnTo>
                <a:lnTo>
                  <a:pt x="100089" y="4545"/>
                </a:lnTo>
                <a:lnTo>
                  <a:pt x="105779" y="5884"/>
                </a:lnTo>
                <a:lnTo>
                  <a:pt x="111476" y="6777"/>
                </a:lnTo>
                <a:lnTo>
                  <a:pt x="117180" y="7373"/>
                </a:lnTo>
                <a:lnTo>
                  <a:pt x="121935" y="8722"/>
                </a:lnTo>
                <a:lnTo>
                  <a:pt x="126058" y="10574"/>
                </a:lnTo>
                <a:lnTo>
                  <a:pt x="129759" y="12762"/>
                </a:lnTo>
                <a:lnTo>
                  <a:pt x="133178" y="15172"/>
                </a:lnTo>
                <a:lnTo>
                  <a:pt x="136410" y="17732"/>
                </a:lnTo>
                <a:lnTo>
                  <a:pt x="139518" y="20391"/>
                </a:lnTo>
                <a:lnTo>
                  <a:pt x="141589" y="23116"/>
                </a:lnTo>
                <a:lnTo>
                  <a:pt x="143891" y="28684"/>
                </a:lnTo>
                <a:lnTo>
                  <a:pt x="144914" y="36873"/>
                </a:lnTo>
                <a:lnTo>
                  <a:pt x="145369" y="45911"/>
                </a:lnTo>
                <a:lnTo>
                  <a:pt x="145571" y="53102"/>
                </a:lnTo>
                <a:lnTo>
                  <a:pt x="144672" y="56353"/>
                </a:lnTo>
                <a:lnTo>
                  <a:pt x="141134" y="62506"/>
                </a:lnTo>
                <a:lnTo>
                  <a:pt x="137904" y="66433"/>
                </a:lnTo>
                <a:lnTo>
                  <a:pt x="133846" y="70956"/>
                </a:lnTo>
                <a:lnTo>
                  <a:pt x="129236" y="75876"/>
                </a:lnTo>
                <a:lnTo>
                  <a:pt x="124257" y="80109"/>
                </a:lnTo>
                <a:lnTo>
                  <a:pt x="119033" y="83883"/>
                </a:lnTo>
                <a:lnTo>
                  <a:pt x="113645" y="87352"/>
                </a:lnTo>
                <a:lnTo>
                  <a:pt x="108149" y="91569"/>
                </a:lnTo>
                <a:lnTo>
                  <a:pt x="102579" y="96286"/>
                </a:lnTo>
                <a:lnTo>
                  <a:pt x="96961" y="101335"/>
                </a:lnTo>
                <a:lnTo>
                  <a:pt x="92263" y="104701"/>
                </a:lnTo>
                <a:lnTo>
                  <a:pt x="88179" y="106945"/>
                </a:lnTo>
                <a:lnTo>
                  <a:pt x="84503" y="108441"/>
                </a:lnTo>
                <a:lnTo>
                  <a:pt x="80148" y="110391"/>
                </a:lnTo>
                <a:lnTo>
                  <a:pt x="70229" y="115098"/>
                </a:lnTo>
                <a:lnTo>
                  <a:pt x="53935" y="123103"/>
                </a:lnTo>
                <a:lnTo>
                  <a:pt x="49291" y="124928"/>
                </a:lnTo>
                <a:lnTo>
                  <a:pt x="45244" y="126145"/>
                </a:lnTo>
                <a:lnTo>
                  <a:pt x="41592" y="126956"/>
                </a:lnTo>
                <a:lnTo>
                  <a:pt x="38206" y="128449"/>
                </a:lnTo>
                <a:lnTo>
                  <a:pt x="34995" y="130397"/>
                </a:lnTo>
                <a:lnTo>
                  <a:pt x="31903" y="132649"/>
                </a:lnTo>
                <a:lnTo>
                  <a:pt x="25927" y="135150"/>
                </a:lnTo>
                <a:lnTo>
                  <a:pt x="17659" y="137034"/>
                </a:lnTo>
                <a:lnTo>
                  <a:pt x="17374" y="134559"/>
                </a:lnTo>
                <a:lnTo>
                  <a:pt x="17297" y="132565"/>
                </a:lnTo>
                <a:lnTo>
                  <a:pt x="18199" y="131236"/>
                </a:lnTo>
                <a:lnTo>
                  <a:pt x="19753" y="130351"/>
                </a:lnTo>
                <a:lnTo>
                  <a:pt x="24019" y="129366"/>
                </a:lnTo>
                <a:lnTo>
                  <a:pt x="29090" y="128928"/>
                </a:lnTo>
                <a:lnTo>
                  <a:pt x="32728" y="127860"/>
                </a:lnTo>
                <a:lnTo>
                  <a:pt x="37059" y="126194"/>
                </a:lnTo>
                <a:lnTo>
                  <a:pt x="41851" y="124131"/>
                </a:lnTo>
                <a:lnTo>
                  <a:pt x="46951" y="122756"/>
                </a:lnTo>
                <a:lnTo>
                  <a:pt x="52256" y="121840"/>
                </a:lnTo>
                <a:lnTo>
                  <a:pt x="57697" y="121229"/>
                </a:lnTo>
                <a:lnTo>
                  <a:pt x="63230" y="120821"/>
                </a:lnTo>
                <a:lnTo>
                  <a:pt x="68823" y="120550"/>
                </a:lnTo>
                <a:lnTo>
                  <a:pt x="81070" y="120248"/>
                </a:lnTo>
                <a:lnTo>
                  <a:pt x="96039" y="120114"/>
                </a:lnTo>
                <a:lnTo>
                  <a:pt x="103078" y="121030"/>
                </a:lnTo>
                <a:lnTo>
                  <a:pt x="109676" y="122594"/>
                </a:lnTo>
                <a:lnTo>
                  <a:pt x="138505" y="131947"/>
                </a:lnTo>
                <a:lnTo>
                  <a:pt x="144724" y="134634"/>
                </a:lnTo>
                <a:lnTo>
                  <a:pt x="149822" y="137378"/>
                </a:lnTo>
                <a:lnTo>
                  <a:pt x="154174" y="140160"/>
                </a:lnTo>
                <a:lnTo>
                  <a:pt x="158980" y="142967"/>
                </a:lnTo>
                <a:lnTo>
                  <a:pt x="164089" y="145791"/>
                </a:lnTo>
                <a:lnTo>
                  <a:pt x="169400" y="148626"/>
                </a:lnTo>
                <a:lnTo>
                  <a:pt x="173894" y="151469"/>
                </a:lnTo>
                <a:lnTo>
                  <a:pt x="177842" y="154316"/>
                </a:lnTo>
                <a:lnTo>
                  <a:pt x="181426" y="157167"/>
                </a:lnTo>
                <a:lnTo>
                  <a:pt x="184768" y="160020"/>
                </a:lnTo>
                <a:lnTo>
                  <a:pt x="187949" y="162874"/>
                </a:lnTo>
                <a:lnTo>
                  <a:pt x="191022" y="165730"/>
                </a:lnTo>
                <a:lnTo>
                  <a:pt x="193071" y="169539"/>
                </a:lnTo>
                <a:lnTo>
                  <a:pt x="194436" y="173983"/>
                </a:lnTo>
                <a:lnTo>
                  <a:pt x="195347" y="178851"/>
                </a:lnTo>
                <a:lnTo>
                  <a:pt x="195001" y="183048"/>
                </a:lnTo>
                <a:lnTo>
                  <a:pt x="193818" y="186799"/>
                </a:lnTo>
                <a:lnTo>
                  <a:pt x="185076" y="204214"/>
                </a:lnTo>
                <a:lnTo>
                  <a:pt x="179728" y="212359"/>
                </a:lnTo>
                <a:lnTo>
                  <a:pt x="174177" y="219154"/>
                </a:lnTo>
                <a:lnTo>
                  <a:pt x="168535" y="225350"/>
                </a:lnTo>
                <a:lnTo>
                  <a:pt x="164744" y="228335"/>
                </a:lnTo>
                <a:lnTo>
                  <a:pt x="160312" y="231278"/>
                </a:lnTo>
                <a:lnTo>
                  <a:pt x="155452" y="234192"/>
                </a:lnTo>
                <a:lnTo>
                  <a:pt x="150307" y="238040"/>
                </a:lnTo>
                <a:lnTo>
                  <a:pt x="144972" y="242511"/>
                </a:lnTo>
                <a:lnTo>
                  <a:pt x="139511" y="247396"/>
                </a:lnTo>
                <a:lnTo>
                  <a:pt x="133965" y="250652"/>
                </a:lnTo>
                <a:lnTo>
                  <a:pt x="128363" y="252824"/>
                </a:lnTo>
                <a:lnTo>
                  <a:pt x="122723" y="254271"/>
                </a:lnTo>
                <a:lnTo>
                  <a:pt x="117058" y="256189"/>
                </a:lnTo>
                <a:lnTo>
                  <a:pt x="111376" y="258419"/>
                </a:lnTo>
                <a:lnTo>
                  <a:pt x="105683" y="260859"/>
                </a:lnTo>
                <a:lnTo>
                  <a:pt x="94278" y="266110"/>
                </a:lnTo>
                <a:lnTo>
                  <a:pt x="88570" y="268844"/>
                </a:lnTo>
                <a:lnTo>
                  <a:pt x="82859" y="270666"/>
                </a:lnTo>
                <a:lnTo>
                  <a:pt x="77147" y="271881"/>
                </a:lnTo>
                <a:lnTo>
                  <a:pt x="71434" y="272691"/>
                </a:lnTo>
                <a:lnTo>
                  <a:pt x="65720" y="273231"/>
                </a:lnTo>
                <a:lnTo>
                  <a:pt x="60006" y="273591"/>
                </a:lnTo>
                <a:lnTo>
                  <a:pt x="54292" y="273831"/>
                </a:lnTo>
                <a:lnTo>
                  <a:pt x="49529" y="273039"/>
                </a:lnTo>
                <a:lnTo>
                  <a:pt x="45402" y="271558"/>
                </a:lnTo>
                <a:lnTo>
                  <a:pt x="41698" y="269618"/>
                </a:lnTo>
                <a:lnTo>
                  <a:pt x="38277" y="268325"/>
                </a:lnTo>
                <a:lnTo>
                  <a:pt x="35042" y="267463"/>
                </a:lnTo>
                <a:lnTo>
                  <a:pt x="31934" y="266888"/>
                </a:lnTo>
                <a:lnTo>
                  <a:pt x="25941" y="266250"/>
                </a:lnTo>
                <a:lnTo>
                  <a:pt x="23009" y="266079"/>
                </a:lnTo>
                <a:lnTo>
                  <a:pt x="20102" y="265013"/>
                </a:lnTo>
                <a:lnTo>
                  <a:pt x="14332" y="261289"/>
                </a:lnTo>
                <a:lnTo>
                  <a:pt x="10279" y="258388"/>
                </a:lnTo>
                <a:lnTo>
                  <a:pt x="6791" y="257709"/>
                </a:lnTo>
                <a:lnTo>
                  <a:pt x="4527" y="257528"/>
                </a:lnTo>
                <a:lnTo>
                  <a:pt x="3019" y="256455"/>
                </a:lnTo>
                <a:lnTo>
                  <a:pt x="2013" y="254787"/>
                </a:lnTo>
                <a:lnTo>
                  <a:pt x="0" y="24859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4" name="SMARTPenAnnotation517"/>
          <p:cNvSpPr/>
          <p:nvPr/>
        </p:nvSpPr>
        <p:spPr>
          <a:xfrm>
            <a:off x="6475095" y="2886403"/>
            <a:ext cx="342900" cy="199663"/>
          </a:xfrm>
          <a:custGeom>
            <a:avLst/>
            <a:gdLst/>
            <a:ahLst/>
            <a:cxnLst/>
            <a:rect l="0" t="0" r="0" b="0"/>
            <a:pathLst>
              <a:path w="342900" h="239596">
                <a:moveTo>
                  <a:pt x="0" y="42469"/>
                </a:moveTo>
                <a:lnTo>
                  <a:pt x="0" y="37918"/>
                </a:lnTo>
                <a:lnTo>
                  <a:pt x="952" y="36578"/>
                </a:lnTo>
                <a:lnTo>
                  <a:pt x="2540" y="35684"/>
                </a:lnTo>
                <a:lnTo>
                  <a:pt x="7381" y="34250"/>
                </a:lnTo>
                <a:lnTo>
                  <a:pt x="12770" y="29451"/>
                </a:lnTo>
                <a:lnTo>
                  <a:pt x="15181" y="28075"/>
                </a:lnTo>
                <a:lnTo>
                  <a:pt x="20399" y="26546"/>
                </a:lnTo>
                <a:lnTo>
                  <a:pt x="22171" y="25187"/>
                </a:lnTo>
                <a:lnTo>
                  <a:pt x="23354" y="23327"/>
                </a:lnTo>
                <a:lnTo>
                  <a:pt x="24142" y="21136"/>
                </a:lnTo>
                <a:lnTo>
                  <a:pt x="26572" y="18722"/>
                </a:lnTo>
                <a:lnTo>
                  <a:pt x="34352" y="13500"/>
                </a:lnTo>
                <a:lnTo>
                  <a:pt x="41620" y="10544"/>
                </a:lnTo>
                <a:lnTo>
                  <a:pt x="48978" y="8278"/>
                </a:lnTo>
                <a:lnTo>
                  <a:pt x="58597" y="4095"/>
                </a:lnTo>
                <a:lnTo>
                  <a:pt x="66683" y="1601"/>
                </a:lnTo>
                <a:lnTo>
                  <a:pt x="74404" y="493"/>
                </a:lnTo>
                <a:lnTo>
                  <a:pt x="84186" y="0"/>
                </a:lnTo>
                <a:lnTo>
                  <a:pt x="94883" y="2322"/>
                </a:lnTo>
                <a:lnTo>
                  <a:pt x="100402" y="4274"/>
                </a:lnTo>
                <a:lnTo>
                  <a:pt x="105987" y="5576"/>
                </a:lnTo>
                <a:lnTo>
                  <a:pt x="111616" y="6443"/>
                </a:lnTo>
                <a:lnTo>
                  <a:pt x="117273" y="7022"/>
                </a:lnTo>
                <a:lnTo>
                  <a:pt x="122949" y="8360"/>
                </a:lnTo>
                <a:lnTo>
                  <a:pt x="128639" y="10205"/>
                </a:lnTo>
                <a:lnTo>
                  <a:pt x="139088" y="14794"/>
                </a:lnTo>
                <a:lnTo>
                  <a:pt x="146907" y="20009"/>
                </a:lnTo>
                <a:lnTo>
                  <a:pt x="149372" y="22733"/>
                </a:lnTo>
                <a:lnTo>
                  <a:pt x="151016" y="25502"/>
                </a:lnTo>
                <a:lnTo>
                  <a:pt x="153795" y="32071"/>
                </a:lnTo>
                <a:lnTo>
                  <a:pt x="158206" y="41340"/>
                </a:lnTo>
                <a:lnTo>
                  <a:pt x="159763" y="45526"/>
                </a:lnTo>
                <a:lnTo>
                  <a:pt x="161493" y="52718"/>
                </a:lnTo>
                <a:lnTo>
                  <a:pt x="161002" y="56921"/>
                </a:lnTo>
                <a:lnTo>
                  <a:pt x="159722" y="61629"/>
                </a:lnTo>
                <a:lnTo>
                  <a:pt x="157917" y="66672"/>
                </a:lnTo>
                <a:lnTo>
                  <a:pt x="156712" y="71940"/>
                </a:lnTo>
                <a:lnTo>
                  <a:pt x="155910" y="77356"/>
                </a:lnTo>
                <a:lnTo>
                  <a:pt x="155374" y="82872"/>
                </a:lnTo>
                <a:lnTo>
                  <a:pt x="154066" y="88454"/>
                </a:lnTo>
                <a:lnTo>
                  <a:pt x="152240" y="94081"/>
                </a:lnTo>
                <a:lnTo>
                  <a:pt x="150071" y="99737"/>
                </a:lnTo>
                <a:lnTo>
                  <a:pt x="147672" y="105413"/>
                </a:lnTo>
                <a:lnTo>
                  <a:pt x="145121" y="111102"/>
                </a:lnTo>
                <a:lnTo>
                  <a:pt x="142467" y="116799"/>
                </a:lnTo>
                <a:lnTo>
                  <a:pt x="138792" y="122502"/>
                </a:lnTo>
                <a:lnTo>
                  <a:pt x="134438" y="128210"/>
                </a:lnTo>
                <a:lnTo>
                  <a:pt x="129630" y="133919"/>
                </a:lnTo>
                <a:lnTo>
                  <a:pt x="125473" y="139631"/>
                </a:lnTo>
                <a:lnTo>
                  <a:pt x="121748" y="145344"/>
                </a:lnTo>
                <a:lnTo>
                  <a:pt x="118313" y="151057"/>
                </a:lnTo>
                <a:lnTo>
                  <a:pt x="115070" y="156771"/>
                </a:lnTo>
                <a:lnTo>
                  <a:pt x="108927" y="168200"/>
                </a:lnTo>
                <a:lnTo>
                  <a:pt x="106907" y="172962"/>
                </a:lnTo>
                <a:lnTo>
                  <a:pt x="105562" y="177090"/>
                </a:lnTo>
                <a:lnTo>
                  <a:pt x="104665" y="180794"/>
                </a:lnTo>
                <a:lnTo>
                  <a:pt x="101127" y="187449"/>
                </a:lnTo>
                <a:lnTo>
                  <a:pt x="96380" y="194535"/>
                </a:lnTo>
                <a:lnTo>
                  <a:pt x="93781" y="199091"/>
                </a:lnTo>
                <a:lnTo>
                  <a:pt x="91095" y="204034"/>
                </a:lnTo>
                <a:lnTo>
                  <a:pt x="89305" y="208282"/>
                </a:lnTo>
                <a:lnTo>
                  <a:pt x="87316" y="215541"/>
                </a:lnTo>
                <a:lnTo>
                  <a:pt x="86039" y="222071"/>
                </a:lnTo>
                <a:lnTo>
                  <a:pt x="85864" y="226432"/>
                </a:lnTo>
                <a:lnTo>
                  <a:pt x="86771" y="228929"/>
                </a:lnTo>
                <a:lnTo>
                  <a:pt x="91644" y="236040"/>
                </a:lnTo>
                <a:lnTo>
                  <a:pt x="93118" y="238038"/>
                </a:lnTo>
                <a:lnTo>
                  <a:pt x="94463" y="238571"/>
                </a:lnTo>
                <a:lnTo>
                  <a:pt x="100908" y="239321"/>
                </a:lnTo>
                <a:lnTo>
                  <a:pt x="109803" y="239543"/>
                </a:lnTo>
                <a:lnTo>
                  <a:pt x="118969" y="239595"/>
                </a:lnTo>
                <a:lnTo>
                  <a:pt x="129392" y="237078"/>
                </a:lnTo>
                <a:lnTo>
                  <a:pt x="134839" y="235074"/>
                </a:lnTo>
                <a:lnTo>
                  <a:pt x="140374" y="233737"/>
                </a:lnTo>
                <a:lnTo>
                  <a:pt x="145971" y="232846"/>
                </a:lnTo>
                <a:lnTo>
                  <a:pt x="151606" y="232252"/>
                </a:lnTo>
                <a:lnTo>
                  <a:pt x="158221" y="230904"/>
                </a:lnTo>
                <a:lnTo>
                  <a:pt x="165488" y="229052"/>
                </a:lnTo>
                <a:lnTo>
                  <a:pt x="173189" y="226865"/>
                </a:lnTo>
                <a:lnTo>
                  <a:pt x="180230" y="224455"/>
                </a:lnTo>
                <a:lnTo>
                  <a:pt x="186828" y="221895"/>
                </a:lnTo>
                <a:lnTo>
                  <a:pt x="193132" y="219237"/>
                </a:lnTo>
                <a:lnTo>
                  <a:pt x="200192" y="216512"/>
                </a:lnTo>
                <a:lnTo>
                  <a:pt x="215657" y="210944"/>
                </a:lnTo>
                <a:lnTo>
                  <a:pt x="222828" y="209078"/>
                </a:lnTo>
                <a:lnTo>
                  <a:pt x="229515" y="207834"/>
                </a:lnTo>
                <a:lnTo>
                  <a:pt x="235877" y="207005"/>
                </a:lnTo>
                <a:lnTo>
                  <a:pt x="242977" y="205500"/>
                </a:lnTo>
                <a:lnTo>
                  <a:pt x="250567" y="203544"/>
                </a:lnTo>
                <a:lnTo>
                  <a:pt x="258484" y="201287"/>
                </a:lnTo>
                <a:lnTo>
                  <a:pt x="265667" y="198830"/>
                </a:lnTo>
                <a:lnTo>
                  <a:pt x="272362" y="196240"/>
                </a:lnTo>
                <a:lnTo>
                  <a:pt x="278729" y="193560"/>
                </a:lnTo>
                <a:lnTo>
                  <a:pt x="284879" y="191774"/>
                </a:lnTo>
                <a:lnTo>
                  <a:pt x="290885" y="190583"/>
                </a:lnTo>
                <a:lnTo>
                  <a:pt x="296793" y="189789"/>
                </a:lnTo>
                <a:lnTo>
                  <a:pt x="302637" y="188308"/>
                </a:lnTo>
                <a:lnTo>
                  <a:pt x="308438" y="186367"/>
                </a:lnTo>
                <a:lnTo>
                  <a:pt x="319011" y="182624"/>
                </a:lnTo>
                <a:lnTo>
                  <a:pt x="326885" y="180960"/>
                </a:lnTo>
                <a:lnTo>
                  <a:pt x="336672" y="180024"/>
                </a:lnTo>
                <a:lnTo>
                  <a:pt x="341054" y="179746"/>
                </a:lnTo>
                <a:lnTo>
                  <a:pt x="341669" y="180660"/>
                </a:lnTo>
                <a:lnTo>
                  <a:pt x="342080" y="182221"/>
                </a:lnTo>
                <a:lnTo>
                  <a:pt x="342899" y="18820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5" name="SMARTPenAnnotation518"/>
          <p:cNvSpPr/>
          <p:nvPr/>
        </p:nvSpPr>
        <p:spPr>
          <a:xfrm>
            <a:off x="242888" y="3564731"/>
            <a:ext cx="282893" cy="271463"/>
          </a:xfrm>
          <a:custGeom>
            <a:avLst/>
            <a:gdLst/>
            <a:ahLst/>
            <a:cxnLst/>
            <a:rect l="0" t="0" r="0" b="0"/>
            <a:pathLst>
              <a:path w="282893" h="325756">
                <a:moveTo>
                  <a:pt x="0" y="0"/>
                </a:moveTo>
                <a:lnTo>
                  <a:pt x="0" y="12770"/>
                </a:lnTo>
                <a:lnTo>
                  <a:pt x="952" y="14229"/>
                </a:lnTo>
                <a:lnTo>
                  <a:pt x="2540" y="15201"/>
                </a:lnTo>
                <a:lnTo>
                  <a:pt x="4551" y="15849"/>
                </a:lnTo>
                <a:lnTo>
                  <a:pt x="9325" y="19109"/>
                </a:lnTo>
                <a:lnTo>
                  <a:pt x="11932" y="21312"/>
                </a:lnTo>
                <a:lnTo>
                  <a:pt x="13669" y="23733"/>
                </a:lnTo>
                <a:lnTo>
                  <a:pt x="17068" y="31691"/>
                </a:lnTo>
                <a:lnTo>
                  <a:pt x="23684" y="40082"/>
                </a:lnTo>
                <a:lnTo>
                  <a:pt x="31677" y="48600"/>
                </a:lnTo>
                <a:lnTo>
                  <a:pt x="37256" y="54303"/>
                </a:lnTo>
                <a:lnTo>
                  <a:pt x="45451" y="60012"/>
                </a:lnTo>
                <a:lnTo>
                  <a:pt x="50303" y="62868"/>
                </a:lnTo>
                <a:lnTo>
                  <a:pt x="58234" y="71122"/>
                </a:lnTo>
                <a:lnTo>
                  <a:pt x="61683" y="75989"/>
                </a:lnTo>
                <a:lnTo>
                  <a:pt x="65887" y="80187"/>
                </a:lnTo>
                <a:lnTo>
                  <a:pt x="70595" y="83938"/>
                </a:lnTo>
                <a:lnTo>
                  <a:pt x="75638" y="87391"/>
                </a:lnTo>
                <a:lnTo>
                  <a:pt x="83782" y="96308"/>
                </a:lnTo>
                <a:lnTo>
                  <a:pt x="87287" y="101353"/>
                </a:lnTo>
                <a:lnTo>
                  <a:pt x="91529" y="105669"/>
                </a:lnTo>
                <a:lnTo>
                  <a:pt x="96262" y="109498"/>
                </a:lnTo>
                <a:lnTo>
                  <a:pt x="101322" y="113004"/>
                </a:lnTo>
                <a:lnTo>
                  <a:pt x="106600" y="117246"/>
                </a:lnTo>
                <a:lnTo>
                  <a:pt x="112024" y="121979"/>
                </a:lnTo>
                <a:lnTo>
                  <a:pt x="117545" y="127039"/>
                </a:lnTo>
                <a:lnTo>
                  <a:pt x="122179" y="132318"/>
                </a:lnTo>
                <a:lnTo>
                  <a:pt x="126220" y="137742"/>
                </a:lnTo>
                <a:lnTo>
                  <a:pt x="129867" y="143263"/>
                </a:lnTo>
                <a:lnTo>
                  <a:pt x="134203" y="148849"/>
                </a:lnTo>
                <a:lnTo>
                  <a:pt x="138998" y="154478"/>
                </a:lnTo>
                <a:lnTo>
                  <a:pt x="144101" y="160135"/>
                </a:lnTo>
                <a:lnTo>
                  <a:pt x="154850" y="171501"/>
                </a:lnTo>
                <a:lnTo>
                  <a:pt x="177272" y="194320"/>
                </a:lnTo>
                <a:lnTo>
                  <a:pt x="181999" y="200032"/>
                </a:lnTo>
                <a:lnTo>
                  <a:pt x="186103" y="205745"/>
                </a:lnTo>
                <a:lnTo>
                  <a:pt x="189791" y="211459"/>
                </a:lnTo>
                <a:lnTo>
                  <a:pt x="194155" y="217172"/>
                </a:lnTo>
                <a:lnTo>
                  <a:pt x="198969" y="222887"/>
                </a:lnTo>
                <a:lnTo>
                  <a:pt x="204084" y="228601"/>
                </a:lnTo>
                <a:lnTo>
                  <a:pt x="208446" y="234316"/>
                </a:lnTo>
                <a:lnTo>
                  <a:pt x="212306" y="240030"/>
                </a:lnTo>
                <a:lnTo>
                  <a:pt x="215833" y="245745"/>
                </a:lnTo>
                <a:lnTo>
                  <a:pt x="222291" y="254635"/>
                </a:lnTo>
                <a:lnTo>
                  <a:pt x="229288" y="262714"/>
                </a:lnTo>
                <a:lnTo>
                  <a:pt x="238748" y="272654"/>
                </a:lnTo>
                <a:lnTo>
                  <a:pt x="250234" y="284410"/>
                </a:lnTo>
                <a:lnTo>
                  <a:pt x="252547" y="287714"/>
                </a:lnTo>
                <a:lnTo>
                  <a:pt x="256756" y="296915"/>
                </a:lnTo>
                <a:lnTo>
                  <a:pt x="263612" y="305674"/>
                </a:lnTo>
                <a:lnTo>
                  <a:pt x="268926" y="311433"/>
                </a:lnTo>
                <a:lnTo>
                  <a:pt x="270724" y="314302"/>
                </a:lnTo>
                <a:lnTo>
                  <a:pt x="272722" y="320030"/>
                </a:lnTo>
                <a:lnTo>
                  <a:pt x="274207" y="321938"/>
                </a:lnTo>
                <a:lnTo>
                  <a:pt x="276150" y="323211"/>
                </a:lnTo>
                <a:lnTo>
                  <a:pt x="282892" y="32575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6" name="SMARTPenAnnotation519"/>
          <p:cNvSpPr/>
          <p:nvPr/>
        </p:nvSpPr>
        <p:spPr>
          <a:xfrm>
            <a:off x="251459" y="3564731"/>
            <a:ext cx="248604" cy="235745"/>
          </a:xfrm>
          <a:custGeom>
            <a:avLst/>
            <a:gdLst/>
            <a:ahLst/>
            <a:cxnLst/>
            <a:rect l="0" t="0" r="0" b="0"/>
            <a:pathLst>
              <a:path w="248604" h="282894">
                <a:moveTo>
                  <a:pt x="248603" y="0"/>
                </a:moveTo>
                <a:lnTo>
                  <a:pt x="235511" y="0"/>
                </a:lnTo>
                <a:lnTo>
                  <a:pt x="234160" y="952"/>
                </a:lnTo>
                <a:lnTo>
                  <a:pt x="233259" y="2540"/>
                </a:lnTo>
                <a:lnTo>
                  <a:pt x="232659" y="4551"/>
                </a:lnTo>
                <a:lnTo>
                  <a:pt x="231306" y="5891"/>
                </a:lnTo>
                <a:lnTo>
                  <a:pt x="229452" y="6785"/>
                </a:lnTo>
                <a:lnTo>
                  <a:pt x="227263" y="7381"/>
                </a:lnTo>
                <a:lnTo>
                  <a:pt x="225804" y="8731"/>
                </a:lnTo>
                <a:lnTo>
                  <a:pt x="224831" y="10583"/>
                </a:lnTo>
                <a:lnTo>
                  <a:pt x="224182" y="12770"/>
                </a:lnTo>
                <a:lnTo>
                  <a:pt x="221845" y="15181"/>
                </a:lnTo>
                <a:lnTo>
                  <a:pt x="214168" y="20400"/>
                </a:lnTo>
                <a:lnTo>
                  <a:pt x="206946" y="28434"/>
                </a:lnTo>
                <a:lnTo>
                  <a:pt x="203687" y="33243"/>
                </a:lnTo>
                <a:lnTo>
                  <a:pt x="200561" y="38355"/>
                </a:lnTo>
                <a:lnTo>
                  <a:pt x="197525" y="43668"/>
                </a:lnTo>
                <a:lnTo>
                  <a:pt x="194548" y="49114"/>
                </a:lnTo>
                <a:lnTo>
                  <a:pt x="190659" y="53698"/>
                </a:lnTo>
                <a:lnTo>
                  <a:pt x="186161" y="57706"/>
                </a:lnTo>
                <a:lnTo>
                  <a:pt x="181258" y="61331"/>
                </a:lnTo>
                <a:lnTo>
                  <a:pt x="177036" y="65652"/>
                </a:lnTo>
                <a:lnTo>
                  <a:pt x="173269" y="70438"/>
                </a:lnTo>
                <a:lnTo>
                  <a:pt x="169805" y="75534"/>
                </a:lnTo>
                <a:lnTo>
                  <a:pt x="165591" y="80836"/>
                </a:lnTo>
                <a:lnTo>
                  <a:pt x="160877" y="86276"/>
                </a:lnTo>
                <a:lnTo>
                  <a:pt x="155829" y="91807"/>
                </a:lnTo>
                <a:lnTo>
                  <a:pt x="145140" y="103033"/>
                </a:lnTo>
                <a:lnTo>
                  <a:pt x="139623" y="108694"/>
                </a:lnTo>
                <a:lnTo>
                  <a:pt x="134992" y="114373"/>
                </a:lnTo>
                <a:lnTo>
                  <a:pt x="130952" y="120064"/>
                </a:lnTo>
                <a:lnTo>
                  <a:pt x="127307" y="125762"/>
                </a:lnTo>
                <a:lnTo>
                  <a:pt x="123924" y="131467"/>
                </a:lnTo>
                <a:lnTo>
                  <a:pt x="120716" y="137175"/>
                </a:lnTo>
                <a:lnTo>
                  <a:pt x="114612" y="148597"/>
                </a:lnTo>
                <a:lnTo>
                  <a:pt x="108724" y="160023"/>
                </a:lnTo>
                <a:lnTo>
                  <a:pt x="104868" y="164785"/>
                </a:lnTo>
                <a:lnTo>
                  <a:pt x="100392" y="168912"/>
                </a:lnTo>
                <a:lnTo>
                  <a:pt x="95503" y="172615"/>
                </a:lnTo>
                <a:lnTo>
                  <a:pt x="91291" y="176989"/>
                </a:lnTo>
                <a:lnTo>
                  <a:pt x="87531" y="181810"/>
                </a:lnTo>
                <a:lnTo>
                  <a:pt x="84072" y="186930"/>
                </a:lnTo>
                <a:lnTo>
                  <a:pt x="79860" y="192247"/>
                </a:lnTo>
                <a:lnTo>
                  <a:pt x="75148" y="197698"/>
                </a:lnTo>
                <a:lnTo>
                  <a:pt x="65784" y="207880"/>
                </a:lnTo>
                <a:lnTo>
                  <a:pt x="55158" y="218968"/>
                </a:lnTo>
                <a:lnTo>
                  <a:pt x="48962" y="225272"/>
                </a:lnTo>
                <a:lnTo>
                  <a:pt x="43034" y="233789"/>
                </a:lnTo>
                <a:lnTo>
                  <a:pt x="40119" y="238727"/>
                </a:lnTo>
                <a:lnTo>
                  <a:pt x="34341" y="246754"/>
                </a:lnTo>
                <a:lnTo>
                  <a:pt x="28598" y="253496"/>
                </a:lnTo>
                <a:lnTo>
                  <a:pt x="22870" y="259667"/>
                </a:lnTo>
                <a:lnTo>
                  <a:pt x="20962" y="262647"/>
                </a:lnTo>
                <a:lnTo>
                  <a:pt x="18842" y="268497"/>
                </a:lnTo>
                <a:lnTo>
                  <a:pt x="17324" y="270438"/>
                </a:lnTo>
                <a:lnTo>
                  <a:pt x="15359" y="271732"/>
                </a:lnTo>
                <a:lnTo>
                  <a:pt x="13097" y="272594"/>
                </a:lnTo>
                <a:lnTo>
                  <a:pt x="11589" y="274122"/>
                </a:lnTo>
                <a:lnTo>
                  <a:pt x="10584" y="276093"/>
                </a:lnTo>
                <a:lnTo>
                  <a:pt x="9913" y="278360"/>
                </a:lnTo>
                <a:lnTo>
                  <a:pt x="8514" y="279871"/>
                </a:lnTo>
                <a:lnTo>
                  <a:pt x="6629" y="280878"/>
                </a:lnTo>
                <a:lnTo>
                  <a:pt x="0" y="28289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7" name="SMARTPenAnnotation520"/>
          <p:cNvSpPr/>
          <p:nvPr/>
        </p:nvSpPr>
        <p:spPr>
          <a:xfrm>
            <a:off x="602933" y="3629025"/>
            <a:ext cx="240031" cy="14289"/>
          </a:xfrm>
          <a:custGeom>
            <a:avLst/>
            <a:gdLst/>
            <a:ahLst/>
            <a:cxnLst/>
            <a:rect l="0" t="0" r="0" b="0"/>
            <a:pathLst>
              <a:path w="240031" h="17147">
                <a:moveTo>
                  <a:pt x="0" y="17146"/>
                </a:moveTo>
                <a:lnTo>
                  <a:pt x="0" y="12595"/>
                </a:lnTo>
                <a:lnTo>
                  <a:pt x="952" y="11254"/>
                </a:lnTo>
                <a:lnTo>
                  <a:pt x="2540" y="10361"/>
                </a:lnTo>
                <a:lnTo>
                  <a:pt x="7381" y="8926"/>
                </a:lnTo>
                <a:lnTo>
                  <a:pt x="14228" y="8643"/>
                </a:lnTo>
                <a:lnTo>
                  <a:pt x="21312" y="8582"/>
                </a:lnTo>
                <a:lnTo>
                  <a:pt x="61683" y="8573"/>
                </a:lnTo>
                <a:lnTo>
                  <a:pt x="65887" y="7621"/>
                </a:lnTo>
                <a:lnTo>
                  <a:pt x="70595" y="6033"/>
                </a:lnTo>
                <a:lnTo>
                  <a:pt x="75638" y="4022"/>
                </a:lnTo>
                <a:lnTo>
                  <a:pt x="80905" y="2682"/>
                </a:lnTo>
                <a:lnTo>
                  <a:pt x="86322" y="1788"/>
                </a:lnTo>
                <a:lnTo>
                  <a:pt x="91838" y="1192"/>
                </a:lnTo>
                <a:lnTo>
                  <a:pt x="97420" y="795"/>
                </a:lnTo>
                <a:lnTo>
                  <a:pt x="103047" y="530"/>
                </a:lnTo>
                <a:lnTo>
                  <a:pt x="117527" y="157"/>
                </a:lnTo>
                <a:lnTo>
                  <a:pt x="208120" y="0"/>
                </a:lnTo>
                <a:lnTo>
                  <a:pt x="212089" y="953"/>
                </a:lnTo>
                <a:lnTo>
                  <a:pt x="216640" y="2541"/>
                </a:lnTo>
                <a:lnTo>
                  <a:pt x="221579" y="4551"/>
                </a:lnTo>
                <a:lnTo>
                  <a:pt x="225824" y="5892"/>
                </a:lnTo>
                <a:lnTo>
                  <a:pt x="229607" y="6786"/>
                </a:lnTo>
                <a:lnTo>
                  <a:pt x="240030" y="857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8" name="SMARTPenAnnotation521"/>
          <p:cNvSpPr/>
          <p:nvPr/>
        </p:nvSpPr>
        <p:spPr>
          <a:xfrm>
            <a:off x="662940" y="3700462"/>
            <a:ext cx="197169" cy="14289"/>
          </a:xfrm>
          <a:custGeom>
            <a:avLst/>
            <a:gdLst/>
            <a:ahLst/>
            <a:cxnLst/>
            <a:rect l="0" t="0" r="0" b="0"/>
            <a:pathLst>
              <a:path w="197169" h="17147">
                <a:moveTo>
                  <a:pt x="0" y="17146"/>
                </a:moveTo>
                <a:lnTo>
                  <a:pt x="61675" y="17146"/>
                </a:lnTo>
                <a:lnTo>
                  <a:pt x="65882" y="16193"/>
                </a:lnTo>
                <a:lnTo>
                  <a:pt x="70591" y="14606"/>
                </a:lnTo>
                <a:lnTo>
                  <a:pt x="75636" y="12595"/>
                </a:lnTo>
                <a:lnTo>
                  <a:pt x="79952" y="11254"/>
                </a:lnTo>
                <a:lnTo>
                  <a:pt x="83781" y="10360"/>
                </a:lnTo>
                <a:lnTo>
                  <a:pt x="87287" y="9765"/>
                </a:lnTo>
                <a:lnTo>
                  <a:pt x="91529" y="9367"/>
                </a:lnTo>
                <a:lnTo>
                  <a:pt x="96262" y="9103"/>
                </a:lnTo>
                <a:lnTo>
                  <a:pt x="105648" y="8808"/>
                </a:lnTo>
                <a:lnTo>
                  <a:pt x="117240" y="8643"/>
                </a:lnTo>
                <a:lnTo>
                  <a:pt x="177633" y="8574"/>
                </a:lnTo>
                <a:lnTo>
                  <a:pt x="182240" y="7621"/>
                </a:lnTo>
                <a:lnTo>
                  <a:pt x="186263" y="6033"/>
                </a:lnTo>
                <a:lnTo>
                  <a:pt x="197168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9" name="SMARTPenAnnotation522"/>
          <p:cNvSpPr/>
          <p:nvPr/>
        </p:nvSpPr>
        <p:spPr>
          <a:xfrm>
            <a:off x="1091565" y="3643312"/>
            <a:ext cx="265749" cy="21432"/>
          </a:xfrm>
          <a:custGeom>
            <a:avLst/>
            <a:gdLst/>
            <a:ahLst/>
            <a:cxnLst/>
            <a:rect l="0" t="0" r="0" b="0"/>
            <a:pathLst>
              <a:path w="265749" h="25718">
                <a:moveTo>
                  <a:pt x="0" y="25717"/>
                </a:moveTo>
                <a:lnTo>
                  <a:pt x="66228" y="25717"/>
                </a:lnTo>
                <a:lnTo>
                  <a:pt x="71774" y="24765"/>
                </a:lnTo>
                <a:lnTo>
                  <a:pt x="77377" y="23178"/>
                </a:lnTo>
                <a:lnTo>
                  <a:pt x="83017" y="21166"/>
                </a:lnTo>
                <a:lnTo>
                  <a:pt x="87730" y="19825"/>
                </a:lnTo>
                <a:lnTo>
                  <a:pt x="91824" y="18932"/>
                </a:lnTo>
                <a:lnTo>
                  <a:pt x="95506" y="18336"/>
                </a:lnTo>
                <a:lnTo>
                  <a:pt x="100819" y="17939"/>
                </a:lnTo>
                <a:lnTo>
                  <a:pt x="107217" y="17674"/>
                </a:lnTo>
                <a:lnTo>
                  <a:pt x="128917" y="17249"/>
                </a:lnTo>
                <a:lnTo>
                  <a:pt x="134523" y="16262"/>
                </a:lnTo>
                <a:lnTo>
                  <a:pt x="141117" y="14651"/>
                </a:lnTo>
                <a:lnTo>
                  <a:pt x="148371" y="12625"/>
                </a:lnTo>
                <a:lnTo>
                  <a:pt x="155111" y="11274"/>
                </a:lnTo>
                <a:lnTo>
                  <a:pt x="161510" y="10373"/>
                </a:lnTo>
                <a:lnTo>
                  <a:pt x="167681" y="9773"/>
                </a:lnTo>
                <a:lnTo>
                  <a:pt x="173700" y="9373"/>
                </a:lnTo>
                <a:lnTo>
                  <a:pt x="179618" y="9106"/>
                </a:lnTo>
                <a:lnTo>
                  <a:pt x="191273" y="8809"/>
                </a:lnTo>
                <a:lnTo>
                  <a:pt x="234336" y="8582"/>
                </a:lnTo>
                <a:lnTo>
                  <a:pt x="240044" y="7626"/>
                </a:lnTo>
                <a:lnTo>
                  <a:pt x="244802" y="6036"/>
                </a:lnTo>
                <a:lnTo>
                  <a:pt x="248927" y="4024"/>
                </a:lnTo>
                <a:lnTo>
                  <a:pt x="252629" y="2683"/>
                </a:lnTo>
                <a:lnTo>
                  <a:pt x="256049" y="1788"/>
                </a:lnTo>
                <a:lnTo>
                  <a:pt x="265748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0" name="SMARTPenAnnotation523"/>
          <p:cNvSpPr/>
          <p:nvPr/>
        </p:nvSpPr>
        <p:spPr>
          <a:xfrm>
            <a:off x="1446670" y="3564740"/>
            <a:ext cx="210500" cy="192874"/>
          </a:xfrm>
          <a:custGeom>
            <a:avLst/>
            <a:gdLst/>
            <a:ahLst/>
            <a:cxnLst/>
            <a:rect l="0" t="0" r="0" b="0"/>
            <a:pathLst>
              <a:path w="210500" h="231449">
                <a:moveTo>
                  <a:pt x="4939" y="34280"/>
                </a:moveTo>
                <a:lnTo>
                  <a:pt x="389" y="34280"/>
                </a:lnTo>
                <a:lnTo>
                  <a:pt x="0" y="33328"/>
                </a:lnTo>
                <a:lnTo>
                  <a:pt x="694" y="31740"/>
                </a:lnTo>
                <a:lnTo>
                  <a:pt x="2109" y="29729"/>
                </a:lnTo>
                <a:lnTo>
                  <a:pt x="4005" y="28389"/>
                </a:lnTo>
                <a:lnTo>
                  <a:pt x="8652" y="26899"/>
                </a:lnTo>
                <a:lnTo>
                  <a:pt x="13892" y="23697"/>
                </a:lnTo>
                <a:lnTo>
                  <a:pt x="20348" y="19099"/>
                </a:lnTo>
                <a:lnTo>
                  <a:pt x="24737" y="16540"/>
                </a:lnTo>
                <a:lnTo>
                  <a:pt x="29568" y="13880"/>
                </a:lnTo>
                <a:lnTo>
                  <a:pt x="34693" y="12108"/>
                </a:lnTo>
                <a:lnTo>
                  <a:pt x="40015" y="10926"/>
                </a:lnTo>
                <a:lnTo>
                  <a:pt x="45468" y="10138"/>
                </a:lnTo>
                <a:lnTo>
                  <a:pt x="51961" y="8661"/>
                </a:lnTo>
                <a:lnTo>
                  <a:pt x="59147" y="6723"/>
                </a:lnTo>
                <a:lnTo>
                  <a:pt x="66795" y="4479"/>
                </a:lnTo>
                <a:lnTo>
                  <a:pt x="72847" y="2983"/>
                </a:lnTo>
                <a:lnTo>
                  <a:pt x="77834" y="1985"/>
                </a:lnTo>
                <a:lnTo>
                  <a:pt x="82111" y="1320"/>
                </a:lnTo>
                <a:lnTo>
                  <a:pt x="86867" y="877"/>
                </a:lnTo>
                <a:lnTo>
                  <a:pt x="91943" y="581"/>
                </a:lnTo>
                <a:lnTo>
                  <a:pt x="102662" y="253"/>
                </a:lnTo>
                <a:lnTo>
                  <a:pt x="130543" y="13"/>
                </a:lnTo>
                <a:lnTo>
                  <a:pt x="140456" y="0"/>
                </a:lnTo>
                <a:lnTo>
                  <a:pt x="143861" y="949"/>
                </a:lnTo>
                <a:lnTo>
                  <a:pt x="146131" y="2535"/>
                </a:lnTo>
                <a:lnTo>
                  <a:pt x="147645" y="4544"/>
                </a:lnTo>
                <a:lnTo>
                  <a:pt x="149606" y="5884"/>
                </a:lnTo>
                <a:lnTo>
                  <a:pt x="154326" y="7372"/>
                </a:lnTo>
                <a:lnTo>
                  <a:pt x="155965" y="8721"/>
                </a:lnTo>
                <a:lnTo>
                  <a:pt x="157058" y="10574"/>
                </a:lnTo>
                <a:lnTo>
                  <a:pt x="157787" y="12761"/>
                </a:lnTo>
                <a:lnTo>
                  <a:pt x="158273" y="16124"/>
                </a:lnTo>
                <a:lnTo>
                  <a:pt x="158597" y="20271"/>
                </a:lnTo>
                <a:lnTo>
                  <a:pt x="158813" y="24941"/>
                </a:lnTo>
                <a:lnTo>
                  <a:pt x="158004" y="29959"/>
                </a:lnTo>
                <a:lnTo>
                  <a:pt x="156513" y="35209"/>
                </a:lnTo>
                <a:lnTo>
                  <a:pt x="154566" y="40614"/>
                </a:lnTo>
                <a:lnTo>
                  <a:pt x="152315" y="45171"/>
                </a:lnTo>
                <a:lnTo>
                  <a:pt x="149862" y="49160"/>
                </a:lnTo>
                <a:lnTo>
                  <a:pt x="147275" y="52773"/>
                </a:lnTo>
                <a:lnTo>
                  <a:pt x="144597" y="57086"/>
                </a:lnTo>
                <a:lnTo>
                  <a:pt x="141859" y="61867"/>
                </a:lnTo>
                <a:lnTo>
                  <a:pt x="139082" y="66959"/>
                </a:lnTo>
                <a:lnTo>
                  <a:pt x="135325" y="72258"/>
                </a:lnTo>
                <a:lnTo>
                  <a:pt x="130916" y="77696"/>
                </a:lnTo>
                <a:lnTo>
                  <a:pt x="126071" y="83227"/>
                </a:lnTo>
                <a:lnTo>
                  <a:pt x="120937" y="88819"/>
                </a:lnTo>
                <a:lnTo>
                  <a:pt x="105561" y="104838"/>
                </a:lnTo>
                <a:lnTo>
                  <a:pt x="97920" y="112629"/>
                </a:lnTo>
                <a:lnTo>
                  <a:pt x="93597" y="116040"/>
                </a:lnTo>
                <a:lnTo>
                  <a:pt x="88809" y="119267"/>
                </a:lnTo>
                <a:lnTo>
                  <a:pt x="76540" y="126739"/>
                </a:lnTo>
                <a:lnTo>
                  <a:pt x="72322" y="130300"/>
                </a:lnTo>
                <a:lnTo>
                  <a:pt x="69864" y="132583"/>
                </a:lnTo>
                <a:lnTo>
                  <a:pt x="67272" y="134106"/>
                </a:lnTo>
                <a:lnTo>
                  <a:pt x="61853" y="135797"/>
                </a:lnTo>
                <a:lnTo>
                  <a:pt x="60027" y="135296"/>
                </a:lnTo>
                <a:lnTo>
                  <a:pt x="58809" y="134009"/>
                </a:lnTo>
                <a:lnTo>
                  <a:pt x="57998" y="132198"/>
                </a:lnTo>
                <a:lnTo>
                  <a:pt x="56504" y="130992"/>
                </a:lnTo>
                <a:lnTo>
                  <a:pt x="54556" y="130187"/>
                </a:lnTo>
                <a:lnTo>
                  <a:pt x="49136" y="128895"/>
                </a:lnTo>
                <a:lnTo>
                  <a:pt x="49644" y="127837"/>
                </a:lnTo>
                <a:lnTo>
                  <a:pt x="52748" y="124121"/>
                </a:lnTo>
                <a:lnTo>
                  <a:pt x="53957" y="121797"/>
                </a:lnTo>
                <a:lnTo>
                  <a:pt x="55300" y="116674"/>
                </a:lnTo>
                <a:lnTo>
                  <a:pt x="58437" y="111222"/>
                </a:lnTo>
                <a:lnTo>
                  <a:pt x="63006" y="105624"/>
                </a:lnTo>
                <a:lnTo>
                  <a:pt x="68212" y="99961"/>
                </a:lnTo>
                <a:lnTo>
                  <a:pt x="70934" y="98070"/>
                </a:lnTo>
                <a:lnTo>
                  <a:pt x="76498" y="95969"/>
                </a:lnTo>
                <a:lnTo>
                  <a:pt x="80267" y="94456"/>
                </a:lnTo>
                <a:lnTo>
                  <a:pt x="84686" y="92495"/>
                </a:lnTo>
                <a:lnTo>
                  <a:pt x="89536" y="90235"/>
                </a:lnTo>
                <a:lnTo>
                  <a:pt x="93722" y="88728"/>
                </a:lnTo>
                <a:lnTo>
                  <a:pt x="97466" y="87724"/>
                </a:lnTo>
                <a:lnTo>
                  <a:pt x="100913" y="87054"/>
                </a:lnTo>
                <a:lnTo>
                  <a:pt x="105117" y="86608"/>
                </a:lnTo>
                <a:lnTo>
                  <a:pt x="109825" y="86310"/>
                </a:lnTo>
                <a:lnTo>
                  <a:pt x="114868" y="86112"/>
                </a:lnTo>
                <a:lnTo>
                  <a:pt x="125552" y="85892"/>
                </a:lnTo>
                <a:lnTo>
                  <a:pt x="157614" y="85725"/>
                </a:lnTo>
                <a:lnTo>
                  <a:pt x="161967" y="86674"/>
                </a:lnTo>
                <a:lnTo>
                  <a:pt x="165822" y="88260"/>
                </a:lnTo>
                <a:lnTo>
                  <a:pt x="169344" y="90269"/>
                </a:lnTo>
                <a:lnTo>
                  <a:pt x="175798" y="95042"/>
                </a:lnTo>
                <a:lnTo>
                  <a:pt x="178853" y="97648"/>
                </a:lnTo>
                <a:lnTo>
                  <a:pt x="182794" y="100338"/>
                </a:lnTo>
                <a:lnTo>
                  <a:pt x="187327" y="103083"/>
                </a:lnTo>
                <a:lnTo>
                  <a:pt x="192253" y="105867"/>
                </a:lnTo>
                <a:lnTo>
                  <a:pt x="196491" y="108674"/>
                </a:lnTo>
                <a:lnTo>
                  <a:pt x="200268" y="111499"/>
                </a:lnTo>
                <a:lnTo>
                  <a:pt x="203738" y="114334"/>
                </a:lnTo>
                <a:lnTo>
                  <a:pt x="206052" y="117177"/>
                </a:lnTo>
                <a:lnTo>
                  <a:pt x="207594" y="120025"/>
                </a:lnTo>
                <a:lnTo>
                  <a:pt x="208623" y="122876"/>
                </a:lnTo>
                <a:lnTo>
                  <a:pt x="209308" y="126681"/>
                </a:lnTo>
                <a:lnTo>
                  <a:pt x="209765" y="131124"/>
                </a:lnTo>
                <a:lnTo>
                  <a:pt x="210070" y="135990"/>
                </a:lnTo>
                <a:lnTo>
                  <a:pt x="210409" y="143937"/>
                </a:lnTo>
                <a:lnTo>
                  <a:pt x="210499" y="147390"/>
                </a:lnTo>
                <a:lnTo>
                  <a:pt x="209607" y="150644"/>
                </a:lnTo>
                <a:lnTo>
                  <a:pt x="206075" y="156800"/>
                </a:lnTo>
                <a:lnTo>
                  <a:pt x="203800" y="160728"/>
                </a:lnTo>
                <a:lnTo>
                  <a:pt x="198732" y="170172"/>
                </a:lnTo>
                <a:lnTo>
                  <a:pt x="196047" y="174405"/>
                </a:lnTo>
                <a:lnTo>
                  <a:pt x="193304" y="178179"/>
                </a:lnTo>
                <a:lnTo>
                  <a:pt x="190524" y="181648"/>
                </a:lnTo>
                <a:lnTo>
                  <a:pt x="187717" y="185865"/>
                </a:lnTo>
                <a:lnTo>
                  <a:pt x="184894" y="190582"/>
                </a:lnTo>
                <a:lnTo>
                  <a:pt x="182059" y="195631"/>
                </a:lnTo>
                <a:lnTo>
                  <a:pt x="179217" y="199950"/>
                </a:lnTo>
                <a:lnTo>
                  <a:pt x="176369" y="203782"/>
                </a:lnTo>
                <a:lnTo>
                  <a:pt x="173518" y="207289"/>
                </a:lnTo>
                <a:lnTo>
                  <a:pt x="169713" y="209627"/>
                </a:lnTo>
                <a:lnTo>
                  <a:pt x="165271" y="211185"/>
                </a:lnTo>
                <a:lnTo>
                  <a:pt x="160405" y="212225"/>
                </a:lnTo>
                <a:lnTo>
                  <a:pt x="156208" y="213870"/>
                </a:lnTo>
                <a:lnTo>
                  <a:pt x="152458" y="215919"/>
                </a:lnTo>
                <a:lnTo>
                  <a:pt x="149005" y="218238"/>
                </a:lnTo>
                <a:lnTo>
                  <a:pt x="144798" y="219784"/>
                </a:lnTo>
                <a:lnTo>
                  <a:pt x="140089" y="220814"/>
                </a:lnTo>
                <a:lnTo>
                  <a:pt x="127944" y="222468"/>
                </a:lnTo>
                <a:lnTo>
                  <a:pt x="125042" y="222604"/>
                </a:lnTo>
                <a:lnTo>
                  <a:pt x="112810" y="222794"/>
                </a:lnTo>
                <a:lnTo>
                  <a:pt x="96662" y="222865"/>
                </a:lnTo>
                <a:lnTo>
                  <a:pt x="93710" y="223821"/>
                </a:lnTo>
                <a:lnTo>
                  <a:pt x="87891" y="227423"/>
                </a:lnTo>
                <a:lnTo>
                  <a:pt x="82601" y="231094"/>
                </a:lnTo>
                <a:lnTo>
                  <a:pt x="79778" y="231291"/>
                </a:lnTo>
                <a:lnTo>
                  <a:pt x="73519" y="23144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1" name="SMARTPenAnnotation524"/>
          <p:cNvSpPr/>
          <p:nvPr/>
        </p:nvSpPr>
        <p:spPr>
          <a:xfrm>
            <a:off x="1815289" y="3529013"/>
            <a:ext cx="167816" cy="207169"/>
          </a:xfrm>
          <a:custGeom>
            <a:avLst/>
            <a:gdLst/>
            <a:ahLst/>
            <a:cxnLst/>
            <a:rect l="0" t="0" r="0" b="0"/>
            <a:pathLst>
              <a:path w="167816" h="248603">
                <a:moveTo>
                  <a:pt x="167815" y="0"/>
                </a:moveTo>
                <a:lnTo>
                  <a:pt x="133383" y="0"/>
                </a:lnTo>
                <a:lnTo>
                  <a:pt x="129621" y="952"/>
                </a:lnTo>
                <a:lnTo>
                  <a:pt x="126160" y="2539"/>
                </a:lnTo>
                <a:lnTo>
                  <a:pt x="122900" y="4550"/>
                </a:lnTo>
                <a:lnTo>
                  <a:pt x="118822" y="5891"/>
                </a:lnTo>
                <a:lnTo>
                  <a:pt x="114198" y="6785"/>
                </a:lnTo>
                <a:lnTo>
                  <a:pt x="109210" y="7381"/>
                </a:lnTo>
                <a:lnTo>
                  <a:pt x="104933" y="7778"/>
                </a:lnTo>
                <a:lnTo>
                  <a:pt x="101129" y="8043"/>
                </a:lnTo>
                <a:lnTo>
                  <a:pt x="97640" y="8219"/>
                </a:lnTo>
                <a:lnTo>
                  <a:pt x="93409" y="9289"/>
                </a:lnTo>
                <a:lnTo>
                  <a:pt x="88684" y="10955"/>
                </a:lnTo>
                <a:lnTo>
                  <a:pt x="83629" y="13018"/>
                </a:lnTo>
                <a:lnTo>
                  <a:pt x="78353" y="14394"/>
                </a:lnTo>
                <a:lnTo>
                  <a:pt x="72932" y="15311"/>
                </a:lnTo>
                <a:lnTo>
                  <a:pt x="59644" y="16782"/>
                </a:lnTo>
                <a:lnTo>
                  <a:pt x="56648" y="16903"/>
                </a:lnTo>
                <a:lnTo>
                  <a:pt x="41898" y="17113"/>
                </a:lnTo>
                <a:lnTo>
                  <a:pt x="40056" y="18076"/>
                </a:lnTo>
                <a:lnTo>
                  <a:pt x="35468" y="21686"/>
                </a:lnTo>
                <a:lnTo>
                  <a:pt x="32912" y="23030"/>
                </a:lnTo>
                <a:lnTo>
                  <a:pt x="30255" y="23926"/>
                </a:lnTo>
                <a:lnTo>
                  <a:pt x="23697" y="25363"/>
                </a:lnTo>
                <a:lnTo>
                  <a:pt x="20260" y="28100"/>
                </a:lnTo>
                <a:lnTo>
                  <a:pt x="13905" y="33927"/>
                </a:lnTo>
                <a:lnTo>
                  <a:pt x="13627" y="38733"/>
                </a:lnTo>
                <a:lnTo>
                  <a:pt x="12636" y="41062"/>
                </a:lnTo>
                <a:lnTo>
                  <a:pt x="8994" y="46190"/>
                </a:lnTo>
                <a:lnTo>
                  <a:pt x="7642" y="48890"/>
                </a:lnTo>
                <a:lnTo>
                  <a:pt x="6140" y="54431"/>
                </a:lnTo>
                <a:lnTo>
                  <a:pt x="5472" y="60069"/>
                </a:lnTo>
                <a:lnTo>
                  <a:pt x="5176" y="65750"/>
                </a:lnTo>
                <a:lnTo>
                  <a:pt x="5044" y="71449"/>
                </a:lnTo>
                <a:lnTo>
                  <a:pt x="4941" y="97155"/>
                </a:lnTo>
                <a:lnTo>
                  <a:pt x="3987" y="100012"/>
                </a:lnTo>
                <a:lnTo>
                  <a:pt x="388" y="105727"/>
                </a:lnTo>
                <a:lnTo>
                  <a:pt x="0" y="108585"/>
                </a:lnTo>
                <a:lnTo>
                  <a:pt x="693" y="111442"/>
                </a:lnTo>
                <a:lnTo>
                  <a:pt x="3051" y="117157"/>
                </a:lnTo>
                <a:lnTo>
                  <a:pt x="4379" y="124777"/>
                </a:lnTo>
                <a:lnTo>
                  <a:pt x="4690" y="126894"/>
                </a:lnTo>
                <a:lnTo>
                  <a:pt x="5725" y="127458"/>
                </a:lnTo>
                <a:lnTo>
                  <a:pt x="9415" y="128085"/>
                </a:lnTo>
                <a:lnTo>
                  <a:pt x="10780" y="129205"/>
                </a:lnTo>
                <a:lnTo>
                  <a:pt x="11690" y="130904"/>
                </a:lnTo>
                <a:lnTo>
                  <a:pt x="13404" y="136793"/>
                </a:lnTo>
                <a:lnTo>
                  <a:pt x="18030" y="137051"/>
                </a:lnTo>
                <a:lnTo>
                  <a:pt x="25433" y="137127"/>
                </a:lnTo>
                <a:lnTo>
                  <a:pt x="28126" y="136186"/>
                </a:lnTo>
                <a:lnTo>
                  <a:pt x="30874" y="134605"/>
                </a:lnTo>
                <a:lnTo>
                  <a:pt x="37578" y="129776"/>
                </a:lnTo>
                <a:lnTo>
                  <a:pt x="41035" y="129115"/>
                </a:lnTo>
                <a:lnTo>
                  <a:pt x="43290" y="128939"/>
                </a:lnTo>
                <a:lnTo>
                  <a:pt x="45746" y="127869"/>
                </a:lnTo>
                <a:lnTo>
                  <a:pt x="48336" y="126204"/>
                </a:lnTo>
                <a:lnTo>
                  <a:pt x="51015" y="124141"/>
                </a:lnTo>
                <a:lnTo>
                  <a:pt x="53753" y="122765"/>
                </a:lnTo>
                <a:lnTo>
                  <a:pt x="56532" y="121848"/>
                </a:lnTo>
                <a:lnTo>
                  <a:pt x="59336" y="121237"/>
                </a:lnTo>
                <a:lnTo>
                  <a:pt x="63111" y="120830"/>
                </a:lnTo>
                <a:lnTo>
                  <a:pt x="67533" y="120558"/>
                </a:lnTo>
                <a:lnTo>
                  <a:pt x="72385" y="120377"/>
                </a:lnTo>
                <a:lnTo>
                  <a:pt x="76573" y="119304"/>
                </a:lnTo>
                <a:lnTo>
                  <a:pt x="80317" y="117635"/>
                </a:lnTo>
                <a:lnTo>
                  <a:pt x="83766" y="115571"/>
                </a:lnTo>
                <a:lnTo>
                  <a:pt x="87970" y="114195"/>
                </a:lnTo>
                <a:lnTo>
                  <a:pt x="92678" y="113277"/>
                </a:lnTo>
                <a:lnTo>
                  <a:pt x="97721" y="112666"/>
                </a:lnTo>
                <a:lnTo>
                  <a:pt x="102036" y="112258"/>
                </a:lnTo>
                <a:lnTo>
                  <a:pt x="105865" y="111986"/>
                </a:lnTo>
                <a:lnTo>
                  <a:pt x="109370" y="111805"/>
                </a:lnTo>
                <a:lnTo>
                  <a:pt x="112659" y="112636"/>
                </a:lnTo>
                <a:lnTo>
                  <a:pt x="115805" y="114143"/>
                </a:lnTo>
                <a:lnTo>
                  <a:pt x="118854" y="116100"/>
                </a:lnTo>
                <a:lnTo>
                  <a:pt x="121840" y="117405"/>
                </a:lnTo>
                <a:lnTo>
                  <a:pt x="124782" y="118275"/>
                </a:lnTo>
                <a:lnTo>
                  <a:pt x="127697" y="118855"/>
                </a:lnTo>
                <a:lnTo>
                  <a:pt x="130592" y="119242"/>
                </a:lnTo>
                <a:lnTo>
                  <a:pt x="133475" y="119499"/>
                </a:lnTo>
                <a:lnTo>
                  <a:pt x="136349" y="119671"/>
                </a:lnTo>
                <a:lnTo>
                  <a:pt x="139218" y="120738"/>
                </a:lnTo>
                <a:lnTo>
                  <a:pt x="142083" y="122402"/>
                </a:lnTo>
                <a:lnTo>
                  <a:pt x="144946" y="124463"/>
                </a:lnTo>
                <a:lnTo>
                  <a:pt x="147806" y="126791"/>
                </a:lnTo>
                <a:lnTo>
                  <a:pt x="150666" y="129294"/>
                </a:lnTo>
                <a:lnTo>
                  <a:pt x="153525" y="131916"/>
                </a:lnTo>
                <a:lnTo>
                  <a:pt x="155431" y="134617"/>
                </a:lnTo>
                <a:lnTo>
                  <a:pt x="157549" y="140157"/>
                </a:lnTo>
                <a:lnTo>
                  <a:pt x="158113" y="143920"/>
                </a:lnTo>
                <a:lnTo>
                  <a:pt x="158490" y="148334"/>
                </a:lnTo>
                <a:lnTo>
                  <a:pt x="158908" y="157366"/>
                </a:lnTo>
                <a:lnTo>
                  <a:pt x="159094" y="164556"/>
                </a:lnTo>
                <a:lnTo>
                  <a:pt x="158191" y="168759"/>
                </a:lnTo>
                <a:lnTo>
                  <a:pt x="156637" y="173465"/>
                </a:lnTo>
                <a:lnTo>
                  <a:pt x="154648" y="178509"/>
                </a:lnTo>
                <a:lnTo>
                  <a:pt x="152370" y="182823"/>
                </a:lnTo>
                <a:lnTo>
                  <a:pt x="147298" y="190157"/>
                </a:lnTo>
                <a:lnTo>
                  <a:pt x="144612" y="193446"/>
                </a:lnTo>
                <a:lnTo>
                  <a:pt x="141869" y="196592"/>
                </a:lnTo>
                <a:lnTo>
                  <a:pt x="139088" y="199641"/>
                </a:lnTo>
                <a:lnTo>
                  <a:pt x="130918" y="208109"/>
                </a:lnTo>
                <a:lnTo>
                  <a:pt x="126072" y="213034"/>
                </a:lnTo>
                <a:lnTo>
                  <a:pt x="120936" y="217271"/>
                </a:lnTo>
                <a:lnTo>
                  <a:pt x="115608" y="221047"/>
                </a:lnTo>
                <a:lnTo>
                  <a:pt x="110150" y="224517"/>
                </a:lnTo>
                <a:lnTo>
                  <a:pt x="105560" y="227783"/>
                </a:lnTo>
                <a:lnTo>
                  <a:pt x="101547" y="230912"/>
                </a:lnTo>
                <a:lnTo>
                  <a:pt x="97919" y="233951"/>
                </a:lnTo>
                <a:lnTo>
                  <a:pt x="94548" y="236930"/>
                </a:lnTo>
                <a:lnTo>
                  <a:pt x="88262" y="242780"/>
                </a:lnTo>
                <a:lnTo>
                  <a:pt x="84300" y="244720"/>
                </a:lnTo>
                <a:lnTo>
                  <a:pt x="79753" y="246014"/>
                </a:lnTo>
                <a:lnTo>
                  <a:pt x="74817" y="246877"/>
                </a:lnTo>
                <a:lnTo>
                  <a:pt x="70574" y="247452"/>
                </a:lnTo>
                <a:lnTo>
                  <a:pt x="66793" y="247836"/>
                </a:lnTo>
                <a:lnTo>
                  <a:pt x="63320" y="248091"/>
                </a:lnTo>
                <a:lnTo>
                  <a:pt x="60052" y="248262"/>
                </a:lnTo>
                <a:lnTo>
                  <a:pt x="49602" y="248557"/>
                </a:lnTo>
                <a:lnTo>
                  <a:pt x="23498" y="248602"/>
                </a:lnTo>
                <a:lnTo>
                  <a:pt x="27053" y="248602"/>
                </a:lnTo>
                <a:lnTo>
                  <a:pt x="28254" y="247650"/>
                </a:lnTo>
                <a:lnTo>
                  <a:pt x="29054" y="246063"/>
                </a:lnTo>
                <a:lnTo>
                  <a:pt x="30655" y="24003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2" name="SMARTPenAnnotation525"/>
          <p:cNvSpPr/>
          <p:nvPr/>
        </p:nvSpPr>
        <p:spPr>
          <a:xfrm>
            <a:off x="2103120" y="3571875"/>
            <a:ext cx="60009" cy="142876"/>
          </a:xfrm>
          <a:custGeom>
            <a:avLst/>
            <a:gdLst/>
            <a:ahLst/>
            <a:cxnLst/>
            <a:rect l="0" t="0" r="0" b="0"/>
            <a:pathLst>
              <a:path w="60009" h="171451">
                <a:moveTo>
                  <a:pt x="0" y="0"/>
                </a:moveTo>
                <a:lnTo>
                  <a:pt x="7381" y="0"/>
                </a:lnTo>
                <a:lnTo>
                  <a:pt x="8731" y="952"/>
                </a:lnTo>
                <a:lnTo>
                  <a:pt x="10583" y="2540"/>
                </a:lnTo>
                <a:lnTo>
                  <a:pt x="12771" y="4550"/>
                </a:lnTo>
                <a:lnTo>
                  <a:pt x="17741" y="9325"/>
                </a:lnTo>
                <a:lnTo>
                  <a:pt x="20400" y="11931"/>
                </a:lnTo>
                <a:lnTo>
                  <a:pt x="22173" y="14621"/>
                </a:lnTo>
                <a:lnTo>
                  <a:pt x="23355" y="17368"/>
                </a:lnTo>
                <a:lnTo>
                  <a:pt x="24143" y="20151"/>
                </a:lnTo>
                <a:lnTo>
                  <a:pt x="25620" y="23911"/>
                </a:lnTo>
                <a:lnTo>
                  <a:pt x="27558" y="28323"/>
                </a:lnTo>
                <a:lnTo>
                  <a:pt x="29802" y="33169"/>
                </a:lnTo>
                <a:lnTo>
                  <a:pt x="32251" y="37353"/>
                </a:lnTo>
                <a:lnTo>
                  <a:pt x="34836" y="41094"/>
                </a:lnTo>
                <a:lnTo>
                  <a:pt x="37511" y="44541"/>
                </a:lnTo>
                <a:lnTo>
                  <a:pt x="39295" y="48744"/>
                </a:lnTo>
                <a:lnTo>
                  <a:pt x="40484" y="53451"/>
                </a:lnTo>
                <a:lnTo>
                  <a:pt x="41277" y="58494"/>
                </a:lnTo>
                <a:lnTo>
                  <a:pt x="42758" y="63761"/>
                </a:lnTo>
                <a:lnTo>
                  <a:pt x="44698" y="69177"/>
                </a:lnTo>
                <a:lnTo>
                  <a:pt x="46944" y="74693"/>
                </a:lnTo>
                <a:lnTo>
                  <a:pt x="48441" y="79323"/>
                </a:lnTo>
                <a:lnTo>
                  <a:pt x="49439" y="83362"/>
                </a:lnTo>
                <a:lnTo>
                  <a:pt x="50105" y="87007"/>
                </a:lnTo>
                <a:lnTo>
                  <a:pt x="50548" y="91342"/>
                </a:lnTo>
                <a:lnTo>
                  <a:pt x="50844" y="96137"/>
                </a:lnTo>
                <a:lnTo>
                  <a:pt x="51172" y="106545"/>
                </a:lnTo>
                <a:lnTo>
                  <a:pt x="51319" y="117520"/>
                </a:lnTo>
                <a:lnTo>
                  <a:pt x="52310" y="122162"/>
                </a:lnTo>
                <a:lnTo>
                  <a:pt x="53924" y="126208"/>
                </a:lnTo>
                <a:lnTo>
                  <a:pt x="55952" y="129859"/>
                </a:lnTo>
                <a:lnTo>
                  <a:pt x="57304" y="134198"/>
                </a:lnTo>
                <a:lnTo>
                  <a:pt x="58205" y="138995"/>
                </a:lnTo>
                <a:lnTo>
                  <a:pt x="58806" y="144098"/>
                </a:lnTo>
                <a:lnTo>
                  <a:pt x="59207" y="148453"/>
                </a:lnTo>
                <a:lnTo>
                  <a:pt x="59474" y="152308"/>
                </a:lnTo>
                <a:lnTo>
                  <a:pt x="59652" y="155831"/>
                </a:lnTo>
                <a:lnTo>
                  <a:pt x="59850" y="162286"/>
                </a:lnTo>
                <a:lnTo>
                  <a:pt x="60008" y="17145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3" name="SMARTPenAnnotation526"/>
          <p:cNvSpPr/>
          <p:nvPr/>
        </p:nvSpPr>
        <p:spPr>
          <a:xfrm>
            <a:off x="2068830" y="3621882"/>
            <a:ext cx="171451" cy="14288"/>
          </a:xfrm>
          <a:custGeom>
            <a:avLst/>
            <a:gdLst/>
            <a:ahLst/>
            <a:cxnLst/>
            <a:rect l="0" t="0" r="0" b="0"/>
            <a:pathLst>
              <a:path w="171451" h="17145">
                <a:moveTo>
                  <a:pt x="0" y="17144"/>
                </a:moveTo>
                <a:lnTo>
                  <a:pt x="0" y="8575"/>
                </a:lnTo>
                <a:lnTo>
                  <a:pt x="49188" y="8571"/>
                </a:lnTo>
                <a:lnTo>
                  <a:pt x="53747" y="7619"/>
                </a:lnTo>
                <a:lnTo>
                  <a:pt x="57739" y="6032"/>
                </a:lnTo>
                <a:lnTo>
                  <a:pt x="61353" y="4021"/>
                </a:lnTo>
                <a:lnTo>
                  <a:pt x="65667" y="2680"/>
                </a:lnTo>
                <a:lnTo>
                  <a:pt x="70448" y="1787"/>
                </a:lnTo>
                <a:lnTo>
                  <a:pt x="75541" y="1191"/>
                </a:lnTo>
                <a:lnTo>
                  <a:pt x="80841" y="794"/>
                </a:lnTo>
                <a:lnTo>
                  <a:pt x="86279" y="529"/>
                </a:lnTo>
                <a:lnTo>
                  <a:pt x="97401" y="234"/>
                </a:lnTo>
                <a:lnTo>
                  <a:pt x="153098" y="0"/>
                </a:lnTo>
                <a:lnTo>
                  <a:pt x="156358" y="952"/>
                </a:lnTo>
                <a:lnTo>
                  <a:pt x="158531" y="2540"/>
                </a:lnTo>
                <a:lnTo>
                  <a:pt x="159980" y="4550"/>
                </a:lnTo>
                <a:lnTo>
                  <a:pt x="161899" y="5891"/>
                </a:lnTo>
                <a:lnTo>
                  <a:pt x="164130" y="6784"/>
                </a:lnTo>
                <a:lnTo>
                  <a:pt x="171450" y="857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4" name="SMARTPenAnnotation527"/>
          <p:cNvSpPr/>
          <p:nvPr/>
        </p:nvSpPr>
        <p:spPr>
          <a:xfrm>
            <a:off x="2034550" y="3729038"/>
            <a:ext cx="205731" cy="14288"/>
          </a:xfrm>
          <a:custGeom>
            <a:avLst/>
            <a:gdLst/>
            <a:ahLst/>
            <a:cxnLst/>
            <a:rect l="0" t="0" r="0" b="0"/>
            <a:pathLst>
              <a:path w="205731" h="17146">
                <a:moveTo>
                  <a:pt x="8563" y="17145"/>
                </a:moveTo>
                <a:lnTo>
                  <a:pt x="0" y="17145"/>
                </a:lnTo>
                <a:lnTo>
                  <a:pt x="20390" y="17145"/>
                </a:lnTo>
                <a:lnTo>
                  <a:pt x="24068" y="16192"/>
                </a:lnTo>
                <a:lnTo>
                  <a:pt x="28425" y="14605"/>
                </a:lnTo>
                <a:lnTo>
                  <a:pt x="33234" y="12594"/>
                </a:lnTo>
                <a:lnTo>
                  <a:pt x="37393" y="11253"/>
                </a:lnTo>
                <a:lnTo>
                  <a:pt x="41118" y="10359"/>
                </a:lnTo>
                <a:lnTo>
                  <a:pt x="44554" y="9763"/>
                </a:lnTo>
                <a:lnTo>
                  <a:pt x="48749" y="9366"/>
                </a:lnTo>
                <a:lnTo>
                  <a:pt x="53451" y="9102"/>
                </a:lnTo>
                <a:lnTo>
                  <a:pt x="58491" y="8925"/>
                </a:lnTo>
                <a:lnTo>
                  <a:pt x="63756" y="7855"/>
                </a:lnTo>
                <a:lnTo>
                  <a:pt x="69171" y="6190"/>
                </a:lnTo>
                <a:lnTo>
                  <a:pt x="74686" y="4126"/>
                </a:lnTo>
                <a:lnTo>
                  <a:pt x="79315" y="2751"/>
                </a:lnTo>
                <a:lnTo>
                  <a:pt x="83353" y="1834"/>
                </a:lnTo>
                <a:lnTo>
                  <a:pt x="86998" y="1222"/>
                </a:lnTo>
                <a:lnTo>
                  <a:pt x="91333" y="815"/>
                </a:lnTo>
                <a:lnTo>
                  <a:pt x="96128" y="543"/>
                </a:lnTo>
                <a:lnTo>
                  <a:pt x="106536" y="241"/>
                </a:lnTo>
                <a:lnTo>
                  <a:pt x="151470" y="9"/>
                </a:lnTo>
                <a:lnTo>
                  <a:pt x="20573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5" name="SMARTPenAnnotation528"/>
          <p:cNvSpPr/>
          <p:nvPr/>
        </p:nvSpPr>
        <p:spPr>
          <a:xfrm>
            <a:off x="2363929" y="3378993"/>
            <a:ext cx="2602407" cy="349042"/>
          </a:xfrm>
          <a:custGeom>
            <a:avLst/>
            <a:gdLst/>
            <a:ahLst/>
            <a:cxnLst/>
            <a:rect l="0" t="0" r="0" b="0"/>
            <a:pathLst>
              <a:path w="2602407" h="418850">
                <a:moveTo>
                  <a:pt x="4939" y="317183"/>
                </a:moveTo>
                <a:lnTo>
                  <a:pt x="388" y="317183"/>
                </a:lnTo>
                <a:lnTo>
                  <a:pt x="0" y="318135"/>
                </a:lnTo>
                <a:lnTo>
                  <a:pt x="694" y="319723"/>
                </a:lnTo>
                <a:lnTo>
                  <a:pt x="4690" y="325402"/>
                </a:lnTo>
                <a:lnTo>
                  <a:pt x="4865" y="330201"/>
                </a:lnTo>
                <a:lnTo>
                  <a:pt x="5842" y="332529"/>
                </a:lnTo>
                <a:lnTo>
                  <a:pt x="9468" y="337656"/>
                </a:lnTo>
                <a:lnTo>
                  <a:pt x="9863" y="340356"/>
                </a:lnTo>
                <a:lnTo>
                  <a:pt x="9175" y="343109"/>
                </a:lnTo>
                <a:lnTo>
                  <a:pt x="7763" y="345897"/>
                </a:lnTo>
                <a:lnTo>
                  <a:pt x="7774" y="348708"/>
                </a:lnTo>
                <a:lnTo>
                  <a:pt x="8734" y="351535"/>
                </a:lnTo>
                <a:lnTo>
                  <a:pt x="12340" y="357215"/>
                </a:lnTo>
                <a:lnTo>
                  <a:pt x="22417" y="368623"/>
                </a:lnTo>
                <a:lnTo>
                  <a:pt x="33580" y="380049"/>
                </a:lnTo>
                <a:lnTo>
                  <a:pt x="46657" y="388620"/>
                </a:lnTo>
                <a:lnTo>
                  <a:pt x="54595" y="391795"/>
                </a:lnTo>
                <a:lnTo>
                  <a:pt x="58046" y="392642"/>
                </a:lnTo>
                <a:lnTo>
                  <a:pt x="64420" y="396122"/>
                </a:lnTo>
                <a:lnTo>
                  <a:pt x="76272" y="406118"/>
                </a:lnTo>
                <a:lnTo>
                  <a:pt x="80117" y="407905"/>
                </a:lnTo>
                <a:lnTo>
                  <a:pt x="93677" y="410421"/>
                </a:lnTo>
                <a:lnTo>
                  <a:pt x="110311" y="411340"/>
                </a:lnTo>
                <a:lnTo>
                  <a:pt x="113287" y="412340"/>
                </a:lnTo>
                <a:lnTo>
                  <a:pt x="122026" y="417344"/>
                </a:lnTo>
                <a:lnTo>
                  <a:pt x="127780" y="418849"/>
                </a:lnTo>
                <a:lnTo>
                  <a:pt x="130648" y="418298"/>
                </a:lnTo>
                <a:lnTo>
                  <a:pt x="139235" y="413923"/>
                </a:lnTo>
                <a:lnTo>
                  <a:pt x="148977" y="411802"/>
                </a:lnTo>
                <a:lnTo>
                  <a:pt x="149542" y="410742"/>
                </a:lnTo>
                <a:lnTo>
                  <a:pt x="150169" y="407025"/>
                </a:lnTo>
                <a:lnTo>
                  <a:pt x="151289" y="404700"/>
                </a:lnTo>
                <a:lnTo>
                  <a:pt x="156464" y="396877"/>
                </a:lnTo>
                <a:lnTo>
                  <a:pt x="158008" y="391338"/>
                </a:lnTo>
                <a:lnTo>
                  <a:pt x="158878" y="378313"/>
                </a:lnTo>
                <a:lnTo>
                  <a:pt x="159952" y="374129"/>
                </a:lnTo>
                <a:lnTo>
                  <a:pt x="165063" y="363689"/>
                </a:lnTo>
                <a:lnTo>
                  <a:pt x="166593" y="357537"/>
                </a:lnTo>
                <a:lnTo>
                  <a:pt x="167273" y="349088"/>
                </a:lnTo>
                <a:lnTo>
                  <a:pt x="167575" y="338983"/>
                </a:lnTo>
                <a:lnTo>
                  <a:pt x="167807" y="298832"/>
                </a:lnTo>
                <a:lnTo>
                  <a:pt x="167816" y="160054"/>
                </a:lnTo>
                <a:lnTo>
                  <a:pt x="166864" y="157185"/>
                </a:lnTo>
                <a:lnTo>
                  <a:pt x="160436" y="147429"/>
                </a:lnTo>
                <a:lnTo>
                  <a:pt x="159773" y="143947"/>
                </a:lnTo>
                <a:lnTo>
                  <a:pt x="159597" y="141684"/>
                </a:lnTo>
                <a:lnTo>
                  <a:pt x="160432" y="140177"/>
                </a:lnTo>
                <a:lnTo>
                  <a:pt x="161941" y="139171"/>
                </a:lnTo>
                <a:lnTo>
                  <a:pt x="166158" y="138054"/>
                </a:lnTo>
                <a:lnTo>
                  <a:pt x="171207" y="137557"/>
                </a:lnTo>
                <a:lnTo>
                  <a:pt x="173887" y="136472"/>
                </a:lnTo>
                <a:lnTo>
                  <a:pt x="182209" y="131347"/>
                </a:lnTo>
                <a:lnTo>
                  <a:pt x="191855" y="128951"/>
                </a:lnTo>
                <a:lnTo>
                  <a:pt x="202138" y="128695"/>
                </a:lnTo>
                <a:lnTo>
                  <a:pt x="205938" y="127707"/>
                </a:lnTo>
                <a:lnTo>
                  <a:pt x="216788" y="122718"/>
                </a:lnTo>
                <a:lnTo>
                  <a:pt x="237039" y="120549"/>
                </a:lnTo>
                <a:lnTo>
                  <a:pt x="297382" y="119069"/>
                </a:lnTo>
                <a:lnTo>
                  <a:pt x="327589" y="112635"/>
                </a:lnTo>
                <a:lnTo>
                  <a:pt x="405899" y="111456"/>
                </a:lnTo>
                <a:lnTo>
                  <a:pt x="419364" y="110496"/>
                </a:lnTo>
                <a:lnTo>
                  <a:pt x="459669" y="104063"/>
                </a:lnTo>
                <a:lnTo>
                  <a:pt x="508980" y="100487"/>
                </a:lnTo>
                <a:lnTo>
                  <a:pt x="535920" y="96132"/>
                </a:lnTo>
                <a:lnTo>
                  <a:pt x="610885" y="88478"/>
                </a:lnTo>
                <a:lnTo>
                  <a:pt x="682761" y="85886"/>
                </a:lnTo>
                <a:lnTo>
                  <a:pt x="716632" y="83233"/>
                </a:lnTo>
                <a:lnTo>
                  <a:pt x="789096" y="72958"/>
                </a:lnTo>
                <a:lnTo>
                  <a:pt x="879381" y="66211"/>
                </a:lnTo>
                <a:lnTo>
                  <a:pt x="936490" y="60825"/>
                </a:lnTo>
                <a:lnTo>
                  <a:pt x="1010956" y="54188"/>
                </a:lnTo>
                <a:lnTo>
                  <a:pt x="1096030" y="44811"/>
                </a:lnTo>
                <a:lnTo>
                  <a:pt x="1186418" y="35596"/>
                </a:lnTo>
                <a:lnTo>
                  <a:pt x="1258997" y="27024"/>
                </a:lnTo>
                <a:lnTo>
                  <a:pt x="1335308" y="21282"/>
                </a:lnTo>
                <a:lnTo>
                  <a:pt x="1412387" y="17508"/>
                </a:lnTo>
                <a:lnTo>
                  <a:pt x="1489533" y="9796"/>
                </a:lnTo>
                <a:lnTo>
                  <a:pt x="1563855" y="8680"/>
                </a:lnTo>
                <a:lnTo>
                  <a:pt x="1836984" y="8573"/>
                </a:lnTo>
                <a:lnTo>
                  <a:pt x="1917805" y="1192"/>
                </a:lnTo>
                <a:lnTo>
                  <a:pt x="1985721" y="157"/>
                </a:lnTo>
                <a:lnTo>
                  <a:pt x="2546664" y="0"/>
                </a:lnTo>
                <a:lnTo>
                  <a:pt x="2551910" y="953"/>
                </a:lnTo>
                <a:lnTo>
                  <a:pt x="2564797" y="5891"/>
                </a:lnTo>
                <a:lnTo>
                  <a:pt x="2590058" y="8337"/>
                </a:lnTo>
                <a:lnTo>
                  <a:pt x="2602406" y="857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6" name="SMARTPenAnnotation529"/>
          <p:cNvSpPr/>
          <p:nvPr/>
        </p:nvSpPr>
        <p:spPr>
          <a:xfrm>
            <a:off x="2712120" y="3544408"/>
            <a:ext cx="213458" cy="184630"/>
          </a:xfrm>
          <a:custGeom>
            <a:avLst/>
            <a:gdLst/>
            <a:ahLst/>
            <a:cxnLst/>
            <a:rect l="0" t="0" r="0" b="0"/>
            <a:pathLst>
              <a:path w="213458" h="221556">
                <a:moveTo>
                  <a:pt x="8219" y="50105"/>
                </a:moveTo>
                <a:lnTo>
                  <a:pt x="0" y="50105"/>
                </a:lnTo>
                <a:lnTo>
                  <a:pt x="4302" y="50105"/>
                </a:lnTo>
                <a:lnTo>
                  <a:pt x="6561" y="49152"/>
                </a:lnTo>
                <a:lnTo>
                  <a:pt x="11610" y="45554"/>
                </a:lnTo>
                <a:lnTo>
                  <a:pt x="16721" y="41374"/>
                </a:lnTo>
                <a:lnTo>
                  <a:pt x="20888" y="37334"/>
                </a:lnTo>
                <a:lnTo>
                  <a:pt x="24285" y="34923"/>
                </a:lnTo>
                <a:lnTo>
                  <a:pt x="28455" y="32364"/>
                </a:lnTo>
                <a:lnTo>
                  <a:pt x="33140" y="29705"/>
                </a:lnTo>
                <a:lnTo>
                  <a:pt x="37215" y="27932"/>
                </a:lnTo>
                <a:lnTo>
                  <a:pt x="40885" y="26751"/>
                </a:lnTo>
                <a:lnTo>
                  <a:pt x="44284" y="25963"/>
                </a:lnTo>
                <a:lnTo>
                  <a:pt x="48455" y="24485"/>
                </a:lnTo>
                <a:lnTo>
                  <a:pt x="53141" y="22547"/>
                </a:lnTo>
                <a:lnTo>
                  <a:pt x="58170" y="20303"/>
                </a:lnTo>
                <a:lnTo>
                  <a:pt x="62474" y="17855"/>
                </a:lnTo>
                <a:lnTo>
                  <a:pt x="66297" y="15269"/>
                </a:lnTo>
                <a:lnTo>
                  <a:pt x="69798" y="12594"/>
                </a:lnTo>
                <a:lnTo>
                  <a:pt x="74037" y="10810"/>
                </a:lnTo>
                <a:lnTo>
                  <a:pt x="78768" y="9621"/>
                </a:lnTo>
                <a:lnTo>
                  <a:pt x="83827" y="8828"/>
                </a:lnTo>
                <a:lnTo>
                  <a:pt x="89104" y="7347"/>
                </a:lnTo>
                <a:lnTo>
                  <a:pt x="94528" y="5407"/>
                </a:lnTo>
                <a:lnTo>
                  <a:pt x="100048" y="3161"/>
                </a:lnTo>
                <a:lnTo>
                  <a:pt x="105634" y="1664"/>
                </a:lnTo>
                <a:lnTo>
                  <a:pt x="111262" y="666"/>
                </a:lnTo>
                <a:lnTo>
                  <a:pt x="116920" y="0"/>
                </a:lnTo>
                <a:lnTo>
                  <a:pt x="122596" y="509"/>
                </a:lnTo>
                <a:lnTo>
                  <a:pt x="128286" y="1801"/>
                </a:lnTo>
                <a:lnTo>
                  <a:pt x="133984" y="3615"/>
                </a:lnTo>
                <a:lnTo>
                  <a:pt x="137782" y="5776"/>
                </a:lnTo>
                <a:lnTo>
                  <a:pt x="140315" y="8170"/>
                </a:lnTo>
                <a:lnTo>
                  <a:pt x="144081" y="13370"/>
                </a:lnTo>
                <a:lnTo>
                  <a:pt x="148930" y="18855"/>
                </a:lnTo>
                <a:lnTo>
                  <a:pt x="154260" y="24469"/>
                </a:lnTo>
                <a:lnTo>
                  <a:pt x="157015" y="27299"/>
                </a:lnTo>
                <a:lnTo>
                  <a:pt x="158851" y="31091"/>
                </a:lnTo>
                <a:lnTo>
                  <a:pt x="160076" y="35524"/>
                </a:lnTo>
                <a:lnTo>
                  <a:pt x="160892" y="40384"/>
                </a:lnTo>
                <a:lnTo>
                  <a:pt x="160484" y="45529"/>
                </a:lnTo>
                <a:lnTo>
                  <a:pt x="159259" y="50864"/>
                </a:lnTo>
                <a:lnTo>
                  <a:pt x="157490" y="56326"/>
                </a:lnTo>
                <a:lnTo>
                  <a:pt x="155358" y="61872"/>
                </a:lnTo>
                <a:lnTo>
                  <a:pt x="152984" y="67475"/>
                </a:lnTo>
                <a:lnTo>
                  <a:pt x="147807" y="78780"/>
                </a:lnTo>
                <a:lnTo>
                  <a:pt x="136722" y="101560"/>
                </a:lnTo>
                <a:lnTo>
                  <a:pt x="125360" y="124404"/>
                </a:lnTo>
                <a:lnTo>
                  <a:pt x="121556" y="129165"/>
                </a:lnTo>
                <a:lnTo>
                  <a:pt x="117115" y="133291"/>
                </a:lnTo>
                <a:lnTo>
                  <a:pt x="112249" y="136995"/>
                </a:lnTo>
                <a:lnTo>
                  <a:pt x="108052" y="140417"/>
                </a:lnTo>
                <a:lnTo>
                  <a:pt x="104302" y="143650"/>
                </a:lnTo>
                <a:lnTo>
                  <a:pt x="100850" y="146758"/>
                </a:lnTo>
                <a:lnTo>
                  <a:pt x="97595" y="148830"/>
                </a:lnTo>
                <a:lnTo>
                  <a:pt x="91440" y="151133"/>
                </a:lnTo>
                <a:lnTo>
                  <a:pt x="89417" y="152699"/>
                </a:lnTo>
                <a:lnTo>
                  <a:pt x="88069" y="154696"/>
                </a:lnTo>
                <a:lnTo>
                  <a:pt x="87170" y="156980"/>
                </a:lnTo>
                <a:lnTo>
                  <a:pt x="85618" y="158502"/>
                </a:lnTo>
                <a:lnTo>
                  <a:pt x="83631" y="159517"/>
                </a:lnTo>
                <a:lnTo>
                  <a:pt x="78883" y="160645"/>
                </a:lnTo>
                <a:lnTo>
                  <a:pt x="73598" y="161146"/>
                </a:lnTo>
                <a:lnTo>
                  <a:pt x="69819" y="161428"/>
                </a:lnTo>
                <a:lnTo>
                  <a:pt x="69288" y="160515"/>
                </a:lnTo>
                <a:lnTo>
                  <a:pt x="68320" y="153762"/>
                </a:lnTo>
                <a:lnTo>
                  <a:pt x="68268" y="153325"/>
                </a:lnTo>
                <a:lnTo>
                  <a:pt x="72790" y="148528"/>
                </a:lnTo>
                <a:lnTo>
                  <a:pt x="80163" y="141074"/>
                </a:lnTo>
                <a:lnTo>
                  <a:pt x="83804" y="139326"/>
                </a:lnTo>
                <a:lnTo>
                  <a:pt x="88137" y="138160"/>
                </a:lnTo>
                <a:lnTo>
                  <a:pt x="92930" y="137384"/>
                </a:lnTo>
                <a:lnTo>
                  <a:pt x="97078" y="135913"/>
                </a:lnTo>
                <a:lnTo>
                  <a:pt x="100796" y="133980"/>
                </a:lnTo>
                <a:lnTo>
                  <a:pt x="104227" y="131739"/>
                </a:lnTo>
                <a:lnTo>
                  <a:pt x="108420" y="129292"/>
                </a:lnTo>
                <a:lnTo>
                  <a:pt x="113119" y="126709"/>
                </a:lnTo>
                <a:lnTo>
                  <a:pt x="118158" y="124034"/>
                </a:lnTo>
                <a:lnTo>
                  <a:pt x="123422" y="122251"/>
                </a:lnTo>
                <a:lnTo>
                  <a:pt x="128836" y="121062"/>
                </a:lnTo>
                <a:lnTo>
                  <a:pt x="134350" y="120270"/>
                </a:lnTo>
                <a:lnTo>
                  <a:pt x="138979" y="118789"/>
                </a:lnTo>
                <a:lnTo>
                  <a:pt x="143018" y="116849"/>
                </a:lnTo>
                <a:lnTo>
                  <a:pt x="146662" y="114603"/>
                </a:lnTo>
                <a:lnTo>
                  <a:pt x="150997" y="113106"/>
                </a:lnTo>
                <a:lnTo>
                  <a:pt x="155792" y="112108"/>
                </a:lnTo>
                <a:lnTo>
                  <a:pt x="160894" y="111443"/>
                </a:lnTo>
                <a:lnTo>
                  <a:pt x="165247" y="110999"/>
                </a:lnTo>
                <a:lnTo>
                  <a:pt x="169102" y="110704"/>
                </a:lnTo>
                <a:lnTo>
                  <a:pt x="172625" y="110507"/>
                </a:lnTo>
                <a:lnTo>
                  <a:pt x="175926" y="111328"/>
                </a:lnTo>
                <a:lnTo>
                  <a:pt x="182133" y="114780"/>
                </a:lnTo>
                <a:lnTo>
                  <a:pt x="188067" y="116949"/>
                </a:lnTo>
                <a:lnTo>
                  <a:pt x="190983" y="117528"/>
                </a:lnTo>
                <a:lnTo>
                  <a:pt x="196763" y="120710"/>
                </a:lnTo>
                <a:lnTo>
                  <a:pt x="199637" y="122893"/>
                </a:lnTo>
                <a:lnTo>
                  <a:pt x="205372" y="125317"/>
                </a:lnTo>
                <a:lnTo>
                  <a:pt x="208234" y="125964"/>
                </a:lnTo>
                <a:lnTo>
                  <a:pt x="210143" y="127347"/>
                </a:lnTo>
                <a:lnTo>
                  <a:pt x="211415" y="129222"/>
                </a:lnTo>
                <a:lnTo>
                  <a:pt x="212828" y="133846"/>
                </a:lnTo>
                <a:lnTo>
                  <a:pt x="213457" y="139075"/>
                </a:lnTo>
                <a:lnTo>
                  <a:pt x="212672" y="141803"/>
                </a:lnTo>
                <a:lnTo>
                  <a:pt x="209260" y="147375"/>
                </a:lnTo>
                <a:lnTo>
                  <a:pt x="204568" y="153026"/>
                </a:lnTo>
                <a:lnTo>
                  <a:pt x="199308" y="158712"/>
                </a:lnTo>
                <a:lnTo>
                  <a:pt x="193795" y="164415"/>
                </a:lnTo>
                <a:lnTo>
                  <a:pt x="191944" y="168221"/>
                </a:lnTo>
                <a:lnTo>
                  <a:pt x="190710" y="172664"/>
                </a:lnTo>
                <a:lnTo>
                  <a:pt x="189887" y="177531"/>
                </a:lnTo>
                <a:lnTo>
                  <a:pt x="187434" y="181728"/>
                </a:lnTo>
                <a:lnTo>
                  <a:pt x="183893" y="185479"/>
                </a:lnTo>
                <a:lnTo>
                  <a:pt x="179628" y="188932"/>
                </a:lnTo>
                <a:lnTo>
                  <a:pt x="175832" y="192186"/>
                </a:lnTo>
                <a:lnTo>
                  <a:pt x="172349" y="195308"/>
                </a:lnTo>
                <a:lnTo>
                  <a:pt x="169074" y="198342"/>
                </a:lnTo>
                <a:lnTo>
                  <a:pt x="164986" y="201317"/>
                </a:lnTo>
                <a:lnTo>
                  <a:pt x="160355" y="204253"/>
                </a:lnTo>
                <a:lnTo>
                  <a:pt x="155363" y="207163"/>
                </a:lnTo>
                <a:lnTo>
                  <a:pt x="151083" y="209102"/>
                </a:lnTo>
                <a:lnTo>
                  <a:pt x="147277" y="210396"/>
                </a:lnTo>
                <a:lnTo>
                  <a:pt x="143787" y="211258"/>
                </a:lnTo>
                <a:lnTo>
                  <a:pt x="137369" y="214756"/>
                </a:lnTo>
                <a:lnTo>
                  <a:pt x="134324" y="217022"/>
                </a:lnTo>
                <a:lnTo>
                  <a:pt x="128401" y="219540"/>
                </a:lnTo>
                <a:lnTo>
                  <a:pt x="122593" y="220659"/>
                </a:lnTo>
                <a:lnTo>
                  <a:pt x="116838" y="221157"/>
                </a:lnTo>
                <a:lnTo>
                  <a:pt x="111104" y="221378"/>
                </a:lnTo>
                <a:lnTo>
                  <a:pt x="102521" y="221502"/>
                </a:lnTo>
                <a:lnTo>
                  <a:pt x="76799" y="22155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7" name="SMARTPenAnnotation530"/>
          <p:cNvSpPr/>
          <p:nvPr/>
        </p:nvSpPr>
        <p:spPr>
          <a:xfrm>
            <a:off x="3054668" y="3536156"/>
            <a:ext cx="144395" cy="206841"/>
          </a:xfrm>
          <a:custGeom>
            <a:avLst/>
            <a:gdLst/>
            <a:ahLst/>
            <a:cxnLst/>
            <a:rect l="0" t="0" r="0" b="0"/>
            <a:pathLst>
              <a:path w="144395" h="248209">
                <a:moveTo>
                  <a:pt x="111443" y="17145"/>
                </a:moveTo>
                <a:lnTo>
                  <a:pt x="103223" y="8926"/>
                </a:lnTo>
                <a:lnTo>
                  <a:pt x="102975" y="4126"/>
                </a:lnTo>
                <a:lnTo>
                  <a:pt x="101987" y="2751"/>
                </a:lnTo>
                <a:lnTo>
                  <a:pt x="100377" y="1834"/>
                </a:lnTo>
                <a:lnTo>
                  <a:pt x="96047" y="815"/>
                </a:lnTo>
                <a:lnTo>
                  <a:pt x="93559" y="543"/>
                </a:lnTo>
                <a:lnTo>
                  <a:pt x="90947" y="362"/>
                </a:lnTo>
                <a:lnTo>
                  <a:pt x="88254" y="241"/>
                </a:lnTo>
                <a:lnTo>
                  <a:pt x="82722" y="107"/>
                </a:lnTo>
                <a:lnTo>
                  <a:pt x="8585" y="0"/>
                </a:lnTo>
                <a:lnTo>
                  <a:pt x="8577" y="4551"/>
                </a:lnTo>
                <a:lnTo>
                  <a:pt x="7623" y="6844"/>
                </a:lnTo>
                <a:lnTo>
                  <a:pt x="4023" y="11932"/>
                </a:lnTo>
                <a:lnTo>
                  <a:pt x="3635" y="13670"/>
                </a:lnTo>
                <a:lnTo>
                  <a:pt x="4328" y="14828"/>
                </a:lnTo>
                <a:lnTo>
                  <a:pt x="5743" y="15601"/>
                </a:lnTo>
                <a:lnTo>
                  <a:pt x="6686" y="18021"/>
                </a:lnTo>
                <a:lnTo>
                  <a:pt x="7315" y="21539"/>
                </a:lnTo>
                <a:lnTo>
                  <a:pt x="7734" y="25789"/>
                </a:lnTo>
                <a:lnTo>
                  <a:pt x="8200" y="33052"/>
                </a:lnTo>
                <a:lnTo>
                  <a:pt x="8407" y="39455"/>
                </a:lnTo>
                <a:lnTo>
                  <a:pt x="8540" y="51326"/>
                </a:lnTo>
                <a:lnTo>
                  <a:pt x="8551" y="54220"/>
                </a:lnTo>
                <a:lnTo>
                  <a:pt x="9511" y="58054"/>
                </a:lnTo>
                <a:lnTo>
                  <a:pt x="11103" y="62516"/>
                </a:lnTo>
                <a:lnTo>
                  <a:pt x="13117" y="67394"/>
                </a:lnTo>
                <a:lnTo>
                  <a:pt x="13507" y="71600"/>
                </a:lnTo>
                <a:lnTo>
                  <a:pt x="12815" y="75355"/>
                </a:lnTo>
                <a:lnTo>
                  <a:pt x="11401" y="78812"/>
                </a:lnTo>
                <a:lnTo>
                  <a:pt x="10458" y="83021"/>
                </a:lnTo>
                <a:lnTo>
                  <a:pt x="9830" y="87733"/>
                </a:lnTo>
                <a:lnTo>
                  <a:pt x="9411" y="92779"/>
                </a:lnTo>
                <a:lnTo>
                  <a:pt x="9131" y="97095"/>
                </a:lnTo>
                <a:lnTo>
                  <a:pt x="8821" y="104431"/>
                </a:lnTo>
                <a:lnTo>
                  <a:pt x="8594" y="118208"/>
                </a:lnTo>
                <a:lnTo>
                  <a:pt x="8572" y="137156"/>
                </a:lnTo>
                <a:lnTo>
                  <a:pt x="13123" y="137159"/>
                </a:lnTo>
                <a:lnTo>
                  <a:pt x="14464" y="136207"/>
                </a:lnTo>
                <a:lnTo>
                  <a:pt x="15358" y="134620"/>
                </a:lnTo>
                <a:lnTo>
                  <a:pt x="15953" y="132609"/>
                </a:lnTo>
                <a:lnTo>
                  <a:pt x="17303" y="131269"/>
                </a:lnTo>
                <a:lnTo>
                  <a:pt x="19155" y="130375"/>
                </a:lnTo>
                <a:lnTo>
                  <a:pt x="21343" y="129779"/>
                </a:lnTo>
                <a:lnTo>
                  <a:pt x="23754" y="128429"/>
                </a:lnTo>
                <a:lnTo>
                  <a:pt x="26313" y="126577"/>
                </a:lnTo>
                <a:lnTo>
                  <a:pt x="28972" y="124390"/>
                </a:lnTo>
                <a:lnTo>
                  <a:pt x="32650" y="122932"/>
                </a:lnTo>
                <a:lnTo>
                  <a:pt x="37007" y="121959"/>
                </a:lnTo>
                <a:lnTo>
                  <a:pt x="41816" y="121311"/>
                </a:lnTo>
                <a:lnTo>
                  <a:pt x="45975" y="119927"/>
                </a:lnTo>
                <a:lnTo>
                  <a:pt x="49700" y="118051"/>
                </a:lnTo>
                <a:lnTo>
                  <a:pt x="53136" y="115849"/>
                </a:lnTo>
                <a:lnTo>
                  <a:pt x="56379" y="114380"/>
                </a:lnTo>
                <a:lnTo>
                  <a:pt x="59493" y="113401"/>
                </a:lnTo>
                <a:lnTo>
                  <a:pt x="62522" y="112748"/>
                </a:lnTo>
                <a:lnTo>
                  <a:pt x="65494" y="112313"/>
                </a:lnTo>
                <a:lnTo>
                  <a:pt x="68428" y="112023"/>
                </a:lnTo>
                <a:lnTo>
                  <a:pt x="71336" y="111829"/>
                </a:lnTo>
                <a:lnTo>
                  <a:pt x="74227" y="111700"/>
                </a:lnTo>
                <a:lnTo>
                  <a:pt x="79980" y="111558"/>
                </a:lnTo>
                <a:lnTo>
                  <a:pt x="115138" y="111444"/>
                </a:lnTo>
                <a:lnTo>
                  <a:pt x="117716" y="112395"/>
                </a:lnTo>
                <a:lnTo>
                  <a:pt x="120388" y="113983"/>
                </a:lnTo>
                <a:lnTo>
                  <a:pt x="123121" y="115994"/>
                </a:lnTo>
                <a:lnTo>
                  <a:pt x="125896" y="118287"/>
                </a:lnTo>
                <a:lnTo>
                  <a:pt x="128698" y="120768"/>
                </a:lnTo>
                <a:lnTo>
                  <a:pt x="135489" y="127043"/>
                </a:lnTo>
                <a:lnTo>
                  <a:pt x="138957" y="132981"/>
                </a:lnTo>
                <a:lnTo>
                  <a:pt x="141216" y="137232"/>
                </a:lnTo>
                <a:lnTo>
                  <a:pt x="143725" y="144494"/>
                </a:lnTo>
                <a:lnTo>
                  <a:pt x="144394" y="147765"/>
                </a:lnTo>
                <a:lnTo>
                  <a:pt x="143888" y="150897"/>
                </a:lnTo>
                <a:lnTo>
                  <a:pt x="140785" y="156918"/>
                </a:lnTo>
                <a:lnTo>
                  <a:pt x="138624" y="160809"/>
                </a:lnTo>
                <a:lnTo>
                  <a:pt x="133683" y="170214"/>
                </a:lnTo>
                <a:lnTo>
                  <a:pt x="131985" y="174435"/>
                </a:lnTo>
                <a:lnTo>
                  <a:pt x="130097" y="181667"/>
                </a:lnTo>
                <a:lnTo>
                  <a:pt x="126719" y="188056"/>
                </a:lnTo>
                <a:lnTo>
                  <a:pt x="124484" y="191093"/>
                </a:lnTo>
                <a:lnTo>
                  <a:pt x="122042" y="194071"/>
                </a:lnTo>
                <a:lnTo>
                  <a:pt x="119461" y="197008"/>
                </a:lnTo>
                <a:lnTo>
                  <a:pt x="116789" y="199919"/>
                </a:lnTo>
                <a:lnTo>
                  <a:pt x="114054" y="203764"/>
                </a:lnTo>
                <a:lnTo>
                  <a:pt x="111278" y="208233"/>
                </a:lnTo>
                <a:lnTo>
                  <a:pt x="108475" y="213117"/>
                </a:lnTo>
                <a:lnTo>
                  <a:pt x="105655" y="216373"/>
                </a:lnTo>
                <a:lnTo>
                  <a:pt x="102821" y="218544"/>
                </a:lnTo>
                <a:lnTo>
                  <a:pt x="86880" y="226578"/>
                </a:lnTo>
                <a:lnTo>
                  <a:pt x="82685" y="229157"/>
                </a:lnTo>
                <a:lnTo>
                  <a:pt x="78936" y="231829"/>
                </a:lnTo>
                <a:lnTo>
                  <a:pt x="75484" y="234563"/>
                </a:lnTo>
                <a:lnTo>
                  <a:pt x="72230" y="236385"/>
                </a:lnTo>
                <a:lnTo>
                  <a:pt x="69108" y="237600"/>
                </a:lnTo>
                <a:lnTo>
                  <a:pt x="66075" y="238410"/>
                </a:lnTo>
                <a:lnTo>
                  <a:pt x="62147" y="239902"/>
                </a:lnTo>
                <a:lnTo>
                  <a:pt x="57624" y="241850"/>
                </a:lnTo>
                <a:lnTo>
                  <a:pt x="52703" y="244101"/>
                </a:lnTo>
                <a:lnTo>
                  <a:pt x="48471" y="245601"/>
                </a:lnTo>
                <a:lnTo>
                  <a:pt x="44696" y="246602"/>
                </a:lnTo>
                <a:lnTo>
                  <a:pt x="41228" y="247269"/>
                </a:lnTo>
                <a:lnTo>
                  <a:pt x="37963" y="247714"/>
                </a:lnTo>
                <a:lnTo>
                  <a:pt x="34833" y="248010"/>
                </a:lnTo>
                <a:lnTo>
                  <a:pt x="31795" y="248208"/>
                </a:lnTo>
                <a:lnTo>
                  <a:pt x="28817" y="247386"/>
                </a:lnTo>
                <a:lnTo>
                  <a:pt x="25878" y="245887"/>
                </a:lnTo>
                <a:lnTo>
                  <a:pt x="22967" y="243935"/>
                </a:lnTo>
                <a:lnTo>
                  <a:pt x="20074" y="242633"/>
                </a:lnTo>
                <a:lnTo>
                  <a:pt x="17192" y="241765"/>
                </a:lnTo>
                <a:lnTo>
                  <a:pt x="10275" y="240373"/>
                </a:lnTo>
                <a:lnTo>
                  <a:pt x="6789" y="237642"/>
                </a:lnTo>
                <a:lnTo>
                  <a:pt x="0" y="23145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8" name="SMARTPenAnnotation531"/>
          <p:cNvSpPr/>
          <p:nvPr/>
        </p:nvSpPr>
        <p:spPr>
          <a:xfrm>
            <a:off x="3226118" y="3486177"/>
            <a:ext cx="162879" cy="99898"/>
          </a:xfrm>
          <a:custGeom>
            <a:avLst/>
            <a:gdLst/>
            <a:ahLst/>
            <a:cxnLst/>
            <a:rect l="0" t="0" r="0" b="0"/>
            <a:pathLst>
              <a:path w="162879" h="119878">
                <a:moveTo>
                  <a:pt x="0" y="42830"/>
                </a:moveTo>
                <a:lnTo>
                  <a:pt x="0" y="34611"/>
                </a:lnTo>
                <a:lnTo>
                  <a:pt x="4551" y="34363"/>
                </a:lnTo>
                <a:lnTo>
                  <a:pt x="5891" y="33375"/>
                </a:lnTo>
                <a:lnTo>
                  <a:pt x="6785" y="31764"/>
                </a:lnTo>
                <a:lnTo>
                  <a:pt x="7381" y="29738"/>
                </a:lnTo>
                <a:lnTo>
                  <a:pt x="8731" y="28387"/>
                </a:lnTo>
                <a:lnTo>
                  <a:pt x="10583" y="27486"/>
                </a:lnTo>
                <a:lnTo>
                  <a:pt x="15849" y="26041"/>
                </a:lnTo>
                <a:lnTo>
                  <a:pt x="19109" y="23303"/>
                </a:lnTo>
                <a:lnTo>
                  <a:pt x="23733" y="18912"/>
                </a:lnTo>
                <a:lnTo>
                  <a:pt x="28963" y="13785"/>
                </a:lnTo>
                <a:lnTo>
                  <a:pt x="32644" y="12036"/>
                </a:lnTo>
                <a:lnTo>
                  <a:pt x="37002" y="10871"/>
                </a:lnTo>
                <a:lnTo>
                  <a:pt x="41813" y="10094"/>
                </a:lnTo>
                <a:lnTo>
                  <a:pt x="45973" y="9576"/>
                </a:lnTo>
                <a:lnTo>
                  <a:pt x="49698" y="9231"/>
                </a:lnTo>
                <a:lnTo>
                  <a:pt x="53135" y="9001"/>
                </a:lnTo>
                <a:lnTo>
                  <a:pt x="57331" y="7895"/>
                </a:lnTo>
                <a:lnTo>
                  <a:pt x="62033" y="6205"/>
                </a:lnTo>
                <a:lnTo>
                  <a:pt x="67073" y="4126"/>
                </a:lnTo>
                <a:lnTo>
                  <a:pt x="71385" y="2740"/>
                </a:lnTo>
                <a:lnTo>
                  <a:pt x="75213" y="1816"/>
                </a:lnTo>
                <a:lnTo>
                  <a:pt x="78716" y="1200"/>
                </a:lnTo>
                <a:lnTo>
                  <a:pt x="82958" y="789"/>
                </a:lnTo>
                <a:lnTo>
                  <a:pt x="87690" y="515"/>
                </a:lnTo>
                <a:lnTo>
                  <a:pt x="99872" y="76"/>
                </a:lnTo>
                <a:lnTo>
                  <a:pt x="106533" y="0"/>
                </a:lnTo>
                <a:lnTo>
                  <a:pt x="109122" y="941"/>
                </a:lnTo>
                <a:lnTo>
                  <a:pt x="111800" y="2522"/>
                </a:lnTo>
                <a:lnTo>
                  <a:pt x="114538" y="4528"/>
                </a:lnTo>
                <a:lnTo>
                  <a:pt x="117316" y="5866"/>
                </a:lnTo>
                <a:lnTo>
                  <a:pt x="120121" y="6757"/>
                </a:lnTo>
                <a:lnTo>
                  <a:pt x="122943" y="7351"/>
                </a:lnTo>
                <a:lnTo>
                  <a:pt x="124825" y="8700"/>
                </a:lnTo>
                <a:lnTo>
                  <a:pt x="126079" y="10552"/>
                </a:lnTo>
                <a:lnTo>
                  <a:pt x="126915" y="12739"/>
                </a:lnTo>
                <a:lnTo>
                  <a:pt x="127472" y="15149"/>
                </a:lnTo>
                <a:lnTo>
                  <a:pt x="127844" y="17709"/>
                </a:lnTo>
                <a:lnTo>
                  <a:pt x="128092" y="20368"/>
                </a:lnTo>
                <a:lnTo>
                  <a:pt x="127305" y="23092"/>
                </a:lnTo>
                <a:lnTo>
                  <a:pt x="125827" y="25862"/>
                </a:lnTo>
                <a:lnTo>
                  <a:pt x="123890" y="28660"/>
                </a:lnTo>
                <a:lnTo>
                  <a:pt x="121646" y="31479"/>
                </a:lnTo>
                <a:lnTo>
                  <a:pt x="119197" y="34310"/>
                </a:lnTo>
                <a:lnTo>
                  <a:pt x="116613" y="37150"/>
                </a:lnTo>
                <a:lnTo>
                  <a:pt x="113937" y="40949"/>
                </a:lnTo>
                <a:lnTo>
                  <a:pt x="111200" y="45386"/>
                </a:lnTo>
                <a:lnTo>
                  <a:pt x="108424" y="50249"/>
                </a:lnTo>
                <a:lnTo>
                  <a:pt x="104667" y="54444"/>
                </a:lnTo>
                <a:lnTo>
                  <a:pt x="100258" y="58193"/>
                </a:lnTo>
                <a:lnTo>
                  <a:pt x="95414" y="61644"/>
                </a:lnTo>
                <a:lnTo>
                  <a:pt x="91232" y="65850"/>
                </a:lnTo>
                <a:lnTo>
                  <a:pt x="87491" y="70559"/>
                </a:lnTo>
                <a:lnTo>
                  <a:pt x="84045" y="75604"/>
                </a:lnTo>
                <a:lnTo>
                  <a:pt x="80795" y="79919"/>
                </a:lnTo>
                <a:lnTo>
                  <a:pt x="77676" y="83749"/>
                </a:lnTo>
                <a:lnTo>
                  <a:pt x="74644" y="87254"/>
                </a:lnTo>
                <a:lnTo>
                  <a:pt x="71670" y="90544"/>
                </a:lnTo>
                <a:lnTo>
                  <a:pt x="65826" y="96739"/>
                </a:lnTo>
                <a:lnTo>
                  <a:pt x="62934" y="98771"/>
                </a:lnTo>
                <a:lnTo>
                  <a:pt x="60054" y="100127"/>
                </a:lnTo>
                <a:lnTo>
                  <a:pt x="57181" y="101031"/>
                </a:lnTo>
                <a:lnTo>
                  <a:pt x="55266" y="102585"/>
                </a:lnTo>
                <a:lnTo>
                  <a:pt x="53988" y="104575"/>
                </a:lnTo>
                <a:lnTo>
                  <a:pt x="51479" y="111292"/>
                </a:lnTo>
                <a:lnTo>
                  <a:pt x="51448" y="115926"/>
                </a:lnTo>
                <a:lnTo>
                  <a:pt x="52396" y="117278"/>
                </a:lnTo>
                <a:lnTo>
                  <a:pt x="53981" y="118180"/>
                </a:lnTo>
                <a:lnTo>
                  <a:pt x="58817" y="119626"/>
                </a:lnTo>
                <a:lnTo>
                  <a:pt x="62019" y="119824"/>
                </a:lnTo>
                <a:lnTo>
                  <a:pt x="64206" y="119877"/>
                </a:lnTo>
                <a:lnTo>
                  <a:pt x="66616" y="118960"/>
                </a:lnTo>
                <a:lnTo>
                  <a:pt x="69176" y="117396"/>
                </a:lnTo>
                <a:lnTo>
                  <a:pt x="71835" y="115400"/>
                </a:lnTo>
                <a:lnTo>
                  <a:pt x="74560" y="114071"/>
                </a:lnTo>
                <a:lnTo>
                  <a:pt x="77329" y="113184"/>
                </a:lnTo>
                <a:lnTo>
                  <a:pt x="80128" y="112592"/>
                </a:lnTo>
                <a:lnTo>
                  <a:pt x="82946" y="111246"/>
                </a:lnTo>
                <a:lnTo>
                  <a:pt x="85777" y="109396"/>
                </a:lnTo>
                <a:lnTo>
                  <a:pt x="88618" y="107210"/>
                </a:lnTo>
                <a:lnTo>
                  <a:pt x="92416" y="105752"/>
                </a:lnTo>
                <a:lnTo>
                  <a:pt x="96853" y="104781"/>
                </a:lnTo>
                <a:lnTo>
                  <a:pt x="101716" y="104133"/>
                </a:lnTo>
                <a:lnTo>
                  <a:pt x="105911" y="103701"/>
                </a:lnTo>
                <a:lnTo>
                  <a:pt x="109660" y="103413"/>
                </a:lnTo>
                <a:lnTo>
                  <a:pt x="113112" y="103221"/>
                </a:lnTo>
                <a:lnTo>
                  <a:pt x="117318" y="102141"/>
                </a:lnTo>
                <a:lnTo>
                  <a:pt x="122027" y="100468"/>
                </a:lnTo>
                <a:lnTo>
                  <a:pt x="127071" y="98401"/>
                </a:lnTo>
                <a:lnTo>
                  <a:pt x="131387" y="97022"/>
                </a:lnTo>
                <a:lnTo>
                  <a:pt x="135216" y="96103"/>
                </a:lnTo>
                <a:lnTo>
                  <a:pt x="138722" y="95490"/>
                </a:lnTo>
                <a:lnTo>
                  <a:pt x="142964" y="94130"/>
                </a:lnTo>
                <a:lnTo>
                  <a:pt x="147697" y="92270"/>
                </a:lnTo>
                <a:lnTo>
                  <a:pt x="162878" y="8569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9" name="SMARTPenAnnotation532"/>
          <p:cNvSpPr/>
          <p:nvPr/>
        </p:nvSpPr>
        <p:spPr>
          <a:xfrm>
            <a:off x="3491864" y="3607593"/>
            <a:ext cx="137162" cy="21432"/>
          </a:xfrm>
          <a:custGeom>
            <a:avLst/>
            <a:gdLst/>
            <a:ahLst/>
            <a:cxnLst/>
            <a:rect l="0" t="0" r="0" b="0"/>
            <a:pathLst>
              <a:path w="137162" h="25718">
                <a:moveTo>
                  <a:pt x="0" y="25717"/>
                </a:moveTo>
                <a:lnTo>
                  <a:pt x="8220" y="17498"/>
                </a:lnTo>
                <a:lnTo>
                  <a:pt x="10956" y="17302"/>
                </a:lnTo>
                <a:lnTo>
                  <a:pt x="15347" y="17215"/>
                </a:lnTo>
                <a:lnTo>
                  <a:pt x="28715" y="17154"/>
                </a:lnTo>
                <a:lnTo>
                  <a:pt x="31526" y="16199"/>
                </a:lnTo>
                <a:lnTo>
                  <a:pt x="34353" y="14609"/>
                </a:lnTo>
                <a:lnTo>
                  <a:pt x="37189" y="12597"/>
                </a:lnTo>
                <a:lnTo>
                  <a:pt x="40033" y="11256"/>
                </a:lnTo>
                <a:lnTo>
                  <a:pt x="42881" y="10361"/>
                </a:lnTo>
                <a:lnTo>
                  <a:pt x="45733" y="9765"/>
                </a:lnTo>
                <a:lnTo>
                  <a:pt x="49539" y="9368"/>
                </a:lnTo>
                <a:lnTo>
                  <a:pt x="53981" y="9103"/>
                </a:lnTo>
                <a:lnTo>
                  <a:pt x="63044" y="8808"/>
                </a:lnTo>
                <a:lnTo>
                  <a:pt x="70248" y="8677"/>
                </a:lnTo>
                <a:lnTo>
                  <a:pt x="74454" y="7690"/>
                </a:lnTo>
                <a:lnTo>
                  <a:pt x="79164" y="6079"/>
                </a:lnTo>
                <a:lnTo>
                  <a:pt x="84209" y="4053"/>
                </a:lnTo>
                <a:lnTo>
                  <a:pt x="88524" y="2702"/>
                </a:lnTo>
                <a:lnTo>
                  <a:pt x="92354" y="1801"/>
                </a:lnTo>
                <a:lnTo>
                  <a:pt x="95859" y="1201"/>
                </a:lnTo>
                <a:lnTo>
                  <a:pt x="99149" y="801"/>
                </a:lnTo>
                <a:lnTo>
                  <a:pt x="102294" y="534"/>
                </a:lnTo>
                <a:lnTo>
                  <a:pt x="105344" y="356"/>
                </a:lnTo>
                <a:lnTo>
                  <a:pt x="113813" y="159"/>
                </a:lnTo>
                <a:lnTo>
                  <a:pt x="137161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0" name="SMARTPenAnnotation533"/>
          <p:cNvSpPr/>
          <p:nvPr/>
        </p:nvSpPr>
        <p:spPr>
          <a:xfrm>
            <a:off x="3629026" y="3607594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xmlns:mc="http://schemas.openxmlformats.org/markup-compatibility/2006" xmlns:a14="http://schemas.microsoft.com/office/drawing/2010/main" val="0000FF" mc:Ignorable="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1" name="SMARTPenAnnotation534"/>
          <p:cNvSpPr/>
          <p:nvPr/>
        </p:nvSpPr>
        <p:spPr>
          <a:xfrm>
            <a:off x="3723323" y="3500438"/>
            <a:ext cx="188595" cy="92869"/>
          </a:xfrm>
          <a:custGeom>
            <a:avLst/>
            <a:gdLst/>
            <a:ahLst/>
            <a:cxnLst/>
            <a:rect l="0" t="0" r="0" b="0"/>
            <a:pathLst>
              <a:path w="188595" h="111443">
                <a:moveTo>
                  <a:pt x="60006" y="0"/>
                </a:moveTo>
                <a:lnTo>
                  <a:pt x="60006" y="4550"/>
                </a:lnTo>
                <a:lnTo>
                  <a:pt x="59054" y="6843"/>
                </a:lnTo>
                <a:lnTo>
                  <a:pt x="57467" y="9325"/>
                </a:lnTo>
                <a:lnTo>
                  <a:pt x="55456" y="11931"/>
                </a:lnTo>
                <a:lnTo>
                  <a:pt x="54115" y="14621"/>
                </a:lnTo>
                <a:lnTo>
                  <a:pt x="53221" y="17368"/>
                </a:lnTo>
                <a:lnTo>
                  <a:pt x="52625" y="20151"/>
                </a:lnTo>
                <a:lnTo>
                  <a:pt x="51276" y="22959"/>
                </a:lnTo>
                <a:lnTo>
                  <a:pt x="49424" y="25783"/>
                </a:lnTo>
                <a:lnTo>
                  <a:pt x="47236" y="28619"/>
                </a:lnTo>
                <a:lnTo>
                  <a:pt x="44826" y="32414"/>
                </a:lnTo>
                <a:lnTo>
                  <a:pt x="42266" y="36849"/>
                </a:lnTo>
                <a:lnTo>
                  <a:pt x="39607" y="41711"/>
                </a:lnTo>
                <a:lnTo>
                  <a:pt x="36881" y="45904"/>
                </a:lnTo>
                <a:lnTo>
                  <a:pt x="34113" y="49653"/>
                </a:lnTo>
                <a:lnTo>
                  <a:pt x="31314" y="53104"/>
                </a:lnTo>
                <a:lnTo>
                  <a:pt x="27543" y="56358"/>
                </a:lnTo>
                <a:lnTo>
                  <a:pt x="23125" y="59479"/>
                </a:lnTo>
                <a:lnTo>
                  <a:pt x="18273" y="62513"/>
                </a:lnTo>
                <a:lnTo>
                  <a:pt x="15039" y="65488"/>
                </a:lnTo>
                <a:lnTo>
                  <a:pt x="12883" y="68423"/>
                </a:lnTo>
                <a:lnTo>
                  <a:pt x="11446" y="71333"/>
                </a:lnTo>
                <a:lnTo>
                  <a:pt x="9535" y="74225"/>
                </a:lnTo>
                <a:lnTo>
                  <a:pt x="7309" y="77106"/>
                </a:lnTo>
                <a:lnTo>
                  <a:pt x="36" y="85680"/>
                </a:lnTo>
                <a:lnTo>
                  <a:pt x="0" y="93943"/>
                </a:lnTo>
                <a:lnTo>
                  <a:pt x="4550" y="94193"/>
                </a:lnTo>
                <a:lnTo>
                  <a:pt x="20150" y="94288"/>
                </a:lnTo>
                <a:lnTo>
                  <a:pt x="22958" y="93338"/>
                </a:lnTo>
                <a:lnTo>
                  <a:pt x="25783" y="91753"/>
                </a:lnTo>
                <a:lnTo>
                  <a:pt x="28618" y="89744"/>
                </a:lnTo>
                <a:lnTo>
                  <a:pt x="32413" y="88404"/>
                </a:lnTo>
                <a:lnTo>
                  <a:pt x="36849" y="87511"/>
                </a:lnTo>
                <a:lnTo>
                  <a:pt x="41710" y="86916"/>
                </a:lnTo>
                <a:lnTo>
                  <a:pt x="45904" y="86519"/>
                </a:lnTo>
                <a:lnTo>
                  <a:pt x="49652" y="86254"/>
                </a:lnTo>
                <a:lnTo>
                  <a:pt x="53104" y="86078"/>
                </a:lnTo>
                <a:lnTo>
                  <a:pt x="62019" y="85881"/>
                </a:lnTo>
                <a:lnTo>
                  <a:pt x="92748" y="85734"/>
                </a:lnTo>
                <a:lnTo>
                  <a:pt x="97074" y="86683"/>
                </a:lnTo>
                <a:lnTo>
                  <a:pt x="100911" y="88269"/>
                </a:lnTo>
                <a:lnTo>
                  <a:pt x="104422" y="90278"/>
                </a:lnTo>
                <a:lnTo>
                  <a:pt x="108666" y="91618"/>
                </a:lnTo>
                <a:lnTo>
                  <a:pt x="113402" y="92511"/>
                </a:lnTo>
                <a:lnTo>
                  <a:pt x="118463" y="93106"/>
                </a:lnTo>
                <a:lnTo>
                  <a:pt x="122790" y="93503"/>
                </a:lnTo>
                <a:lnTo>
                  <a:pt x="126627" y="93768"/>
                </a:lnTo>
                <a:lnTo>
                  <a:pt x="130138" y="93944"/>
                </a:lnTo>
                <a:lnTo>
                  <a:pt x="133431" y="95014"/>
                </a:lnTo>
                <a:lnTo>
                  <a:pt x="136579" y="96680"/>
                </a:lnTo>
                <a:lnTo>
                  <a:pt x="139629" y="98743"/>
                </a:lnTo>
                <a:lnTo>
                  <a:pt x="142616" y="100119"/>
                </a:lnTo>
                <a:lnTo>
                  <a:pt x="148474" y="101647"/>
                </a:lnTo>
                <a:lnTo>
                  <a:pt x="154253" y="102326"/>
                </a:lnTo>
                <a:lnTo>
                  <a:pt x="157127" y="102508"/>
                </a:lnTo>
                <a:lnTo>
                  <a:pt x="159996" y="103581"/>
                </a:lnTo>
                <a:lnTo>
                  <a:pt x="162861" y="105249"/>
                </a:lnTo>
                <a:lnTo>
                  <a:pt x="169753" y="110218"/>
                </a:lnTo>
                <a:lnTo>
                  <a:pt x="172223" y="110626"/>
                </a:lnTo>
                <a:lnTo>
                  <a:pt x="175775" y="110899"/>
                </a:lnTo>
                <a:lnTo>
                  <a:pt x="188594" y="11144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2" name="SMARTPenAnnotation535"/>
          <p:cNvSpPr/>
          <p:nvPr/>
        </p:nvSpPr>
        <p:spPr>
          <a:xfrm>
            <a:off x="3877628" y="3486150"/>
            <a:ext cx="34291" cy="242889"/>
          </a:xfrm>
          <a:custGeom>
            <a:avLst/>
            <a:gdLst/>
            <a:ahLst/>
            <a:cxnLst/>
            <a:rect l="0" t="0" r="0" b="0"/>
            <a:pathLst>
              <a:path w="34291" h="291467">
                <a:moveTo>
                  <a:pt x="34290" y="0"/>
                </a:moveTo>
                <a:lnTo>
                  <a:pt x="29739" y="0"/>
                </a:lnTo>
                <a:lnTo>
                  <a:pt x="28398" y="953"/>
                </a:lnTo>
                <a:lnTo>
                  <a:pt x="27505" y="2541"/>
                </a:lnTo>
                <a:lnTo>
                  <a:pt x="26512" y="6844"/>
                </a:lnTo>
                <a:lnTo>
                  <a:pt x="25953" y="14622"/>
                </a:lnTo>
                <a:lnTo>
                  <a:pt x="25822" y="20152"/>
                </a:lnTo>
                <a:lnTo>
                  <a:pt x="24835" y="22959"/>
                </a:lnTo>
                <a:lnTo>
                  <a:pt x="23224" y="25784"/>
                </a:lnTo>
                <a:lnTo>
                  <a:pt x="21198" y="28620"/>
                </a:lnTo>
                <a:lnTo>
                  <a:pt x="19847" y="32415"/>
                </a:lnTo>
                <a:lnTo>
                  <a:pt x="18946" y="36850"/>
                </a:lnTo>
                <a:lnTo>
                  <a:pt x="18346" y="41712"/>
                </a:lnTo>
                <a:lnTo>
                  <a:pt x="17946" y="46858"/>
                </a:lnTo>
                <a:lnTo>
                  <a:pt x="17679" y="52194"/>
                </a:lnTo>
                <a:lnTo>
                  <a:pt x="17501" y="57656"/>
                </a:lnTo>
                <a:lnTo>
                  <a:pt x="16430" y="64155"/>
                </a:lnTo>
                <a:lnTo>
                  <a:pt x="14763" y="71345"/>
                </a:lnTo>
                <a:lnTo>
                  <a:pt x="12700" y="78996"/>
                </a:lnTo>
                <a:lnTo>
                  <a:pt x="11324" y="86002"/>
                </a:lnTo>
                <a:lnTo>
                  <a:pt x="10407" y="92577"/>
                </a:lnTo>
                <a:lnTo>
                  <a:pt x="9795" y="98866"/>
                </a:lnTo>
                <a:lnTo>
                  <a:pt x="9388" y="104963"/>
                </a:lnTo>
                <a:lnTo>
                  <a:pt x="9116" y="110933"/>
                </a:lnTo>
                <a:lnTo>
                  <a:pt x="8814" y="122646"/>
                </a:lnTo>
                <a:lnTo>
                  <a:pt x="8582" y="171414"/>
                </a:lnTo>
                <a:lnTo>
                  <a:pt x="7626" y="176189"/>
                </a:lnTo>
                <a:lnTo>
                  <a:pt x="6037" y="181277"/>
                </a:lnTo>
                <a:lnTo>
                  <a:pt x="4025" y="186574"/>
                </a:lnTo>
                <a:lnTo>
                  <a:pt x="2683" y="192010"/>
                </a:lnTo>
                <a:lnTo>
                  <a:pt x="1789" y="197540"/>
                </a:lnTo>
                <a:lnTo>
                  <a:pt x="1192" y="203131"/>
                </a:lnTo>
                <a:lnTo>
                  <a:pt x="795" y="208763"/>
                </a:lnTo>
                <a:lnTo>
                  <a:pt x="530" y="214423"/>
                </a:lnTo>
                <a:lnTo>
                  <a:pt x="157" y="228951"/>
                </a:lnTo>
                <a:lnTo>
                  <a:pt x="1" y="279005"/>
                </a:lnTo>
                <a:lnTo>
                  <a:pt x="0" y="29146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3" name="SMARTPenAnnotation536"/>
          <p:cNvSpPr/>
          <p:nvPr/>
        </p:nvSpPr>
        <p:spPr>
          <a:xfrm>
            <a:off x="4023413" y="3437137"/>
            <a:ext cx="145680" cy="263326"/>
          </a:xfrm>
          <a:custGeom>
            <a:avLst/>
            <a:gdLst/>
            <a:ahLst/>
            <a:cxnLst/>
            <a:rect l="0" t="0" r="0" b="0"/>
            <a:pathLst>
              <a:path w="145680" h="315991">
                <a:moveTo>
                  <a:pt x="145679" y="7381"/>
                </a:moveTo>
                <a:lnTo>
                  <a:pt x="138298" y="7381"/>
                </a:lnTo>
                <a:lnTo>
                  <a:pt x="135096" y="4840"/>
                </a:lnTo>
                <a:lnTo>
                  <a:pt x="129831" y="0"/>
                </a:lnTo>
                <a:lnTo>
                  <a:pt x="128445" y="555"/>
                </a:lnTo>
                <a:lnTo>
                  <a:pt x="124367" y="3712"/>
                </a:lnTo>
                <a:lnTo>
                  <a:pt x="119879" y="7608"/>
                </a:lnTo>
                <a:lnTo>
                  <a:pt x="115798" y="11609"/>
                </a:lnTo>
                <a:lnTo>
                  <a:pt x="112423" y="14010"/>
                </a:lnTo>
                <a:lnTo>
                  <a:pt x="108268" y="16563"/>
                </a:lnTo>
                <a:lnTo>
                  <a:pt x="103594" y="19217"/>
                </a:lnTo>
                <a:lnTo>
                  <a:pt x="99524" y="22892"/>
                </a:lnTo>
                <a:lnTo>
                  <a:pt x="95859" y="27246"/>
                </a:lnTo>
                <a:lnTo>
                  <a:pt x="92464" y="32055"/>
                </a:lnTo>
                <a:lnTo>
                  <a:pt x="88294" y="37165"/>
                </a:lnTo>
                <a:lnTo>
                  <a:pt x="83610" y="42477"/>
                </a:lnTo>
                <a:lnTo>
                  <a:pt x="78582" y="47923"/>
                </a:lnTo>
                <a:lnTo>
                  <a:pt x="74278" y="53459"/>
                </a:lnTo>
                <a:lnTo>
                  <a:pt x="70456" y="59055"/>
                </a:lnTo>
                <a:lnTo>
                  <a:pt x="66955" y="64690"/>
                </a:lnTo>
                <a:lnTo>
                  <a:pt x="62717" y="70352"/>
                </a:lnTo>
                <a:lnTo>
                  <a:pt x="57985" y="76031"/>
                </a:lnTo>
                <a:lnTo>
                  <a:pt x="52927" y="81723"/>
                </a:lnTo>
                <a:lnTo>
                  <a:pt x="48602" y="88374"/>
                </a:lnTo>
                <a:lnTo>
                  <a:pt x="44766" y="95667"/>
                </a:lnTo>
                <a:lnTo>
                  <a:pt x="37963" y="110436"/>
                </a:lnTo>
                <a:lnTo>
                  <a:pt x="31766" y="123351"/>
                </a:lnTo>
                <a:lnTo>
                  <a:pt x="27827" y="129461"/>
                </a:lnTo>
                <a:lnTo>
                  <a:pt x="23296" y="135441"/>
                </a:lnTo>
                <a:lnTo>
                  <a:pt x="18370" y="141331"/>
                </a:lnTo>
                <a:lnTo>
                  <a:pt x="14134" y="147164"/>
                </a:lnTo>
                <a:lnTo>
                  <a:pt x="10358" y="152957"/>
                </a:lnTo>
                <a:lnTo>
                  <a:pt x="6887" y="158724"/>
                </a:lnTo>
                <a:lnTo>
                  <a:pt x="4574" y="165426"/>
                </a:lnTo>
                <a:lnTo>
                  <a:pt x="3031" y="172752"/>
                </a:lnTo>
                <a:lnTo>
                  <a:pt x="2003" y="180493"/>
                </a:lnTo>
                <a:lnTo>
                  <a:pt x="1318" y="187559"/>
                </a:lnTo>
                <a:lnTo>
                  <a:pt x="861" y="194175"/>
                </a:lnTo>
                <a:lnTo>
                  <a:pt x="556" y="200490"/>
                </a:lnTo>
                <a:lnTo>
                  <a:pt x="218" y="212587"/>
                </a:lnTo>
                <a:lnTo>
                  <a:pt x="0" y="231325"/>
                </a:lnTo>
                <a:lnTo>
                  <a:pt x="2510" y="240579"/>
                </a:lnTo>
                <a:lnTo>
                  <a:pt x="5848" y="250089"/>
                </a:lnTo>
                <a:lnTo>
                  <a:pt x="7332" y="257491"/>
                </a:lnTo>
                <a:lnTo>
                  <a:pt x="10531" y="263956"/>
                </a:lnTo>
                <a:lnTo>
                  <a:pt x="12718" y="267014"/>
                </a:lnTo>
                <a:lnTo>
                  <a:pt x="15128" y="270004"/>
                </a:lnTo>
                <a:lnTo>
                  <a:pt x="17688" y="272951"/>
                </a:lnTo>
                <a:lnTo>
                  <a:pt x="20346" y="275867"/>
                </a:lnTo>
                <a:lnTo>
                  <a:pt x="25841" y="281648"/>
                </a:lnTo>
                <a:lnTo>
                  <a:pt x="37129" y="293121"/>
                </a:lnTo>
                <a:lnTo>
                  <a:pt x="39975" y="295029"/>
                </a:lnTo>
                <a:lnTo>
                  <a:pt x="42825" y="296301"/>
                </a:lnTo>
                <a:lnTo>
                  <a:pt x="45677" y="297149"/>
                </a:lnTo>
                <a:lnTo>
                  <a:pt x="48531" y="298667"/>
                </a:lnTo>
                <a:lnTo>
                  <a:pt x="51386" y="300632"/>
                </a:lnTo>
                <a:lnTo>
                  <a:pt x="54242" y="302894"/>
                </a:lnTo>
                <a:lnTo>
                  <a:pt x="57099" y="304402"/>
                </a:lnTo>
                <a:lnTo>
                  <a:pt x="59955" y="305407"/>
                </a:lnTo>
                <a:lnTo>
                  <a:pt x="62812" y="306077"/>
                </a:lnTo>
                <a:lnTo>
                  <a:pt x="65670" y="306524"/>
                </a:lnTo>
                <a:lnTo>
                  <a:pt x="68527" y="306823"/>
                </a:lnTo>
                <a:lnTo>
                  <a:pt x="71384" y="307021"/>
                </a:lnTo>
                <a:lnTo>
                  <a:pt x="74242" y="307153"/>
                </a:lnTo>
                <a:lnTo>
                  <a:pt x="79956" y="307300"/>
                </a:lnTo>
                <a:lnTo>
                  <a:pt x="82814" y="308292"/>
                </a:lnTo>
                <a:lnTo>
                  <a:pt x="85671" y="309906"/>
                </a:lnTo>
                <a:lnTo>
                  <a:pt x="93742" y="315635"/>
                </a:lnTo>
                <a:lnTo>
                  <a:pt x="96561" y="315833"/>
                </a:lnTo>
                <a:lnTo>
                  <a:pt x="102768" y="315990"/>
                </a:lnTo>
                <a:lnTo>
                  <a:pt x="102807" y="315990"/>
                </a:lnTo>
                <a:lnTo>
                  <a:pt x="102810" y="315990"/>
                </a:lnTo>
                <a:lnTo>
                  <a:pt x="102816" y="31599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4" name="SMARTPenAnnotation537"/>
          <p:cNvSpPr/>
          <p:nvPr/>
        </p:nvSpPr>
        <p:spPr>
          <a:xfrm>
            <a:off x="4177775" y="3486452"/>
            <a:ext cx="128478" cy="206868"/>
          </a:xfrm>
          <a:custGeom>
            <a:avLst/>
            <a:gdLst/>
            <a:ahLst/>
            <a:cxnLst/>
            <a:rect l="0" t="0" r="0" b="0"/>
            <a:pathLst>
              <a:path w="128478" h="248241">
                <a:moveTo>
                  <a:pt x="128477" y="25355"/>
                </a:moveTo>
                <a:lnTo>
                  <a:pt x="120258" y="25355"/>
                </a:lnTo>
                <a:lnTo>
                  <a:pt x="119935" y="17974"/>
                </a:lnTo>
                <a:lnTo>
                  <a:pt x="118973" y="17577"/>
                </a:lnTo>
                <a:lnTo>
                  <a:pt x="115363" y="17136"/>
                </a:lnTo>
                <a:lnTo>
                  <a:pt x="113066" y="17018"/>
                </a:lnTo>
                <a:lnTo>
                  <a:pt x="104305" y="16814"/>
                </a:lnTo>
                <a:lnTo>
                  <a:pt x="100907" y="14256"/>
                </a:lnTo>
                <a:lnTo>
                  <a:pt x="95514" y="9404"/>
                </a:lnTo>
                <a:lnTo>
                  <a:pt x="92237" y="8741"/>
                </a:lnTo>
                <a:lnTo>
                  <a:pt x="90030" y="8564"/>
                </a:lnTo>
                <a:lnTo>
                  <a:pt x="88557" y="7494"/>
                </a:lnTo>
                <a:lnTo>
                  <a:pt x="87577" y="5827"/>
                </a:lnTo>
                <a:lnTo>
                  <a:pt x="86923" y="3764"/>
                </a:lnTo>
                <a:lnTo>
                  <a:pt x="84582" y="2389"/>
                </a:lnTo>
                <a:lnTo>
                  <a:pt x="81116" y="1472"/>
                </a:lnTo>
                <a:lnTo>
                  <a:pt x="70968" y="0"/>
                </a:lnTo>
                <a:lnTo>
                  <a:pt x="69183" y="832"/>
                </a:lnTo>
                <a:lnTo>
                  <a:pt x="67040" y="2339"/>
                </a:lnTo>
                <a:lnTo>
                  <a:pt x="64659" y="4296"/>
                </a:lnTo>
                <a:lnTo>
                  <a:pt x="62119" y="5601"/>
                </a:lnTo>
                <a:lnTo>
                  <a:pt x="59474" y="6470"/>
                </a:lnTo>
                <a:lnTo>
                  <a:pt x="56757" y="7050"/>
                </a:lnTo>
                <a:lnTo>
                  <a:pt x="53994" y="7437"/>
                </a:lnTo>
                <a:lnTo>
                  <a:pt x="51199" y="7695"/>
                </a:lnTo>
                <a:lnTo>
                  <a:pt x="48384" y="7867"/>
                </a:lnTo>
                <a:lnTo>
                  <a:pt x="45554" y="8934"/>
                </a:lnTo>
                <a:lnTo>
                  <a:pt x="42715" y="10598"/>
                </a:lnTo>
                <a:lnTo>
                  <a:pt x="39869" y="12659"/>
                </a:lnTo>
                <a:lnTo>
                  <a:pt x="37021" y="14986"/>
                </a:lnTo>
                <a:lnTo>
                  <a:pt x="34169" y="17490"/>
                </a:lnTo>
                <a:lnTo>
                  <a:pt x="31315" y="20112"/>
                </a:lnTo>
                <a:lnTo>
                  <a:pt x="29412" y="22812"/>
                </a:lnTo>
                <a:lnTo>
                  <a:pt x="27298" y="28352"/>
                </a:lnTo>
                <a:lnTo>
                  <a:pt x="24830" y="31163"/>
                </a:lnTo>
                <a:lnTo>
                  <a:pt x="21279" y="33990"/>
                </a:lnTo>
                <a:lnTo>
                  <a:pt x="17006" y="36827"/>
                </a:lnTo>
                <a:lnTo>
                  <a:pt x="14158" y="39670"/>
                </a:lnTo>
                <a:lnTo>
                  <a:pt x="12259" y="42519"/>
                </a:lnTo>
                <a:lnTo>
                  <a:pt x="10150" y="48223"/>
                </a:lnTo>
                <a:lnTo>
                  <a:pt x="9212" y="53934"/>
                </a:lnTo>
                <a:lnTo>
                  <a:pt x="8009" y="56790"/>
                </a:lnTo>
                <a:lnTo>
                  <a:pt x="4133" y="62504"/>
                </a:lnTo>
                <a:lnTo>
                  <a:pt x="1776" y="68218"/>
                </a:lnTo>
                <a:lnTo>
                  <a:pt x="728" y="73933"/>
                </a:lnTo>
                <a:lnTo>
                  <a:pt x="262" y="79648"/>
                </a:lnTo>
                <a:lnTo>
                  <a:pt x="55" y="85362"/>
                </a:lnTo>
                <a:lnTo>
                  <a:pt x="0" y="88220"/>
                </a:lnTo>
                <a:lnTo>
                  <a:pt x="916" y="91078"/>
                </a:lnTo>
                <a:lnTo>
                  <a:pt x="4473" y="96793"/>
                </a:lnTo>
                <a:lnTo>
                  <a:pt x="6689" y="102508"/>
                </a:lnTo>
                <a:lnTo>
                  <a:pt x="7280" y="105365"/>
                </a:lnTo>
                <a:lnTo>
                  <a:pt x="8627" y="107270"/>
                </a:lnTo>
                <a:lnTo>
                  <a:pt x="10477" y="108540"/>
                </a:lnTo>
                <a:lnTo>
                  <a:pt x="15739" y="110578"/>
                </a:lnTo>
                <a:lnTo>
                  <a:pt x="18999" y="113397"/>
                </a:lnTo>
                <a:lnTo>
                  <a:pt x="21202" y="115482"/>
                </a:lnTo>
                <a:lnTo>
                  <a:pt x="23622" y="115920"/>
                </a:lnTo>
                <a:lnTo>
                  <a:pt x="26189" y="115259"/>
                </a:lnTo>
                <a:lnTo>
                  <a:pt x="28853" y="113866"/>
                </a:lnTo>
                <a:lnTo>
                  <a:pt x="31581" y="112937"/>
                </a:lnTo>
                <a:lnTo>
                  <a:pt x="34352" y="112319"/>
                </a:lnTo>
                <a:lnTo>
                  <a:pt x="37152" y="111906"/>
                </a:lnTo>
                <a:lnTo>
                  <a:pt x="39971" y="111631"/>
                </a:lnTo>
                <a:lnTo>
                  <a:pt x="42803" y="111447"/>
                </a:lnTo>
                <a:lnTo>
                  <a:pt x="45644" y="111325"/>
                </a:lnTo>
                <a:lnTo>
                  <a:pt x="48490" y="110291"/>
                </a:lnTo>
                <a:lnTo>
                  <a:pt x="51340" y="108649"/>
                </a:lnTo>
                <a:lnTo>
                  <a:pt x="54192" y="106602"/>
                </a:lnTo>
                <a:lnTo>
                  <a:pt x="57047" y="104285"/>
                </a:lnTo>
                <a:lnTo>
                  <a:pt x="59901" y="101787"/>
                </a:lnTo>
                <a:lnTo>
                  <a:pt x="62758" y="99170"/>
                </a:lnTo>
                <a:lnTo>
                  <a:pt x="64661" y="96473"/>
                </a:lnTo>
                <a:lnTo>
                  <a:pt x="66777" y="90935"/>
                </a:lnTo>
                <a:lnTo>
                  <a:pt x="70257" y="85299"/>
                </a:lnTo>
                <a:lnTo>
                  <a:pt x="72519" y="82463"/>
                </a:lnTo>
                <a:lnTo>
                  <a:pt x="74027" y="79619"/>
                </a:lnTo>
                <a:lnTo>
                  <a:pt x="75702" y="73920"/>
                </a:lnTo>
                <a:lnTo>
                  <a:pt x="78986" y="68212"/>
                </a:lnTo>
                <a:lnTo>
                  <a:pt x="81196" y="65356"/>
                </a:lnTo>
                <a:lnTo>
                  <a:pt x="83621" y="62500"/>
                </a:lnTo>
                <a:lnTo>
                  <a:pt x="86191" y="59643"/>
                </a:lnTo>
                <a:lnTo>
                  <a:pt x="88856" y="56787"/>
                </a:lnTo>
                <a:lnTo>
                  <a:pt x="90633" y="53929"/>
                </a:lnTo>
                <a:lnTo>
                  <a:pt x="92607" y="48215"/>
                </a:lnTo>
                <a:lnTo>
                  <a:pt x="93485" y="42500"/>
                </a:lnTo>
                <a:lnTo>
                  <a:pt x="94175" y="34076"/>
                </a:lnTo>
                <a:lnTo>
                  <a:pt x="91641" y="33994"/>
                </a:lnTo>
                <a:lnTo>
                  <a:pt x="89246" y="33957"/>
                </a:lnTo>
                <a:lnTo>
                  <a:pt x="93939" y="33929"/>
                </a:lnTo>
                <a:lnTo>
                  <a:pt x="94138" y="40772"/>
                </a:lnTo>
                <a:lnTo>
                  <a:pt x="94187" y="134402"/>
                </a:lnTo>
                <a:lnTo>
                  <a:pt x="95140" y="139963"/>
                </a:lnTo>
                <a:lnTo>
                  <a:pt x="96727" y="145575"/>
                </a:lnTo>
                <a:lnTo>
                  <a:pt x="98738" y="151222"/>
                </a:lnTo>
                <a:lnTo>
                  <a:pt x="100079" y="155939"/>
                </a:lnTo>
                <a:lnTo>
                  <a:pt x="100972" y="160036"/>
                </a:lnTo>
                <a:lnTo>
                  <a:pt x="101568" y="163720"/>
                </a:lnTo>
                <a:lnTo>
                  <a:pt x="101965" y="168081"/>
                </a:lnTo>
                <a:lnTo>
                  <a:pt x="102230" y="172893"/>
                </a:lnTo>
                <a:lnTo>
                  <a:pt x="102524" y="182367"/>
                </a:lnTo>
                <a:lnTo>
                  <a:pt x="102655" y="189753"/>
                </a:lnTo>
                <a:lnTo>
                  <a:pt x="103642" y="194009"/>
                </a:lnTo>
                <a:lnTo>
                  <a:pt x="105253" y="198751"/>
                </a:lnTo>
                <a:lnTo>
                  <a:pt x="107280" y="203817"/>
                </a:lnTo>
                <a:lnTo>
                  <a:pt x="108631" y="208148"/>
                </a:lnTo>
                <a:lnTo>
                  <a:pt x="110131" y="215498"/>
                </a:lnTo>
                <a:lnTo>
                  <a:pt x="110798" y="221941"/>
                </a:lnTo>
                <a:lnTo>
                  <a:pt x="110976" y="224992"/>
                </a:lnTo>
                <a:lnTo>
                  <a:pt x="112047" y="227027"/>
                </a:lnTo>
                <a:lnTo>
                  <a:pt x="113714" y="228383"/>
                </a:lnTo>
                <a:lnTo>
                  <a:pt x="115778" y="229287"/>
                </a:lnTo>
                <a:lnTo>
                  <a:pt x="117153" y="230842"/>
                </a:lnTo>
                <a:lnTo>
                  <a:pt x="118070" y="232832"/>
                </a:lnTo>
                <a:lnTo>
                  <a:pt x="119542" y="238317"/>
                </a:lnTo>
                <a:lnTo>
                  <a:pt x="119833" y="245292"/>
                </a:lnTo>
                <a:lnTo>
                  <a:pt x="119904" y="24824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5" name="SMARTPenAnnotation538"/>
          <p:cNvSpPr/>
          <p:nvPr/>
        </p:nvSpPr>
        <p:spPr>
          <a:xfrm>
            <a:off x="4366259" y="3429000"/>
            <a:ext cx="128188" cy="242888"/>
          </a:xfrm>
          <a:custGeom>
            <a:avLst/>
            <a:gdLst/>
            <a:ahLst/>
            <a:cxnLst/>
            <a:rect l="0" t="0" r="0" b="0"/>
            <a:pathLst>
              <a:path w="128188" h="291466">
                <a:moveTo>
                  <a:pt x="0" y="0"/>
                </a:moveTo>
                <a:lnTo>
                  <a:pt x="8220" y="8219"/>
                </a:lnTo>
                <a:lnTo>
                  <a:pt x="13496" y="10955"/>
                </a:lnTo>
                <a:lnTo>
                  <a:pt x="17570" y="13018"/>
                </a:lnTo>
                <a:lnTo>
                  <a:pt x="21239" y="15346"/>
                </a:lnTo>
                <a:lnTo>
                  <a:pt x="24636" y="17851"/>
                </a:lnTo>
                <a:lnTo>
                  <a:pt x="27855" y="20473"/>
                </a:lnTo>
                <a:lnTo>
                  <a:pt x="30952" y="23173"/>
                </a:lnTo>
                <a:lnTo>
                  <a:pt x="33970" y="25926"/>
                </a:lnTo>
                <a:lnTo>
                  <a:pt x="36934" y="28714"/>
                </a:lnTo>
                <a:lnTo>
                  <a:pt x="40816" y="31525"/>
                </a:lnTo>
                <a:lnTo>
                  <a:pt x="45308" y="34352"/>
                </a:lnTo>
                <a:lnTo>
                  <a:pt x="50208" y="37188"/>
                </a:lnTo>
                <a:lnTo>
                  <a:pt x="54427" y="40032"/>
                </a:lnTo>
                <a:lnTo>
                  <a:pt x="58193" y="42880"/>
                </a:lnTo>
                <a:lnTo>
                  <a:pt x="61655" y="45732"/>
                </a:lnTo>
                <a:lnTo>
                  <a:pt x="65868" y="49538"/>
                </a:lnTo>
                <a:lnTo>
                  <a:pt x="75630" y="58847"/>
                </a:lnTo>
                <a:lnTo>
                  <a:pt x="80900" y="63043"/>
                </a:lnTo>
                <a:lnTo>
                  <a:pt x="86319" y="66794"/>
                </a:lnTo>
                <a:lnTo>
                  <a:pt x="91836" y="70246"/>
                </a:lnTo>
                <a:lnTo>
                  <a:pt x="96467" y="74453"/>
                </a:lnTo>
                <a:lnTo>
                  <a:pt x="100507" y="79163"/>
                </a:lnTo>
                <a:lnTo>
                  <a:pt x="104152" y="84208"/>
                </a:lnTo>
                <a:lnTo>
                  <a:pt x="107535" y="89476"/>
                </a:lnTo>
                <a:lnTo>
                  <a:pt x="110742" y="94893"/>
                </a:lnTo>
                <a:lnTo>
                  <a:pt x="113834" y="100409"/>
                </a:lnTo>
                <a:lnTo>
                  <a:pt x="117268" y="109079"/>
                </a:lnTo>
                <a:lnTo>
                  <a:pt x="119747" y="117059"/>
                </a:lnTo>
                <a:lnTo>
                  <a:pt x="121742" y="121854"/>
                </a:lnTo>
                <a:lnTo>
                  <a:pt x="124024" y="126956"/>
                </a:lnTo>
                <a:lnTo>
                  <a:pt x="125545" y="132262"/>
                </a:lnTo>
                <a:lnTo>
                  <a:pt x="126559" y="137705"/>
                </a:lnTo>
                <a:lnTo>
                  <a:pt x="127236" y="143238"/>
                </a:lnTo>
                <a:lnTo>
                  <a:pt x="127686" y="148832"/>
                </a:lnTo>
                <a:lnTo>
                  <a:pt x="127987" y="154466"/>
                </a:lnTo>
                <a:lnTo>
                  <a:pt x="128187" y="160127"/>
                </a:lnTo>
                <a:lnTo>
                  <a:pt x="127368" y="165806"/>
                </a:lnTo>
                <a:lnTo>
                  <a:pt x="125870" y="171498"/>
                </a:lnTo>
                <a:lnTo>
                  <a:pt x="123919" y="177197"/>
                </a:lnTo>
                <a:lnTo>
                  <a:pt x="122617" y="182901"/>
                </a:lnTo>
                <a:lnTo>
                  <a:pt x="121751" y="188609"/>
                </a:lnTo>
                <a:lnTo>
                  <a:pt x="121172" y="194319"/>
                </a:lnTo>
                <a:lnTo>
                  <a:pt x="119834" y="200031"/>
                </a:lnTo>
                <a:lnTo>
                  <a:pt x="117990" y="205744"/>
                </a:lnTo>
                <a:lnTo>
                  <a:pt x="115807" y="211458"/>
                </a:lnTo>
                <a:lnTo>
                  <a:pt x="113400" y="217172"/>
                </a:lnTo>
                <a:lnTo>
                  <a:pt x="110843" y="222886"/>
                </a:lnTo>
                <a:lnTo>
                  <a:pt x="108185" y="228601"/>
                </a:lnTo>
                <a:lnTo>
                  <a:pt x="105461" y="233363"/>
                </a:lnTo>
                <a:lnTo>
                  <a:pt x="102693" y="237490"/>
                </a:lnTo>
                <a:lnTo>
                  <a:pt x="99894" y="241194"/>
                </a:lnTo>
                <a:lnTo>
                  <a:pt x="97076" y="244616"/>
                </a:lnTo>
                <a:lnTo>
                  <a:pt x="94246" y="247849"/>
                </a:lnTo>
                <a:lnTo>
                  <a:pt x="91406" y="250958"/>
                </a:lnTo>
                <a:lnTo>
                  <a:pt x="88560" y="254935"/>
                </a:lnTo>
                <a:lnTo>
                  <a:pt x="85710" y="259492"/>
                </a:lnTo>
                <a:lnTo>
                  <a:pt x="78844" y="271391"/>
                </a:lnTo>
                <a:lnTo>
                  <a:pt x="75365" y="275558"/>
                </a:lnTo>
                <a:lnTo>
                  <a:pt x="73103" y="278003"/>
                </a:lnTo>
                <a:lnTo>
                  <a:pt x="70643" y="279632"/>
                </a:lnTo>
                <a:lnTo>
                  <a:pt x="68050" y="280719"/>
                </a:lnTo>
                <a:lnTo>
                  <a:pt x="65370" y="281443"/>
                </a:lnTo>
                <a:lnTo>
                  <a:pt x="63583" y="282879"/>
                </a:lnTo>
                <a:lnTo>
                  <a:pt x="62391" y="284788"/>
                </a:lnTo>
                <a:lnTo>
                  <a:pt x="60479" y="290146"/>
                </a:lnTo>
                <a:lnTo>
                  <a:pt x="59369" y="290586"/>
                </a:lnTo>
                <a:lnTo>
                  <a:pt x="55597" y="291074"/>
                </a:lnTo>
                <a:lnTo>
                  <a:pt x="51436" y="29146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6" name="SMARTPenAnnotation539"/>
          <p:cNvSpPr/>
          <p:nvPr/>
        </p:nvSpPr>
        <p:spPr>
          <a:xfrm>
            <a:off x="4529504" y="3407569"/>
            <a:ext cx="102505" cy="278608"/>
          </a:xfrm>
          <a:custGeom>
            <a:avLst/>
            <a:gdLst/>
            <a:ahLst/>
            <a:cxnLst/>
            <a:rect l="0" t="0" r="0" b="0"/>
            <a:pathLst>
              <a:path w="102505" h="334329">
                <a:moveTo>
                  <a:pt x="102504" y="0"/>
                </a:moveTo>
                <a:lnTo>
                  <a:pt x="89485" y="0"/>
                </a:lnTo>
                <a:lnTo>
                  <a:pt x="88110" y="953"/>
                </a:lnTo>
                <a:lnTo>
                  <a:pt x="87193" y="2540"/>
                </a:lnTo>
                <a:lnTo>
                  <a:pt x="86582" y="4551"/>
                </a:lnTo>
                <a:lnTo>
                  <a:pt x="85221" y="6844"/>
                </a:lnTo>
                <a:lnTo>
                  <a:pt x="83362" y="9325"/>
                </a:lnTo>
                <a:lnTo>
                  <a:pt x="81170" y="11932"/>
                </a:lnTo>
                <a:lnTo>
                  <a:pt x="78756" y="15575"/>
                </a:lnTo>
                <a:lnTo>
                  <a:pt x="76195" y="19908"/>
                </a:lnTo>
                <a:lnTo>
                  <a:pt x="73535" y="24702"/>
                </a:lnTo>
                <a:lnTo>
                  <a:pt x="69856" y="29803"/>
                </a:lnTo>
                <a:lnTo>
                  <a:pt x="65499" y="35109"/>
                </a:lnTo>
                <a:lnTo>
                  <a:pt x="60689" y="40551"/>
                </a:lnTo>
                <a:lnTo>
                  <a:pt x="56530" y="46084"/>
                </a:lnTo>
                <a:lnTo>
                  <a:pt x="52804" y="51678"/>
                </a:lnTo>
                <a:lnTo>
                  <a:pt x="49369" y="57312"/>
                </a:lnTo>
                <a:lnTo>
                  <a:pt x="46126" y="63926"/>
                </a:lnTo>
                <a:lnTo>
                  <a:pt x="43011" y="71192"/>
                </a:lnTo>
                <a:lnTo>
                  <a:pt x="39982" y="78894"/>
                </a:lnTo>
                <a:lnTo>
                  <a:pt x="34076" y="95071"/>
                </a:lnTo>
                <a:lnTo>
                  <a:pt x="31168" y="103386"/>
                </a:lnTo>
                <a:lnTo>
                  <a:pt x="28277" y="110834"/>
                </a:lnTo>
                <a:lnTo>
                  <a:pt x="25397" y="117705"/>
                </a:lnTo>
                <a:lnTo>
                  <a:pt x="22524" y="124190"/>
                </a:lnTo>
                <a:lnTo>
                  <a:pt x="19657" y="131371"/>
                </a:lnTo>
                <a:lnTo>
                  <a:pt x="13930" y="146969"/>
                </a:lnTo>
                <a:lnTo>
                  <a:pt x="12022" y="154177"/>
                </a:lnTo>
                <a:lnTo>
                  <a:pt x="10750" y="160887"/>
                </a:lnTo>
                <a:lnTo>
                  <a:pt x="9903" y="167266"/>
                </a:lnTo>
                <a:lnTo>
                  <a:pt x="9337" y="174376"/>
                </a:lnTo>
                <a:lnTo>
                  <a:pt x="8961" y="181973"/>
                </a:lnTo>
                <a:lnTo>
                  <a:pt x="8709" y="189895"/>
                </a:lnTo>
                <a:lnTo>
                  <a:pt x="7589" y="197082"/>
                </a:lnTo>
                <a:lnTo>
                  <a:pt x="5890" y="203778"/>
                </a:lnTo>
                <a:lnTo>
                  <a:pt x="3805" y="210147"/>
                </a:lnTo>
                <a:lnTo>
                  <a:pt x="2414" y="217250"/>
                </a:lnTo>
                <a:lnTo>
                  <a:pt x="1488" y="224844"/>
                </a:lnTo>
                <a:lnTo>
                  <a:pt x="870" y="232763"/>
                </a:lnTo>
                <a:lnTo>
                  <a:pt x="458" y="239948"/>
                </a:lnTo>
                <a:lnTo>
                  <a:pt x="0" y="253011"/>
                </a:lnTo>
                <a:lnTo>
                  <a:pt x="830" y="258209"/>
                </a:lnTo>
                <a:lnTo>
                  <a:pt x="2337" y="262627"/>
                </a:lnTo>
                <a:lnTo>
                  <a:pt x="4293" y="266525"/>
                </a:lnTo>
                <a:lnTo>
                  <a:pt x="6467" y="275936"/>
                </a:lnTo>
                <a:lnTo>
                  <a:pt x="7047" y="281112"/>
                </a:lnTo>
                <a:lnTo>
                  <a:pt x="8386" y="285516"/>
                </a:lnTo>
                <a:lnTo>
                  <a:pt x="10231" y="289404"/>
                </a:lnTo>
                <a:lnTo>
                  <a:pt x="12414" y="292948"/>
                </a:lnTo>
                <a:lnTo>
                  <a:pt x="14821" y="296264"/>
                </a:lnTo>
                <a:lnTo>
                  <a:pt x="17379" y="299427"/>
                </a:lnTo>
                <a:lnTo>
                  <a:pt x="20037" y="302488"/>
                </a:lnTo>
                <a:lnTo>
                  <a:pt x="22760" y="305481"/>
                </a:lnTo>
                <a:lnTo>
                  <a:pt x="28328" y="311347"/>
                </a:lnTo>
                <a:lnTo>
                  <a:pt x="31146" y="313293"/>
                </a:lnTo>
                <a:lnTo>
                  <a:pt x="33977" y="314589"/>
                </a:lnTo>
                <a:lnTo>
                  <a:pt x="36816" y="315453"/>
                </a:lnTo>
                <a:lnTo>
                  <a:pt x="39662" y="316982"/>
                </a:lnTo>
                <a:lnTo>
                  <a:pt x="42512" y="318954"/>
                </a:lnTo>
                <a:lnTo>
                  <a:pt x="45365" y="321221"/>
                </a:lnTo>
                <a:lnTo>
                  <a:pt x="48219" y="323685"/>
                </a:lnTo>
                <a:lnTo>
                  <a:pt x="51073" y="326280"/>
                </a:lnTo>
                <a:lnTo>
                  <a:pt x="53930" y="328963"/>
                </a:lnTo>
                <a:lnTo>
                  <a:pt x="56786" y="330751"/>
                </a:lnTo>
                <a:lnTo>
                  <a:pt x="59643" y="331943"/>
                </a:lnTo>
                <a:lnTo>
                  <a:pt x="62500" y="332738"/>
                </a:lnTo>
                <a:lnTo>
                  <a:pt x="65357" y="333268"/>
                </a:lnTo>
                <a:lnTo>
                  <a:pt x="68214" y="333621"/>
                </a:lnTo>
                <a:lnTo>
                  <a:pt x="76787" y="33432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7" name="SMARTPenAnnotation540"/>
          <p:cNvSpPr/>
          <p:nvPr/>
        </p:nvSpPr>
        <p:spPr>
          <a:xfrm>
            <a:off x="4657726" y="3493596"/>
            <a:ext cx="179893" cy="156763"/>
          </a:xfrm>
          <a:custGeom>
            <a:avLst/>
            <a:gdLst/>
            <a:ahLst/>
            <a:cxnLst/>
            <a:rect l="0" t="0" r="0" b="0"/>
            <a:pathLst>
              <a:path w="179893" h="188115">
                <a:moveTo>
                  <a:pt x="0" y="25355"/>
                </a:moveTo>
                <a:lnTo>
                  <a:pt x="7380" y="17974"/>
                </a:lnTo>
                <a:lnTo>
                  <a:pt x="10583" y="17312"/>
                </a:lnTo>
                <a:lnTo>
                  <a:pt x="12770" y="17135"/>
                </a:lnTo>
                <a:lnTo>
                  <a:pt x="15181" y="16065"/>
                </a:lnTo>
                <a:lnTo>
                  <a:pt x="20399" y="12336"/>
                </a:lnTo>
                <a:lnTo>
                  <a:pt x="24077" y="10960"/>
                </a:lnTo>
                <a:lnTo>
                  <a:pt x="28433" y="10043"/>
                </a:lnTo>
                <a:lnTo>
                  <a:pt x="33243" y="9432"/>
                </a:lnTo>
                <a:lnTo>
                  <a:pt x="37402" y="9025"/>
                </a:lnTo>
                <a:lnTo>
                  <a:pt x="41127" y="8753"/>
                </a:lnTo>
                <a:lnTo>
                  <a:pt x="44562" y="8571"/>
                </a:lnTo>
                <a:lnTo>
                  <a:pt x="47806" y="7499"/>
                </a:lnTo>
                <a:lnTo>
                  <a:pt x="50921" y="5831"/>
                </a:lnTo>
                <a:lnTo>
                  <a:pt x="53950" y="3766"/>
                </a:lnTo>
                <a:lnTo>
                  <a:pt x="57874" y="2390"/>
                </a:lnTo>
                <a:lnTo>
                  <a:pt x="62395" y="1472"/>
                </a:lnTo>
                <a:lnTo>
                  <a:pt x="67314" y="861"/>
                </a:lnTo>
                <a:lnTo>
                  <a:pt x="71546" y="453"/>
                </a:lnTo>
                <a:lnTo>
                  <a:pt x="75320" y="181"/>
                </a:lnTo>
                <a:lnTo>
                  <a:pt x="78788" y="0"/>
                </a:lnTo>
                <a:lnTo>
                  <a:pt x="82053" y="831"/>
                </a:lnTo>
                <a:lnTo>
                  <a:pt x="85182" y="2338"/>
                </a:lnTo>
                <a:lnTo>
                  <a:pt x="92497" y="7050"/>
                </a:lnTo>
                <a:lnTo>
                  <a:pt x="96037" y="10234"/>
                </a:lnTo>
                <a:lnTo>
                  <a:pt x="98314" y="12417"/>
                </a:lnTo>
                <a:lnTo>
                  <a:pt x="99833" y="14825"/>
                </a:lnTo>
                <a:lnTo>
                  <a:pt x="101520" y="20040"/>
                </a:lnTo>
                <a:lnTo>
                  <a:pt x="101017" y="22764"/>
                </a:lnTo>
                <a:lnTo>
                  <a:pt x="97919" y="28331"/>
                </a:lnTo>
                <a:lnTo>
                  <a:pt x="96712" y="32101"/>
                </a:lnTo>
                <a:lnTo>
                  <a:pt x="95907" y="36520"/>
                </a:lnTo>
                <a:lnTo>
                  <a:pt x="95370" y="41371"/>
                </a:lnTo>
                <a:lnTo>
                  <a:pt x="94060" y="45557"/>
                </a:lnTo>
                <a:lnTo>
                  <a:pt x="92234" y="49300"/>
                </a:lnTo>
                <a:lnTo>
                  <a:pt x="90064" y="52749"/>
                </a:lnTo>
                <a:lnTo>
                  <a:pt x="87665" y="56952"/>
                </a:lnTo>
                <a:lnTo>
                  <a:pt x="82460" y="66703"/>
                </a:lnTo>
                <a:lnTo>
                  <a:pt x="79738" y="71018"/>
                </a:lnTo>
                <a:lnTo>
                  <a:pt x="76971" y="74847"/>
                </a:lnTo>
                <a:lnTo>
                  <a:pt x="74174" y="78352"/>
                </a:lnTo>
                <a:lnTo>
                  <a:pt x="71357" y="80689"/>
                </a:lnTo>
                <a:lnTo>
                  <a:pt x="68526" y="82246"/>
                </a:lnTo>
                <a:lnTo>
                  <a:pt x="65687" y="83285"/>
                </a:lnTo>
                <a:lnTo>
                  <a:pt x="63793" y="84930"/>
                </a:lnTo>
                <a:lnTo>
                  <a:pt x="62531" y="86979"/>
                </a:lnTo>
                <a:lnTo>
                  <a:pt x="60020" y="93899"/>
                </a:lnTo>
                <a:lnTo>
                  <a:pt x="64561" y="89374"/>
                </a:lnTo>
                <a:lnTo>
                  <a:pt x="67806" y="88036"/>
                </a:lnTo>
                <a:lnTo>
                  <a:pt x="71874" y="87145"/>
                </a:lnTo>
                <a:lnTo>
                  <a:pt x="76491" y="86550"/>
                </a:lnTo>
                <a:lnTo>
                  <a:pt x="80521" y="85202"/>
                </a:lnTo>
                <a:lnTo>
                  <a:pt x="84161" y="83350"/>
                </a:lnTo>
                <a:lnTo>
                  <a:pt x="87540" y="81163"/>
                </a:lnTo>
                <a:lnTo>
                  <a:pt x="90744" y="78753"/>
                </a:lnTo>
                <a:lnTo>
                  <a:pt x="93833" y="76194"/>
                </a:lnTo>
                <a:lnTo>
                  <a:pt x="96846" y="73535"/>
                </a:lnTo>
                <a:lnTo>
                  <a:pt x="101711" y="71762"/>
                </a:lnTo>
                <a:lnTo>
                  <a:pt x="107812" y="70580"/>
                </a:lnTo>
                <a:lnTo>
                  <a:pt x="114737" y="69793"/>
                </a:lnTo>
                <a:lnTo>
                  <a:pt x="120306" y="68315"/>
                </a:lnTo>
                <a:lnTo>
                  <a:pt x="124971" y="66377"/>
                </a:lnTo>
                <a:lnTo>
                  <a:pt x="129034" y="64133"/>
                </a:lnTo>
                <a:lnTo>
                  <a:pt x="133648" y="63590"/>
                </a:lnTo>
                <a:lnTo>
                  <a:pt x="138628" y="64180"/>
                </a:lnTo>
                <a:lnTo>
                  <a:pt x="143854" y="65526"/>
                </a:lnTo>
                <a:lnTo>
                  <a:pt x="149242" y="66423"/>
                </a:lnTo>
                <a:lnTo>
                  <a:pt x="154740" y="67021"/>
                </a:lnTo>
                <a:lnTo>
                  <a:pt x="168149" y="67981"/>
                </a:lnTo>
                <a:lnTo>
                  <a:pt x="170202" y="69012"/>
                </a:lnTo>
                <a:lnTo>
                  <a:pt x="175023" y="72698"/>
                </a:lnTo>
                <a:lnTo>
                  <a:pt x="176689" y="75015"/>
                </a:lnTo>
                <a:lnTo>
                  <a:pt x="178541" y="80128"/>
                </a:lnTo>
                <a:lnTo>
                  <a:pt x="179364" y="85576"/>
                </a:lnTo>
                <a:lnTo>
                  <a:pt x="179583" y="88362"/>
                </a:lnTo>
                <a:lnTo>
                  <a:pt x="179730" y="92125"/>
                </a:lnTo>
                <a:lnTo>
                  <a:pt x="179892" y="101385"/>
                </a:lnTo>
                <a:lnTo>
                  <a:pt x="178983" y="105569"/>
                </a:lnTo>
                <a:lnTo>
                  <a:pt x="177424" y="109311"/>
                </a:lnTo>
                <a:lnTo>
                  <a:pt x="175433" y="112758"/>
                </a:lnTo>
                <a:lnTo>
                  <a:pt x="174105" y="116961"/>
                </a:lnTo>
                <a:lnTo>
                  <a:pt x="173220" y="121668"/>
                </a:lnTo>
                <a:lnTo>
                  <a:pt x="172630" y="126711"/>
                </a:lnTo>
                <a:lnTo>
                  <a:pt x="170331" y="131026"/>
                </a:lnTo>
                <a:lnTo>
                  <a:pt x="166894" y="134854"/>
                </a:lnTo>
                <a:lnTo>
                  <a:pt x="162697" y="138359"/>
                </a:lnTo>
                <a:lnTo>
                  <a:pt x="158948" y="142601"/>
                </a:lnTo>
                <a:lnTo>
                  <a:pt x="155495" y="147334"/>
                </a:lnTo>
                <a:lnTo>
                  <a:pt x="152240" y="152394"/>
                </a:lnTo>
                <a:lnTo>
                  <a:pt x="148166" y="156720"/>
                </a:lnTo>
                <a:lnTo>
                  <a:pt x="143545" y="160557"/>
                </a:lnTo>
                <a:lnTo>
                  <a:pt x="138558" y="164067"/>
                </a:lnTo>
                <a:lnTo>
                  <a:pt x="135235" y="167359"/>
                </a:lnTo>
                <a:lnTo>
                  <a:pt x="133019" y="170507"/>
                </a:lnTo>
                <a:lnTo>
                  <a:pt x="131541" y="173558"/>
                </a:lnTo>
                <a:lnTo>
                  <a:pt x="128652" y="175592"/>
                </a:lnTo>
                <a:lnTo>
                  <a:pt x="124820" y="176948"/>
                </a:lnTo>
                <a:lnTo>
                  <a:pt x="120361" y="177851"/>
                </a:lnTo>
                <a:lnTo>
                  <a:pt x="116436" y="179407"/>
                </a:lnTo>
                <a:lnTo>
                  <a:pt x="112866" y="181396"/>
                </a:lnTo>
                <a:lnTo>
                  <a:pt x="104844" y="186882"/>
                </a:lnTo>
                <a:lnTo>
                  <a:pt x="101207" y="187632"/>
                </a:lnTo>
                <a:lnTo>
                  <a:pt x="95662" y="188114"/>
                </a:lnTo>
                <a:lnTo>
                  <a:pt x="92364" y="185639"/>
                </a:lnTo>
                <a:lnTo>
                  <a:pt x="85725" y="17966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8" name="SMARTPenAnnotation541"/>
          <p:cNvSpPr/>
          <p:nvPr/>
        </p:nvSpPr>
        <p:spPr>
          <a:xfrm>
            <a:off x="4829175" y="3472184"/>
            <a:ext cx="197168" cy="156813"/>
          </a:xfrm>
          <a:custGeom>
            <a:avLst/>
            <a:gdLst/>
            <a:ahLst/>
            <a:cxnLst/>
            <a:rect l="0" t="0" r="0" b="0"/>
            <a:pathLst>
              <a:path w="197168" h="188176">
                <a:moveTo>
                  <a:pt x="0" y="33905"/>
                </a:moveTo>
                <a:lnTo>
                  <a:pt x="12770" y="21134"/>
                </a:lnTo>
                <a:lnTo>
                  <a:pt x="15181" y="19676"/>
                </a:lnTo>
                <a:lnTo>
                  <a:pt x="20399" y="18056"/>
                </a:lnTo>
                <a:lnTo>
                  <a:pt x="25894" y="17336"/>
                </a:lnTo>
                <a:lnTo>
                  <a:pt x="28693" y="17144"/>
                </a:lnTo>
                <a:lnTo>
                  <a:pt x="31511" y="16063"/>
                </a:lnTo>
                <a:lnTo>
                  <a:pt x="37182" y="12322"/>
                </a:lnTo>
                <a:lnTo>
                  <a:pt x="42878" y="10025"/>
                </a:lnTo>
                <a:lnTo>
                  <a:pt x="45730" y="9413"/>
                </a:lnTo>
                <a:lnTo>
                  <a:pt x="49537" y="8051"/>
                </a:lnTo>
                <a:lnTo>
                  <a:pt x="53980" y="6192"/>
                </a:lnTo>
                <a:lnTo>
                  <a:pt x="58846" y="3999"/>
                </a:lnTo>
                <a:lnTo>
                  <a:pt x="63043" y="2538"/>
                </a:lnTo>
                <a:lnTo>
                  <a:pt x="66794" y="1563"/>
                </a:lnTo>
                <a:lnTo>
                  <a:pt x="70246" y="914"/>
                </a:lnTo>
                <a:lnTo>
                  <a:pt x="73501" y="481"/>
                </a:lnTo>
                <a:lnTo>
                  <a:pt x="79657" y="0"/>
                </a:lnTo>
                <a:lnTo>
                  <a:pt x="83584" y="824"/>
                </a:lnTo>
                <a:lnTo>
                  <a:pt x="88108" y="2326"/>
                </a:lnTo>
                <a:lnTo>
                  <a:pt x="93028" y="4280"/>
                </a:lnTo>
                <a:lnTo>
                  <a:pt x="97261" y="5582"/>
                </a:lnTo>
                <a:lnTo>
                  <a:pt x="101036" y="6450"/>
                </a:lnTo>
                <a:lnTo>
                  <a:pt x="104504" y="7029"/>
                </a:lnTo>
                <a:lnTo>
                  <a:pt x="106817" y="8368"/>
                </a:lnTo>
                <a:lnTo>
                  <a:pt x="108359" y="10213"/>
                </a:lnTo>
                <a:lnTo>
                  <a:pt x="109386" y="12395"/>
                </a:lnTo>
                <a:lnTo>
                  <a:pt x="113069" y="17360"/>
                </a:lnTo>
                <a:lnTo>
                  <a:pt x="115384" y="20017"/>
                </a:lnTo>
                <a:lnTo>
                  <a:pt x="116928" y="22741"/>
                </a:lnTo>
                <a:lnTo>
                  <a:pt x="118643" y="28308"/>
                </a:lnTo>
                <a:lnTo>
                  <a:pt x="119100" y="32079"/>
                </a:lnTo>
                <a:lnTo>
                  <a:pt x="119405" y="36497"/>
                </a:lnTo>
                <a:lnTo>
                  <a:pt x="119608" y="41348"/>
                </a:lnTo>
                <a:lnTo>
                  <a:pt x="118791" y="46487"/>
                </a:lnTo>
                <a:lnTo>
                  <a:pt x="117294" y="51818"/>
                </a:lnTo>
                <a:lnTo>
                  <a:pt x="115343" y="57277"/>
                </a:lnTo>
                <a:lnTo>
                  <a:pt x="114043" y="61869"/>
                </a:lnTo>
                <a:lnTo>
                  <a:pt x="113176" y="65882"/>
                </a:lnTo>
                <a:lnTo>
                  <a:pt x="112598" y="69510"/>
                </a:lnTo>
                <a:lnTo>
                  <a:pt x="111260" y="73834"/>
                </a:lnTo>
                <a:lnTo>
                  <a:pt x="109416" y="78622"/>
                </a:lnTo>
                <a:lnTo>
                  <a:pt x="107234" y="83719"/>
                </a:lnTo>
                <a:lnTo>
                  <a:pt x="103874" y="89022"/>
                </a:lnTo>
                <a:lnTo>
                  <a:pt x="99729" y="94462"/>
                </a:lnTo>
                <a:lnTo>
                  <a:pt x="95061" y="99993"/>
                </a:lnTo>
                <a:lnTo>
                  <a:pt x="91949" y="104634"/>
                </a:lnTo>
                <a:lnTo>
                  <a:pt x="89874" y="108680"/>
                </a:lnTo>
                <a:lnTo>
                  <a:pt x="88491" y="112330"/>
                </a:lnTo>
                <a:lnTo>
                  <a:pt x="86616" y="116668"/>
                </a:lnTo>
                <a:lnTo>
                  <a:pt x="81993" y="126568"/>
                </a:lnTo>
                <a:lnTo>
                  <a:pt x="80380" y="130923"/>
                </a:lnTo>
                <a:lnTo>
                  <a:pt x="79304" y="134779"/>
                </a:lnTo>
                <a:lnTo>
                  <a:pt x="78586" y="138301"/>
                </a:lnTo>
                <a:lnTo>
                  <a:pt x="77156" y="141602"/>
                </a:lnTo>
                <a:lnTo>
                  <a:pt x="75250" y="144755"/>
                </a:lnTo>
                <a:lnTo>
                  <a:pt x="73026" y="147810"/>
                </a:lnTo>
                <a:lnTo>
                  <a:pt x="71544" y="150799"/>
                </a:lnTo>
                <a:lnTo>
                  <a:pt x="69897" y="156660"/>
                </a:lnTo>
                <a:lnTo>
                  <a:pt x="69165" y="162440"/>
                </a:lnTo>
                <a:lnTo>
                  <a:pt x="68970" y="165315"/>
                </a:lnTo>
                <a:lnTo>
                  <a:pt x="69792" y="168184"/>
                </a:lnTo>
                <a:lnTo>
                  <a:pt x="73246" y="173912"/>
                </a:lnTo>
                <a:lnTo>
                  <a:pt x="75994" y="177941"/>
                </a:lnTo>
                <a:lnTo>
                  <a:pt x="76637" y="181423"/>
                </a:lnTo>
                <a:lnTo>
                  <a:pt x="76809" y="183685"/>
                </a:lnTo>
                <a:lnTo>
                  <a:pt x="77876" y="185193"/>
                </a:lnTo>
                <a:lnTo>
                  <a:pt x="79540" y="186199"/>
                </a:lnTo>
                <a:lnTo>
                  <a:pt x="84503" y="187813"/>
                </a:lnTo>
                <a:lnTo>
                  <a:pt x="89913" y="188092"/>
                </a:lnTo>
                <a:lnTo>
                  <a:pt x="97549" y="188175"/>
                </a:lnTo>
                <a:lnTo>
                  <a:pt x="100275" y="187234"/>
                </a:lnTo>
                <a:lnTo>
                  <a:pt x="105844" y="183648"/>
                </a:lnTo>
                <a:lnTo>
                  <a:pt x="111494" y="181420"/>
                </a:lnTo>
                <a:lnTo>
                  <a:pt x="114334" y="180826"/>
                </a:lnTo>
                <a:lnTo>
                  <a:pt x="120030" y="177626"/>
                </a:lnTo>
                <a:lnTo>
                  <a:pt x="122882" y="175439"/>
                </a:lnTo>
                <a:lnTo>
                  <a:pt x="126689" y="173980"/>
                </a:lnTo>
                <a:lnTo>
                  <a:pt x="131131" y="173009"/>
                </a:lnTo>
                <a:lnTo>
                  <a:pt x="135999" y="172361"/>
                </a:lnTo>
                <a:lnTo>
                  <a:pt x="140195" y="170976"/>
                </a:lnTo>
                <a:lnTo>
                  <a:pt x="143946" y="169101"/>
                </a:lnTo>
                <a:lnTo>
                  <a:pt x="147399" y="166898"/>
                </a:lnTo>
                <a:lnTo>
                  <a:pt x="150653" y="164477"/>
                </a:lnTo>
                <a:lnTo>
                  <a:pt x="156809" y="159247"/>
                </a:lnTo>
                <a:lnTo>
                  <a:pt x="162720" y="153747"/>
                </a:lnTo>
                <a:lnTo>
                  <a:pt x="165630" y="150947"/>
                </a:lnTo>
                <a:lnTo>
                  <a:pt x="169475" y="148128"/>
                </a:lnTo>
                <a:lnTo>
                  <a:pt x="173943" y="145296"/>
                </a:lnTo>
                <a:lnTo>
                  <a:pt x="178827" y="142456"/>
                </a:lnTo>
                <a:lnTo>
                  <a:pt x="182083" y="139609"/>
                </a:lnTo>
                <a:lnTo>
                  <a:pt x="184253" y="136759"/>
                </a:lnTo>
                <a:lnTo>
                  <a:pt x="185701" y="133907"/>
                </a:lnTo>
                <a:lnTo>
                  <a:pt x="187618" y="132005"/>
                </a:lnTo>
                <a:lnTo>
                  <a:pt x="189848" y="130738"/>
                </a:lnTo>
                <a:lnTo>
                  <a:pt x="197167" y="12820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9" name="SMARTPenAnnotation542"/>
          <p:cNvSpPr/>
          <p:nvPr/>
        </p:nvSpPr>
        <p:spPr>
          <a:xfrm>
            <a:off x="4992052" y="3421856"/>
            <a:ext cx="128542" cy="271461"/>
          </a:xfrm>
          <a:custGeom>
            <a:avLst/>
            <a:gdLst/>
            <a:ahLst/>
            <a:cxnLst/>
            <a:rect l="0" t="0" r="0" b="0"/>
            <a:pathLst>
              <a:path w="128542" h="325753">
                <a:moveTo>
                  <a:pt x="0" y="0"/>
                </a:moveTo>
                <a:lnTo>
                  <a:pt x="12770" y="12770"/>
                </a:lnTo>
                <a:lnTo>
                  <a:pt x="15181" y="14229"/>
                </a:lnTo>
                <a:lnTo>
                  <a:pt x="17741" y="15201"/>
                </a:lnTo>
                <a:lnTo>
                  <a:pt x="20400" y="15849"/>
                </a:lnTo>
                <a:lnTo>
                  <a:pt x="23125" y="17234"/>
                </a:lnTo>
                <a:lnTo>
                  <a:pt x="25894" y="19109"/>
                </a:lnTo>
                <a:lnTo>
                  <a:pt x="28693" y="21312"/>
                </a:lnTo>
                <a:lnTo>
                  <a:pt x="32463" y="23733"/>
                </a:lnTo>
                <a:lnTo>
                  <a:pt x="36882" y="26300"/>
                </a:lnTo>
                <a:lnTo>
                  <a:pt x="41733" y="28963"/>
                </a:lnTo>
                <a:lnTo>
                  <a:pt x="45920" y="31691"/>
                </a:lnTo>
                <a:lnTo>
                  <a:pt x="49663" y="34462"/>
                </a:lnTo>
                <a:lnTo>
                  <a:pt x="53111" y="37263"/>
                </a:lnTo>
                <a:lnTo>
                  <a:pt x="57315" y="40082"/>
                </a:lnTo>
                <a:lnTo>
                  <a:pt x="62022" y="42914"/>
                </a:lnTo>
                <a:lnTo>
                  <a:pt x="67066" y="45754"/>
                </a:lnTo>
                <a:lnTo>
                  <a:pt x="71381" y="48600"/>
                </a:lnTo>
                <a:lnTo>
                  <a:pt x="75210" y="51450"/>
                </a:lnTo>
                <a:lnTo>
                  <a:pt x="78715" y="54303"/>
                </a:lnTo>
                <a:lnTo>
                  <a:pt x="82004" y="58109"/>
                </a:lnTo>
                <a:lnTo>
                  <a:pt x="85150" y="62552"/>
                </a:lnTo>
                <a:lnTo>
                  <a:pt x="88199" y="67419"/>
                </a:lnTo>
                <a:lnTo>
                  <a:pt x="92136" y="71616"/>
                </a:lnTo>
                <a:lnTo>
                  <a:pt x="96667" y="75366"/>
                </a:lnTo>
                <a:lnTo>
                  <a:pt x="101592" y="78819"/>
                </a:lnTo>
                <a:lnTo>
                  <a:pt x="105828" y="83026"/>
                </a:lnTo>
                <a:lnTo>
                  <a:pt x="109605" y="87736"/>
                </a:lnTo>
                <a:lnTo>
                  <a:pt x="113074" y="92781"/>
                </a:lnTo>
                <a:lnTo>
                  <a:pt x="116340" y="98049"/>
                </a:lnTo>
                <a:lnTo>
                  <a:pt x="119470" y="103466"/>
                </a:lnTo>
                <a:lnTo>
                  <a:pt x="122509" y="108982"/>
                </a:lnTo>
                <a:lnTo>
                  <a:pt x="124536" y="115518"/>
                </a:lnTo>
                <a:lnTo>
                  <a:pt x="125886" y="122732"/>
                </a:lnTo>
                <a:lnTo>
                  <a:pt x="126787" y="130399"/>
                </a:lnTo>
                <a:lnTo>
                  <a:pt x="127387" y="137415"/>
                </a:lnTo>
                <a:lnTo>
                  <a:pt x="127787" y="143998"/>
                </a:lnTo>
                <a:lnTo>
                  <a:pt x="128232" y="156391"/>
                </a:lnTo>
                <a:lnTo>
                  <a:pt x="128518" y="179870"/>
                </a:lnTo>
                <a:lnTo>
                  <a:pt x="128541" y="185636"/>
                </a:lnTo>
                <a:lnTo>
                  <a:pt x="127604" y="192337"/>
                </a:lnTo>
                <a:lnTo>
                  <a:pt x="126027" y="199662"/>
                </a:lnTo>
                <a:lnTo>
                  <a:pt x="124023" y="207404"/>
                </a:lnTo>
                <a:lnTo>
                  <a:pt x="121734" y="214469"/>
                </a:lnTo>
                <a:lnTo>
                  <a:pt x="119256" y="221084"/>
                </a:lnTo>
                <a:lnTo>
                  <a:pt x="116652" y="227399"/>
                </a:lnTo>
                <a:lnTo>
                  <a:pt x="113963" y="232562"/>
                </a:lnTo>
                <a:lnTo>
                  <a:pt x="111218" y="236957"/>
                </a:lnTo>
                <a:lnTo>
                  <a:pt x="108435" y="240839"/>
                </a:lnTo>
                <a:lnTo>
                  <a:pt x="105628" y="245331"/>
                </a:lnTo>
                <a:lnTo>
                  <a:pt x="102804" y="250232"/>
                </a:lnTo>
                <a:lnTo>
                  <a:pt x="97126" y="260757"/>
                </a:lnTo>
                <a:lnTo>
                  <a:pt x="91427" y="271784"/>
                </a:lnTo>
                <a:lnTo>
                  <a:pt x="88574" y="276439"/>
                </a:lnTo>
                <a:lnTo>
                  <a:pt x="85719" y="280496"/>
                </a:lnTo>
                <a:lnTo>
                  <a:pt x="82864" y="284152"/>
                </a:lnTo>
                <a:lnTo>
                  <a:pt x="80008" y="287542"/>
                </a:lnTo>
                <a:lnTo>
                  <a:pt x="77151" y="290755"/>
                </a:lnTo>
                <a:lnTo>
                  <a:pt x="71437" y="296864"/>
                </a:lnTo>
                <a:lnTo>
                  <a:pt x="65722" y="302755"/>
                </a:lnTo>
                <a:lnTo>
                  <a:pt x="63817" y="305659"/>
                </a:lnTo>
                <a:lnTo>
                  <a:pt x="61701" y="311426"/>
                </a:lnTo>
                <a:lnTo>
                  <a:pt x="60184" y="313345"/>
                </a:lnTo>
                <a:lnTo>
                  <a:pt x="58220" y="314624"/>
                </a:lnTo>
                <a:lnTo>
                  <a:pt x="55958" y="315477"/>
                </a:lnTo>
                <a:lnTo>
                  <a:pt x="54451" y="316998"/>
                </a:lnTo>
                <a:lnTo>
                  <a:pt x="53446" y="318965"/>
                </a:lnTo>
                <a:lnTo>
                  <a:pt x="52776" y="321228"/>
                </a:lnTo>
                <a:lnTo>
                  <a:pt x="51376" y="322737"/>
                </a:lnTo>
                <a:lnTo>
                  <a:pt x="49491" y="323743"/>
                </a:lnTo>
                <a:lnTo>
                  <a:pt x="43250" y="325637"/>
                </a:lnTo>
                <a:lnTo>
                  <a:pt x="40495" y="325703"/>
                </a:lnTo>
                <a:lnTo>
                  <a:pt x="34653" y="325752"/>
                </a:lnTo>
                <a:lnTo>
                  <a:pt x="34290" y="31718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0" name="SMARTPenAnnotation543"/>
          <p:cNvSpPr/>
          <p:nvPr/>
        </p:nvSpPr>
        <p:spPr>
          <a:xfrm>
            <a:off x="2257778" y="3721893"/>
            <a:ext cx="2922871" cy="150020"/>
          </a:xfrm>
          <a:custGeom>
            <a:avLst/>
            <a:gdLst/>
            <a:ahLst/>
            <a:cxnLst/>
            <a:rect l="0" t="0" r="0" b="0"/>
            <a:pathLst>
              <a:path w="2922871" h="180024">
                <a:moveTo>
                  <a:pt x="8220" y="180023"/>
                </a:moveTo>
                <a:lnTo>
                  <a:pt x="0" y="180023"/>
                </a:lnTo>
                <a:lnTo>
                  <a:pt x="4303" y="175472"/>
                </a:lnTo>
                <a:lnTo>
                  <a:pt x="7059" y="172642"/>
                </a:lnTo>
                <a:lnTo>
                  <a:pt x="10244" y="171980"/>
                </a:lnTo>
                <a:lnTo>
                  <a:pt x="20050" y="171555"/>
                </a:lnTo>
                <a:lnTo>
                  <a:pt x="22774" y="170567"/>
                </a:lnTo>
                <a:lnTo>
                  <a:pt x="31159" y="165580"/>
                </a:lnTo>
                <a:lnTo>
                  <a:pt x="39676" y="162726"/>
                </a:lnTo>
                <a:lnTo>
                  <a:pt x="45378" y="158682"/>
                </a:lnTo>
                <a:lnTo>
                  <a:pt x="49184" y="157224"/>
                </a:lnTo>
                <a:lnTo>
                  <a:pt x="63643" y="155170"/>
                </a:lnTo>
                <a:lnTo>
                  <a:pt x="74445" y="154689"/>
                </a:lnTo>
                <a:lnTo>
                  <a:pt x="79040" y="153609"/>
                </a:lnTo>
                <a:lnTo>
                  <a:pt x="91011" y="148490"/>
                </a:lnTo>
                <a:lnTo>
                  <a:pt x="111639" y="146277"/>
                </a:lnTo>
                <a:lnTo>
                  <a:pt x="123717" y="145022"/>
                </a:lnTo>
                <a:lnTo>
                  <a:pt x="146581" y="139913"/>
                </a:lnTo>
                <a:lnTo>
                  <a:pt x="223083" y="134668"/>
                </a:lnTo>
                <a:lnTo>
                  <a:pt x="248413" y="130389"/>
                </a:lnTo>
                <a:lnTo>
                  <a:pt x="334732" y="128635"/>
                </a:lnTo>
                <a:lnTo>
                  <a:pt x="356219" y="127656"/>
                </a:lnTo>
                <a:lnTo>
                  <a:pt x="385333" y="122702"/>
                </a:lnTo>
                <a:lnTo>
                  <a:pt x="462725" y="117632"/>
                </a:lnTo>
                <a:lnTo>
                  <a:pt x="508315" y="112665"/>
                </a:lnTo>
                <a:lnTo>
                  <a:pt x="542582" y="107254"/>
                </a:lnTo>
                <a:lnTo>
                  <a:pt x="581416" y="99618"/>
                </a:lnTo>
                <a:lnTo>
                  <a:pt x="644596" y="92459"/>
                </a:lnTo>
                <a:lnTo>
                  <a:pt x="695582" y="87055"/>
                </a:lnTo>
                <a:lnTo>
                  <a:pt x="735334" y="81569"/>
                </a:lnTo>
                <a:lnTo>
                  <a:pt x="760642" y="76575"/>
                </a:lnTo>
                <a:lnTo>
                  <a:pt x="785542" y="72134"/>
                </a:lnTo>
                <a:lnTo>
                  <a:pt x="840333" y="66742"/>
                </a:lnTo>
                <a:lnTo>
                  <a:pt x="897017" y="61338"/>
                </a:lnTo>
                <a:lnTo>
                  <a:pt x="954075" y="54379"/>
                </a:lnTo>
                <a:lnTo>
                  <a:pt x="1013747" y="49477"/>
                </a:lnTo>
                <a:lnTo>
                  <a:pt x="1075734" y="44169"/>
                </a:lnTo>
                <a:lnTo>
                  <a:pt x="1133840" y="37229"/>
                </a:lnTo>
                <a:lnTo>
                  <a:pt x="1219779" y="33596"/>
                </a:lnTo>
                <a:lnTo>
                  <a:pt x="1262656" y="28476"/>
                </a:lnTo>
                <a:lnTo>
                  <a:pt x="1317271" y="23722"/>
                </a:lnTo>
                <a:lnTo>
                  <a:pt x="1374133" y="18444"/>
                </a:lnTo>
                <a:lnTo>
                  <a:pt x="1445487" y="14776"/>
                </a:lnTo>
                <a:lnTo>
                  <a:pt x="1512010" y="9389"/>
                </a:lnTo>
                <a:lnTo>
                  <a:pt x="1596103" y="8644"/>
                </a:lnTo>
                <a:lnTo>
                  <a:pt x="1745685" y="8574"/>
                </a:lnTo>
                <a:lnTo>
                  <a:pt x="1788474" y="4022"/>
                </a:lnTo>
                <a:lnTo>
                  <a:pt x="1866669" y="530"/>
                </a:lnTo>
                <a:lnTo>
                  <a:pt x="2668518" y="0"/>
                </a:lnTo>
                <a:lnTo>
                  <a:pt x="2702833" y="4551"/>
                </a:lnTo>
                <a:lnTo>
                  <a:pt x="2793231" y="8503"/>
                </a:lnTo>
                <a:lnTo>
                  <a:pt x="2836978" y="9519"/>
                </a:lnTo>
                <a:lnTo>
                  <a:pt x="2855299" y="14463"/>
                </a:lnTo>
                <a:lnTo>
                  <a:pt x="2873045" y="16615"/>
                </a:lnTo>
                <a:lnTo>
                  <a:pt x="2894613" y="17040"/>
                </a:lnTo>
                <a:lnTo>
                  <a:pt x="2899269" y="18028"/>
                </a:lnTo>
                <a:lnTo>
                  <a:pt x="2909421" y="23016"/>
                </a:lnTo>
                <a:lnTo>
                  <a:pt x="2913656" y="25362"/>
                </a:lnTo>
                <a:lnTo>
                  <a:pt x="2922870" y="2571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1" name="SMARTPenAnnotation544"/>
          <p:cNvSpPr/>
          <p:nvPr/>
        </p:nvSpPr>
        <p:spPr>
          <a:xfrm>
            <a:off x="3084354" y="3908023"/>
            <a:ext cx="253207" cy="178198"/>
          </a:xfrm>
          <a:custGeom>
            <a:avLst/>
            <a:gdLst/>
            <a:ahLst/>
            <a:cxnLst/>
            <a:rect l="0" t="0" r="0" b="0"/>
            <a:pathLst>
              <a:path w="253207" h="213838">
                <a:moveTo>
                  <a:pt x="30322" y="50964"/>
                </a:moveTo>
                <a:lnTo>
                  <a:pt x="22941" y="50964"/>
                </a:lnTo>
                <a:lnTo>
                  <a:pt x="22543" y="50012"/>
                </a:lnTo>
                <a:lnTo>
                  <a:pt x="22102" y="46413"/>
                </a:lnTo>
                <a:lnTo>
                  <a:pt x="22937" y="45072"/>
                </a:lnTo>
                <a:lnTo>
                  <a:pt x="24446" y="44179"/>
                </a:lnTo>
                <a:lnTo>
                  <a:pt x="26405" y="43583"/>
                </a:lnTo>
                <a:lnTo>
                  <a:pt x="27710" y="42233"/>
                </a:lnTo>
                <a:lnTo>
                  <a:pt x="28581" y="40381"/>
                </a:lnTo>
                <a:lnTo>
                  <a:pt x="29161" y="38194"/>
                </a:lnTo>
                <a:lnTo>
                  <a:pt x="31453" y="35783"/>
                </a:lnTo>
                <a:lnTo>
                  <a:pt x="42828" y="27839"/>
                </a:lnTo>
                <a:lnTo>
                  <a:pt x="49532" y="22271"/>
                </a:lnTo>
                <a:lnTo>
                  <a:pt x="53606" y="20406"/>
                </a:lnTo>
                <a:lnTo>
                  <a:pt x="58227" y="19162"/>
                </a:lnTo>
                <a:lnTo>
                  <a:pt x="63213" y="18333"/>
                </a:lnTo>
                <a:lnTo>
                  <a:pt x="68441" y="16827"/>
                </a:lnTo>
                <a:lnTo>
                  <a:pt x="73832" y="14871"/>
                </a:lnTo>
                <a:lnTo>
                  <a:pt x="79331" y="12615"/>
                </a:lnTo>
                <a:lnTo>
                  <a:pt x="84902" y="10158"/>
                </a:lnTo>
                <a:lnTo>
                  <a:pt x="96172" y="4888"/>
                </a:lnTo>
                <a:lnTo>
                  <a:pt x="101844" y="3102"/>
                </a:lnTo>
                <a:lnTo>
                  <a:pt x="107531" y="1911"/>
                </a:lnTo>
                <a:lnTo>
                  <a:pt x="113227" y="1117"/>
                </a:lnTo>
                <a:lnTo>
                  <a:pt x="117977" y="588"/>
                </a:lnTo>
                <a:lnTo>
                  <a:pt x="125794" y="0"/>
                </a:lnTo>
                <a:lnTo>
                  <a:pt x="130165" y="795"/>
                </a:lnTo>
                <a:lnTo>
                  <a:pt x="134984" y="2278"/>
                </a:lnTo>
                <a:lnTo>
                  <a:pt x="140101" y="4219"/>
                </a:lnTo>
                <a:lnTo>
                  <a:pt x="145418" y="5513"/>
                </a:lnTo>
                <a:lnTo>
                  <a:pt x="150867" y="6376"/>
                </a:lnTo>
                <a:lnTo>
                  <a:pt x="156406" y="6951"/>
                </a:lnTo>
                <a:lnTo>
                  <a:pt x="161050" y="8287"/>
                </a:lnTo>
                <a:lnTo>
                  <a:pt x="168751" y="12312"/>
                </a:lnTo>
                <a:lnTo>
                  <a:pt x="175348" y="17275"/>
                </a:lnTo>
                <a:lnTo>
                  <a:pt x="178441" y="19933"/>
                </a:lnTo>
                <a:lnTo>
                  <a:pt x="181455" y="23609"/>
                </a:lnTo>
                <a:lnTo>
                  <a:pt x="184418" y="27965"/>
                </a:lnTo>
                <a:lnTo>
                  <a:pt x="187344" y="32774"/>
                </a:lnTo>
                <a:lnTo>
                  <a:pt x="189296" y="37885"/>
                </a:lnTo>
                <a:lnTo>
                  <a:pt x="190597" y="43197"/>
                </a:lnTo>
                <a:lnTo>
                  <a:pt x="191464" y="48644"/>
                </a:lnTo>
                <a:lnTo>
                  <a:pt x="192042" y="55132"/>
                </a:lnTo>
                <a:lnTo>
                  <a:pt x="192428" y="62316"/>
                </a:lnTo>
                <a:lnTo>
                  <a:pt x="192685" y="69962"/>
                </a:lnTo>
                <a:lnTo>
                  <a:pt x="191904" y="76964"/>
                </a:lnTo>
                <a:lnTo>
                  <a:pt x="190431" y="83538"/>
                </a:lnTo>
                <a:lnTo>
                  <a:pt x="188496" y="89824"/>
                </a:lnTo>
                <a:lnTo>
                  <a:pt x="185301" y="95921"/>
                </a:lnTo>
                <a:lnTo>
                  <a:pt x="181266" y="101891"/>
                </a:lnTo>
                <a:lnTo>
                  <a:pt x="176671" y="107775"/>
                </a:lnTo>
                <a:lnTo>
                  <a:pt x="172655" y="114556"/>
                </a:lnTo>
                <a:lnTo>
                  <a:pt x="169026" y="121934"/>
                </a:lnTo>
                <a:lnTo>
                  <a:pt x="165654" y="129709"/>
                </a:lnTo>
                <a:lnTo>
                  <a:pt x="161501" y="136799"/>
                </a:lnTo>
                <a:lnTo>
                  <a:pt x="156827" y="143430"/>
                </a:lnTo>
                <a:lnTo>
                  <a:pt x="151806" y="149756"/>
                </a:lnTo>
                <a:lnTo>
                  <a:pt x="146554" y="155877"/>
                </a:lnTo>
                <a:lnTo>
                  <a:pt x="141147" y="161864"/>
                </a:lnTo>
                <a:lnTo>
                  <a:pt x="126976" y="176851"/>
                </a:lnTo>
                <a:lnTo>
                  <a:pt x="109104" y="194999"/>
                </a:lnTo>
                <a:lnTo>
                  <a:pt x="103798" y="199375"/>
                </a:lnTo>
                <a:lnTo>
                  <a:pt x="98356" y="203245"/>
                </a:lnTo>
                <a:lnTo>
                  <a:pt x="92823" y="206777"/>
                </a:lnTo>
                <a:lnTo>
                  <a:pt x="87229" y="209132"/>
                </a:lnTo>
                <a:lnTo>
                  <a:pt x="81595" y="210702"/>
                </a:lnTo>
                <a:lnTo>
                  <a:pt x="75934" y="211748"/>
                </a:lnTo>
                <a:lnTo>
                  <a:pt x="70255" y="212446"/>
                </a:lnTo>
                <a:lnTo>
                  <a:pt x="64564" y="212911"/>
                </a:lnTo>
                <a:lnTo>
                  <a:pt x="54113" y="213428"/>
                </a:lnTo>
                <a:lnTo>
                  <a:pt x="46293" y="213658"/>
                </a:lnTo>
                <a:lnTo>
                  <a:pt x="30543" y="213818"/>
                </a:lnTo>
                <a:lnTo>
                  <a:pt x="18935" y="213837"/>
                </a:lnTo>
                <a:lnTo>
                  <a:pt x="16063" y="212886"/>
                </a:lnTo>
                <a:lnTo>
                  <a:pt x="10332" y="209290"/>
                </a:lnTo>
                <a:lnTo>
                  <a:pt x="8423" y="206997"/>
                </a:lnTo>
                <a:lnTo>
                  <a:pt x="7150" y="204516"/>
                </a:lnTo>
                <a:lnTo>
                  <a:pt x="6301" y="201909"/>
                </a:lnTo>
                <a:lnTo>
                  <a:pt x="2819" y="196474"/>
                </a:lnTo>
                <a:lnTo>
                  <a:pt x="556" y="193690"/>
                </a:lnTo>
                <a:lnTo>
                  <a:pt x="0" y="191835"/>
                </a:lnTo>
                <a:lnTo>
                  <a:pt x="582" y="190598"/>
                </a:lnTo>
                <a:lnTo>
                  <a:pt x="1923" y="189773"/>
                </a:lnTo>
                <a:lnTo>
                  <a:pt x="2817" y="188271"/>
                </a:lnTo>
                <a:lnTo>
                  <a:pt x="3810" y="184062"/>
                </a:lnTo>
                <a:lnTo>
                  <a:pt x="6791" y="179016"/>
                </a:lnTo>
                <a:lnTo>
                  <a:pt x="11291" y="173599"/>
                </a:lnTo>
                <a:lnTo>
                  <a:pt x="16466" y="168016"/>
                </a:lnTo>
                <a:lnTo>
                  <a:pt x="24734" y="159518"/>
                </a:lnTo>
                <a:lnTo>
                  <a:pt x="28502" y="156671"/>
                </a:lnTo>
                <a:lnTo>
                  <a:pt x="32918" y="153820"/>
                </a:lnTo>
                <a:lnTo>
                  <a:pt x="37768" y="150968"/>
                </a:lnTo>
                <a:lnTo>
                  <a:pt x="41953" y="149065"/>
                </a:lnTo>
                <a:lnTo>
                  <a:pt x="49144" y="146952"/>
                </a:lnTo>
                <a:lnTo>
                  <a:pt x="53347" y="146389"/>
                </a:lnTo>
                <a:lnTo>
                  <a:pt x="58054" y="146013"/>
                </a:lnTo>
                <a:lnTo>
                  <a:pt x="67412" y="145595"/>
                </a:lnTo>
                <a:lnTo>
                  <a:pt x="74746" y="145410"/>
                </a:lnTo>
                <a:lnTo>
                  <a:pt x="134390" y="145263"/>
                </a:lnTo>
                <a:lnTo>
                  <a:pt x="138753" y="146215"/>
                </a:lnTo>
                <a:lnTo>
                  <a:pt x="143567" y="147802"/>
                </a:lnTo>
                <a:lnTo>
                  <a:pt x="148681" y="149813"/>
                </a:lnTo>
                <a:lnTo>
                  <a:pt x="153042" y="152106"/>
                </a:lnTo>
                <a:lnTo>
                  <a:pt x="160429" y="157194"/>
                </a:lnTo>
                <a:lnTo>
                  <a:pt x="166887" y="162630"/>
                </a:lnTo>
                <a:lnTo>
                  <a:pt x="169943" y="165413"/>
                </a:lnTo>
                <a:lnTo>
                  <a:pt x="172933" y="167268"/>
                </a:lnTo>
                <a:lnTo>
                  <a:pt x="178794" y="169330"/>
                </a:lnTo>
                <a:lnTo>
                  <a:pt x="182643" y="170832"/>
                </a:lnTo>
                <a:lnTo>
                  <a:pt x="187114" y="172786"/>
                </a:lnTo>
                <a:lnTo>
                  <a:pt x="192000" y="175041"/>
                </a:lnTo>
                <a:lnTo>
                  <a:pt x="196209" y="177497"/>
                </a:lnTo>
                <a:lnTo>
                  <a:pt x="203427" y="182766"/>
                </a:lnTo>
                <a:lnTo>
                  <a:pt x="209810" y="188283"/>
                </a:lnTo>
                <a:lnTo>
                  <a:pt x="216774" y="193909"/>
                </a:lnTo>
                <a:lnTo>
                  <a:pt x="221299" y="196744"/>
                </a:lnTo>
                <a:lnTo>
                  <a:pt x="226219" y="199585"/>
                </a:lnTo>
                <a:lnTo>
                  <a:pt x="230452" y="201480"/>
                </a:lnTo>
                <a:lnTo>
                  <a:pt x="237696" y="203585"/>
                </a:lnTo>
                <a:lnTo>
                  <a:pt x="244216" y="204936"/>
                </a:lnTo>
                <a:lnTo>
                  <a:pt x="246260" y="205047"/>
                </a:lnTo>
                <a:lnTo>
                  <a:pt x="253206" y="20526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2" name="SMARTPenAnnotation545"/>
          <p:cNvSpPr/>
          <p:nvPr/>
        </p:nvSpPr>
        <p:spPr>
          <a:xfrm>
            <a:off x="3414728" y="3836193"/>
            <a:ext cx="145718" cy="235745"/>
          </a:xfrm>
          <a:custGeom>
            <a:avLst/>
            <a:gdLst/>
            <a:ahLst/>
            <a:cxnLst/>
            <a:rect l="0" t="0" r="0" b="0"/>
            <a:pathLst>
              <a:path w="145718" h="282894">
                <a:moveTo>
                  <a:pt x="145717" y="0"/>
                </a:moveTo>
                <a:lnTo>
                  <a:pt x="124383" y="0"/>
                </a:lnTo>
                <a:lnTo>
                  <a:pt x="121969" y="953"/>
                </a:lnTo>
                <a:lnTo>
                  <a:pt x="119407" y="2540"/>
                </a:lnTo>
                <a:lnTo>
                  <a:pt x="116747" y="4551"/>
                </a:lnTo>
                <a:lnTo>
                  <a:pt x="114021" y="6844"/>
                </a:lnTo>
                <a:lnTo>
                  <a:pt x="111251" y="9325"/>
                </a:lnTo>
                <a:lnTo>
                  <a:pt x="105633" y="14622"/>
                </a:lnTo>
                <a:lnTo>
                  <a:pt x="87607" y="32414"/>
                </a:lnTo>
                <a:lnTo>
                  <a:pt x="78297" y="41711"/>
                </a:lnTo>
                <a:lnTo>
                  <a:pt x="74101" y="46857"/>
                </a:lnTo>
                <a:lnTo>
                  <a:pt x="70350" y="52193"/>
                </a:lnTo>
                <a:lnTo>
                  <a:pt x="66897" y="57656"/>
                </a:lnTo>
                <a:lnTo>
                  <a:pt x="62690" y="63202"/>
                </a:lnTo>
                <a:lnTo>
                  <a:pt x="57981" y="68805"/>
                </a:lnTo>
                <a:lnTo>
                  <a:pt x="52936" y="74445"/>
                </a:lnTo>
                <a:lnTo>
                  <a:pt x="48621" y="80110"/>
                </a:lnTo>
                <a:lnTo>
                  <a:pt x="44791" y="85791"/>
                </a:lnTo>
                <a:lnTo>
                  <a:pt x="41285" y="91484"/>
                </a:lnTo>
                <a:lnTo>
                  <a:pt x="37996" y="98137"/>
                </a:lnTo>
                <a:lnTo>
                  <a:pt x="34850" y="105430"/>
                </a:lnTo>
                <a:lnTo>
                  <a:pt x="31801" y="113149"/>
                </a:lnTo>
                <a:lnTo>
                  <a:pt x="27863" y="120200"/>
                </a:lnTo>
                <a:lnTo>
                  <a:pt x="23332" y="126806"/>
                </a:lnTo>
                <a:lnTo>
                  <a:pt x="18407" y="133115"/>
                </a:lnTo>
                <a:lnTo>
                  <a:pt x="14171" y="140179"/>
                </a:lnTo>
                <a:lnTo>
                  <a:pt x="10395" y="147745"/>
                </a:lnTo>
                <a:lnTo>
                  <a:pt x="6924" y="155647"/>
                </a:lnTo>
                <a:lnTo>
                  <a:pt x="4611" y="162820"/>
                </a:lnTo>
                <a:lnTo>
                  <a:pt x="3069" y="169506"/>
                </a:lnTo>
                <a:lnTo>
                  <a:pt x="2040" y="175869"/>
                </a:lnTo>
                <a:lnTo>
                  <a:pt x="1355" y="182016"/>
                </a:lnTo>
                <a:lnTo>
                  <a:pt x="898" y="188019"/>
                </a:lnTo>
                <a:lnTo>
                  <a:pt x="593" y="193926"/>
                </a:lnTo>
                <a:lnTo>
                  <a:pt x="255" y="205570"/>
                </a:lnTo>
                <a:lnTo>
                  <a:pt x="0" y="238354"/>
                </a:lnTo>
                <a:lnTo>
                  <a:pt x="947" y="242723"/>
                </a:lnTo>
                <a:lnTo>
                  <a:pt x="4540" y="250117"/>
                </a:lnTo>
                <a:lnTo>
                  <a:pt x="6831" y="253422"/>
                </a:lnTo>
                <a:lnTo>
                  <a:pt x="9311" y="256578"/>
                </a:lnTo>
                <a:lnTo>
                  <a:pt x="11917" y="259635"/>
                </a:lnTo>
                <a:lnTo>
                  <a:pt x="14607" y="262625"/>
                </a:lnTo>
                <a:lnTo>
                  <a:pt x="20135" y="268487"/>
                </a:lnTo>
                <a:lnTo>
                  <a:pt x="22943" y="270432"/>
                </a:lnTo>
                <a:lnTo>
                  <a:pt x="25768" y="271728"/>
                </a:lnTo>
                <a:lnTo>
                  <a:pt x="28603" y="272592"/>
                </a:lnTo>
                <a:lnTo>
                  <a:pt x="31446" y="274120"/>
                </a:lnTo>
                <a:lnTo>
                  <a:pt x="34294" y="276092"/>
                </a:lnTo>
                <a:lnTo>
                  <a:pt x="37145" y="278359"/>
                </a:lnTo>
                <a:lnTo>
                  <a:pt x="40950" y="279870"/>
                </a:lnTo>
                <a:lnTo>
                  <a:pt x="45392" y="280878"/>
                </a:lnTo>
                <a:lnTo>
                  <a:pt x="50259" y="281550"/>
                </a:lnTo>
                <a:lnTo>
                  <a:pt x="54455" y="281997"/>
                </a:lnTo>
                <a:lnTo>
                  <a:pt x="58206" y="282296"/>
                </a:lnTo>
                <a:lnTo>
                  <a:pt x="61659" y="282495"/>
                </a:lnTo>
                <a:lnTo>
                  <a:pt x="70575" y="282716"/>
                </a:lnTo>
                <a:lnTo>
                  <a:pt x="85709" y="28289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3" name="SMARTPenAnnotation546"/>
          <p:cNvSpPr/>
          <p:nvPr/>
        </p:nvSpPr>
        <p:spPr>
          <a:xfrm>
            <a:off x="3500438" y="4071938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xmlns:mc="http://schemas.openxmlformats.org/markup-compatibility/2006" xmlns:a14="http://schemas.microsoft.com/office/drawing/2010/main" val="0000FF" mc:Ignorable="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4" name="SMARTPenAnnotation547"/>
          <p:cNvSpPr/>
          <p:nvPr/>
        </p:nvSpPr>
        <p:spPr>
          <a:xfrm>
            <a:off x="3569165" y="3871941"/>
            <a:ext cx="154158" cy="178566"/>
          </a:xfrm>
          <a:custGeom>
            <a:avLst/>
            <a:gdLst/>
            <a:ahLst/>
            <a:cxnLst/>
            <a:rect l="0" t="0" r="0" b="0"/>
            <a:pathLst>
              <a:path w="154158" h="214279">
                <a:moveTo>
                  <a:pt x="102722" y="17111"/>
                </a:moveTo>
                <a:lnTo>
                  <a:pt x="102722" y="4340"/>
                </a:lnTo>
                <a:lnTo>
                  <a:pt x="101770" y="2882"/>
                </a:lnTo>
                <a:lnTo>
                  <a:pt x="100182" y="1910"/>
                </a:lnTo>
                <a:lnTo>
                  <a:pt x="95878" y="830"/>
                </a:lnTo>
                <a:lnTo>
                  <a:pt x="93397" y="542"/>
                </a:lnTo>
                <a:lnTo>
                  <a:pt x="90790" y="350"/>
                </a:lnTo>
                <a:lnTo>
                  <a:pt x="88100" y="222"/>
                </a:lnTo>
                <a:lnTo>
                  <a:pt x="82571" y="80"/>
                </a:lnTo>
                <a:lnTo>
                  <a:pt x="74103" y="0"/>
                </a:lnTo>
                <a:lnTo>
                  <a:pt x="71260" y="941"/>
                </a:lnTo>
                <a:lnTo>
                  <a:pt x="68412" y="2520"/>
                </a:lnTo>
                <a:lnTo>
                  <a:pt x="65561" y="4527"/>
                </a:lnTo>
                <a:lnTo>
                  <a:pt x="62709" y="6816"/>
                </a:lnTo>
                <a:lnTo>
                  <a:pt x="59854" y="9295"/>
                </a:lnTo>
                <a:lnTo>
                  <a:pt x="56998" y="11901"/>
                </a:lnTo>
                <a:lnTo>
                  <a:pt x="51285" y="17335"/>
                </a:lnTo>
                <a:lnTo>
                  <a:pt x="39856" y="28585"/>
                </a:lnTo>
                <a:lnTo>
                  <a:pt x="36999" y="32380"/>
                </a:lnTo>
                <a:lnTo>
                  <a:pt x="34142" y="36815"/>
                </a:lnTo>
                <a:lnTo>
                  <a:pt x="31285" y="41677"/>
                </a:lnTo>
                <a:lnTo>
                  <a:pt x="28427" y="45871"/>
                </a:lnTo>
                <a:lnTo>
                  <a:pt x="25569" y="49619"/>
                </a:lnTo>
                <a:lnTo>
                  <a:pt x="22712" y="53071"/>
                </a:lnTo>
                <a:lnTo>
                  <a:pt x="19854" y="57276"/>
                </a:lnTo>
                <a:lnTo>
                  <a:pt x="16997" y="61985"/>
                </a:lnTo>
                <a:lnTo>
                  <a:pt x="14140" y="67030"/>
                </a:lnTo>
                <a:lnTo>
                  <a:pt x="11282" y="71345"/>
                </a:lnTo>
                <a:lnTo>
                  <a:pt x="8424" y="75174"/>
                </a:lnTo>
                <a:lnTo>
                  <a:pt x="5567" y="78680"/>
                </a:lnTo>
                <a:lnTo>
                  <a:pt x="3662" y="82922"/>
                </a:lnTo>
                <a:lnTo>
                  <a:pt x="2392" y="87655"/>
                </a:lnTo>
                <a:lnTo>
                  <a:pt x="1545" y="92715"/>
                </a:lnTo>
                <a:lnTo>
                  <a:pt x="981" y="97041"/>
                </a:lnTo>
                <a:lnTo>
                  <a:pt x="604" y="100878"/>
                </a:lnTo>
                <a:lnTo>
                  <a:pt x="354" y="104388"/>
                </a:lnTo>
                <a:lnTo>
                  <a:pt x="75" y="110828"/>
                </a:lnTo>
                <a:lnTo>
                  <a:pt x="0" y="113879"/>
                </a:lnTo>
                <a:lnTo>
                  <a:pt x="904" y="115913"/>
                </a:lnTo>
                <a:lnTo>
                  <a:pt x="2458" y="117269"/>
                </a:lnTo>
                <a:lnTo>
                  <a:pt x="4447" y="118173"/>
                </a:lnTo>
                <a:lnTo>
                  <a:pt x="9197" y="119177"/>
                </a:lnTo>
                <a:lnTo>
                  <a:pt x="15456" y="119822"/>
                </a:lnTo>
                <a:lnTo>
                  <a:pt x="18852" y="119910"/>
                </a:lnTo>
                <a:lnTo>
                  <a:pt x="24243" y="119966"/>
                </a:lnTo>
                <a:lnTo>
                  <a:pt x="26590" y="119019"/>
                </a:lnTo>
                <a:lnTo>
                  <a:pt x="30060" y="117435"/>
                </a:lnTo>
                <a:lnTo>
                  <a:pt x="34278" y="115426"/>
                </a:lnTo>
                <a:lnTo>
                  <a:pt x="38043" y="113134"/>
                </a:lnTo>
                <a:lnTo>
                  <a:pt x="41505" y="110654"/>
                </a:lnTo>
                <a:lnTo>
                  <a:pt x="44765" y="108048"/>
                </a:lnTo>
                <a:lnTo>
                  <a:pt x="46939" y="105358"/>
                </a:lnTo>
                <a:lnTo>
                  <a:pt x="48389" y="102612"/>
                </a:lnTo>
                <a:lnTo>
                  <a:pt x="50951" y="96069"/>
                </a:lnTo>
                <a:lnTo>
                  <a:pt x="55266" y="86811"/>
                </a:lnTo>
                <a:lnTo>
                  <a:pt x="57749" y="82627"/>
                </a:lnTo>
                <a:lnTo>
                  <a:pt x="60358" y="78886"/>
                </a:lnTo>
                <a:lnTo>
                  <a:pt x="63049" y="75439"/>
                </a:lnTo>
                <a:lnTo>
                  <a:pt x="65796" y="72189"/>
                </a:lnTo>
                <a:lnTo>
                  <a:pt x="68580" y="69069"/>
                </a:lnTo>
                <a:lnTo>
                  <a:pt x="74212" y="63063"/>
                </a:lnTo>
                <a:lnTo>
                  <a:pt x="79891" y="57219"/>
                </a:lnTo>
                <a:lnTo>
                  <a:pt x="81786" y="54327"/>
                </a:lnTo>
                <a:lnTo>
                  <a:pt x="83893" y="48573"/>
                </a:lnTo>
                <a:lnTo>
                  <a:pt x="85406" y="46658"/>
                </a:lnTo>
                <a:lnTo>
                  <a:pt x="87368" y="45382"/>
                </a:lnTo>
                <a:lnTo>
                  <a:pt x="93753" y="42978"/>
                </a:lnTo>
                <a:lnTo>
                  <a:pt x="96513" y="42894"/>
                </a:lnTo>
                <a:lnTo>
                  <a:pt x="102359" y="42832"/>
                </a:lnTo>
                <a:lnTo>
                  <a:pt x="107165" y="47380"/>
                </a:lnTo>
                <a:lnTo>
                  <a:pt x="108542" y="49673"/>
                </a:lnTo>
                <a:lnTo>
                  <a:pt x="110071" y="54760"/>
                </a:lnTo>
                <a:lnTo>
                  <a:pt x="110751" y="60196"/>
                </a:lnTo>
                <a:lnTo>
                  <a:pt x="110932" y="62980"/>
                </a:lnTo>
                <a:lnTo>
                  <a:pt x="112006" y="66740"/>
                </a:lnTo>
                <a:lnTo>
                  <a:pt x="113674" y="71152"/>
                </a:lnTo>
                <a:lnTo>
                  <a:pt x="115738" y="75999"/>
                </a:lnTo>
                <a:lnTo>
                  <a:pt x="117114" y="80182"/>
                </a:lnTo>
                <a:lnTo>
                  <a:pt x="118032" y="83923"/>
                </a:lnTo>
                <a:lnTo>
                  <a:pt x="118644" y="87370"/>
                </a:lnTo>
                <a:lnTo>
                  <a:pt x="119051" y="91573"/>
                </a:lnTo>
                <a:lnTo>
                  <a:pt x="119323" y="96279"/>
                </a:lnTo>
                <a:lnTo>
                  <a:pt x="119504" y="101323"/>
                </a:lnTo>
                <a:lnTo>
                  <a:pt x="120578" y="106589"/>
                </a:lnTo>
                <a:lnTo>
                  <a:pt x="122246" y="112006"/>
                </a:lnTo>
                <a:lnTo>
                  <a:pt x="124311" y="117522"/>
                </a:lnTo>
                <a:lnTo>
                  <a:pt x="125687" y="123104"/>
                </a:lnTo>
                <a:lnTo>
                  <a:pt x="126605" y="128731"/>
                </a:lnTo>
                <a:lnTo>
                  <a:pt x="127216" y="134386"/>
                </a:lnTo>
                <a:lnTo>
                  <a:pt x="127624" y="140062"/>
                </a:lnTo>
                <a:lnTo>
                  <a:pt x="127896" y="145750"/>
                </a:lnTo>
                <a:lnTo>
                  <a:pt x="128077" y="151448"/>
                </a:lnTo>
                <a:lnTo>
                  <a:pt x="129151" y="156199"/>
                </a:lnTo>
                <a:lnTo>
                  <a:pt x="130819" y="160319"/>
                </a:lnTo>
                <a:lnTo>
                  <a:pt x="132883" y="164018"/>
                </a:lnTo>
                <a:lnTo>
                  <a:pt x="134259" y="168389"/>
                </a:lnTo>
                <a:lnTo>
                  <a:pt x="135177" y="173208"/>
                </a:lnTo>
                <a:lnTo>
                  <a:pt x="135789" y="178325"/>
                </a:lnTo>
                <a:lnTo>
                  <a:pt x="136196" y="182689"/>
                </a:lnTo>
                <a:lnTo>
                  <a:pt x="136468" y="186551"/>
                </a:lnTo>
                <a:lnTo>
                  <a:pt x="136649" y="190078"/>
                </a:lnTo>
                <a:lnTo>
                  <a:pt x="137723" y="193382"/>
                </a:lnTo>
                <a:lnTo>
                  <a:pt x="141456" y="199594"/>
                </a:lnTo>
                <a:lnTo>
                  <a:pt x="143749" y="205529"/>
                </a:lnTo>
                <a:lnTo>
                  <a:pt x="144361" y="208446"/>
                </a:lnTo>
                <a:lnTo>
                  <a:pt x="145722" y="210390"/>
                </a:lnTo>
                <a:lnTo>
                  <a:pt x="147581" y="211686"/>
                </a:lnTo>
                <a:lnTo>
                  <a:pt x="154157" y="21427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5" name="SMARTPenAnnotation548"/>
          <p:cNvSpPr/>
          <p:nvPr/>
        </p:nvSpPr>
        <p:spPr>
          <a:xfrm>
            <a:off x="3749040" y="3821994"/>
            <a:ext cx="126895" cy="264233"/>
          </a:xfrm>
          <a:custGeom>
            <a:avLst/>
            <a:gdLst/>
            <a:ahLst/>
            <a:cxnLst/>
            <a:rect l="0" t="0" r="0" b="0"/>
            <a:pathLst>
              <a:path w="126895" h="317079">
                <a:moveTo>
                  <a:pt x="0" y="8468"/>
                </a:moveTo>
                <a:lnTo>
                  <a:pt x="7382" y="1086"/>
                </a:lnTo>
                <a:lnTo>
                  <a:pt x="10584" y="424"/>
                </a:lnTo>
                <a:lnTo>
                  <a:pt x="15849" y="0"/>
                </a:lnTo>
                <a:lnTo>
                  <a:pt x="19110" y="2482"/>
                </a:lnTo>
                <a:lnTo>
                  <a:pt x="21313" y="4477"/>
                </a:lnTo>
                <a:lnTo>
                  <a:pt x="23733" y="5807"/>
                </a:lnTo>
                <a:lnTo>
                  <a:pt x="26300" y="6694"/>
                </a:lnTo>
                <a:lnTo>
                  <a:pt x="28964" y="7286"/>
                </a:lnTo>
                <a:lnTo>
                  <a:pt x="31692" y="8632"/>
                </a:lnTo>
                <a:lnTo>
                  <a:pt x="34463" y="10482"/>
                </a:lnTo>
                <a:lnTo>
                  <a:pt x="37263" y="12669"/>
                </a:lnTo>
                <a:lnTo>
                  <a:pt x="40082" y="14126"/>
                </a:lnTo>
                <a:lnTo>
                  <a:pt x="42914" y="15097"/>
                </a:lnTo>
                <a:lnTo>
                  <a:pt x="45755" y="15744"/>
                </a:lnTo>
                <a:lnTo>
                  <a:pt x="48601" y="18081"/>
                </a:lnTo>
                <a:lnTo>
                  <a:pt x="51451" y="21544"/>
                </a:lnTo>
                <a:lnTo>
                  <a:pt x="54303" y="25758"/>
                </a:lnTo>
                <a:lnTo>
                  <a:pt x="58110" y="29520"/>
                </a:lnTo>
                <a:lnTo>
                  <a:pt x="62552" y="32979"/>
                </a:lnTo>
                <a:lnTo>
                  <a:pt x="67419" y="36239"/>
                </a:lnTo>
                <a:lnTo>
                  <a:pt x="71616" y="39364"/>
                </a:lnTo>
                <a:lnTo>
                  <a:pt x="75367" y="42400"/>
                </a:lnTo>
                <a:lnTo>
                  <a:pt x="78820" y="45377"/>
                </a:lnTo>
                <a:lnTo>
                  <a:pt x="82074" y="49266"/>
                </a:lnTo>
                <a:lnTo>
                  <a:pt x="85197" y="53764"/>
                </a:lnTo>
                <a:lnTo>
                  <a:pt x="88230" y="58668"/>
                </a:lnTo>
                <a:lnTo>
                  <a:pt x="91205" y="63842"/>
                </a:lnTo>
                <a:lnTo>
                  <a:pt x="97051" y="74671"/>
                </a:lnTo>
                <a:lnTo>
                  <a:pt x="99943" y="81178"/>
                </a:lnTo>
                <a:lnTo>
                  <a:pt x="102824" y="88374"/>
                </a:lnTo>
                <a:lnTo>
                  <a:pt x="105697" y="96029"/>
                </a:lnTo>
                <a:lnTo>
                  <a:pt x="108565" y="103037"/>
                </a:lnTo>
                <a:lnTo>
                  <a:pt x="111430" y="109613"/>
                </a:lnTo>
                <a:lnTo>
                  <a:pt x="114291" y="115903"/>
                </a:lnTo>
                <a:lnTo>
                  <a:pt x="117152" y="122954"/>
                </a:lnTo>
                <a:lnTo>
                  <a:pt x="120011" y="130512"/>
                </a:lnTo>
                <a:lnTo>
                  <a:pt x="122870" y="138408"/>
                </a:lnTo>
                <a:lnTo>
                  <a:pt x="124776" y="145577"/>
                </a:lnTo>
                <a:lnTo>
                  <a:pt x="126047" y="152262"/>
                </a:lnTo>
                <a:lnTo>
                  <a:pt x="126894" y="158623"/>
                </a:lnTo>
                <a:lnTo>
                  <a:pt x="126506" y="165721"/>
                </a:lnTo>
                <a:lnTo>
                  <a:pt x="125295" y="173311"/>
                </a:lnTo>
                <a:lnTo>
                  <a:pt x="123535" y="181228"/>
                </a:lnTo>
                <a:lnTo>
                  <a:pt x="121409" y="189364"/>
                </a:lnTo>
                <a:lnTo>
                  <a:pt x="119040" y="197645"/>
                </a:lnTo>
                <a:lnTo>
                  <a:pt x="116507" y="206024"/>
                </a:lnTo>
                <a:lnTo>
                  <a:pt x="113867" y="213514"/>
                </a:lnTo>
                <a:lnTo>
                  <a:pt x="111154" y="220413"/>
                </a:lnTo>
                <a:lnTo>
                  <a:pt x="108392" y="226917"/>
                </a:lnTo>
                <a:lnTo>
                  <a:pt x="105600" y="234111"/>
                </a:lnTo>
                <a:lnTo>
                  <a:pt x="99956" y="249724"/>
                </a:lnTo>
                <a:lnTo>
                  <a:pt x="98070" y="255982"/>
                </a:lnTo>
                <a:lnTo>
                  <a:pt x="95974" y="265477"/>
                </a:lnTo>
                <a:lnTo>
                  <a:pt x="94463" y="270294"/>
                </a:lnTo>
                <a:lnTo>
                  <a:pt x="92503" y="275411"/>
                </a:lnTo>
                <a:lnTo>
                  <a:pt x="90244" y="280727"/>
                </a:lnTo>
                <a:lnTo>
                  <a:pt x="87785" y="285224"/>
                </a:lnTo>
                <a:lnTo>
                  <a:pt x="85194" y="289175"/>
                </a:lnTo>
                <a:lnTo>
                  <a:pt x="82513" y="292761"/>
                </a:lnTo>
                <a:lnTo>
                  <a:pt x="79774" y="295151"/>
                </a:lnTo>
                <a:lnTo>
                  <a:pt x="76996" y="296745"/>
                </a:lnTo>
                <a:lnTo>
                  <a:pt x="74190" y="297807"/>
                </a:lnTo>
                <a:lnTo>
                  <a:pt x="71368" y="299469"/>
                </a:lnTo>
                <a:lnTo>
                  <a:pt x="68534" y="301528"/>
                </a:lnTo>
                <a:lnTo>
                  <a:pt x="61692" y="307127"/>
                </a:lnTo>
                <a:lnTo>
                  <a:pt x="58216" y="310433"/>
                </a:lnTo>
                <a:lnTo>
                  <a:pt x="55956" y="312648"/>
                </a:lnTo>
                <a:lnTo>
                  <a:pt x="53497" y="314124"/>
                </a:lnTo>
                <a:lnTo>
                  <a:pt x="50905" y="315109"/>
                </a:lnTo>
                <a:lnTo>
                  <a:pt x="42863" y="31707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" name="SMARTPenAnnotation549"/>
          <p:cNvSpPr/>
          <p:nvPr/>
        </p:nvSpPr>
        <p:spPr>
          <a:xfrm>
            <a:off x="5292090" y="3650456"/>
            <a:ext cx="231458" cy="7137"/>
          </a:xfrm>
          <a:custGeom>
            <a:avLst/>
            <a:gdLst/>
            <a:ahLst/>
            <a:cxnLst/>
            <a:rect l="0" t="0" r="0" b="0"/>
            <a:pathLst>
              <a:path w="231458" h="8564">
                <a:moveTo>
                  <a:pt x="0" y="0"/>
                </a:moveTo>
                <a:lnTo>
                  <a:pt x="4551" y="0"/>
                </a:lnTo>
                <a:lnTo>
                  <a:pt x="5891" y="953"/>
                </a:lnTo>
                <a:lnTo>
                  <a:pt x="6785" y="2540"/>
                </a:lnTo>
                <a:lnTo>
                  <a:pt x="7381" y="4551"/>
                </a:lnTo>
                <a:lnTo>
                  <a:pt x="9683" y="5891"/>
                </a:lnTo>
                <a:lnTo>
                  <a:pt x="13122" y="6785"/>
                </a:lnTo>
                <a:lnTo>
                  <a:pt x="17321" y="7381"/>
                </a:lnTo>
                <a:lnTo>
                  <a:pt x="21072" y="7778"/>
                </a:lnTo>
                <a:lnTo>
                  <a:pt x="24526" y="8043"/>
                </a:lnTo>
                <a:lnTo>
                  <a:pt x="27780" y="8219"/>
                </a:lnTo>
                <a:lnTo>
                  <a:pt x="36476" y="8416"/>
                </a:lnTo>
                <a:lnTo>
                  <a:pt x="74422" y="8563"/>
                </a:lnTo>
                <a:lnTo>
                  <a:pt x="80095" y="7614"/>
                </a:lnTo>
                <a:lnTo>
                  <a:pt x="85782" y="6029"/>
                </a:lnTo>
                <a:lnTo>
                  <a:pt x="91477" y="4019"/>
                </a:lnTo>
                <a:lnTo>
                  <a:pt x="97180" y="2680"/>
                </a:lnTo>
                <a:lnTo>
                  <a:pt x="102886" y="1786"/>
                </a:lnTo>
                <a:lnTo>
                  <a:pt x="108596" y="1191"/>
                </a:lnTo>
                <a:lnTo>
                  <a:pt x="115259" y="794"/>
                </a:lnTo>
                <a:lnTo>
                  <a:pt x="130284" y="353"/>
                </a:lnTo>
                <a:lnTo>
                  <a:pt x="168239" y="31"/>
                </a:lnTo>
                <a:lnTo>
                  <a:pt x="231457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7" name="SMARTPenAnnotation550"/>
          <p:cNvSpPr/>
          <p:nvPr/>
        </p:nvSpPr>
        <p:spPr>
          <a:xfrm>
            <a:off x="5309589" y="3743325"/>
            <a:ext cx="231105" cy="14288"/>
          </a:xfrm>
          <a:custGeom>
            <a:avLst/>
            <a:gdLst/>
            <a:ahLst/>
            <a:cxnLst/>
            <a:rect l="0" t="0" r="0" b="0"/>
            <a:pathLst>
              <a:path w="231105" h="17146">
                <a:moveTo>
                  <a:pt x="8219" y="17145"/>
                </a:moveTo>
                <a:lnTo>
                  <a:pt x="0" y="17145"/>
                </a:lnTo>
                <a:lnTo>
                  <a:pt x="15256" y="17145"/>
                </a:lnTo>
                <a:lnTo>
                  <a:pt x="17673" y="16192"/>
                </a:lnTo>
                <a:lnTo>
                  <a:pt x="21189" y="14605"/>
                </a:lnTo>
                <a:lnTo>
                  <a:pt x="25438" y="12594"/>
                </a:lnTo>
                <a:lnTo>
                  <a:pt x="29224" y="11253"/>
                </a:lnTo>
                <a:lnTo>
                  <a:pt x="32700" y="10359"/>
                </a:lnTo>
                <a:lnTo>
                  <a:pt x="35970" y="9763"/>
                </a:lnTo>
                <a:lnTo>
                  <a:pt x="40055" y="9367"/>
                </a:lnTo>
                <a:lnTo>
                  <a:pt x="44682" y="9101"/>
                </a:lnTo>
                <a:lnTo>
                  <a:pt x="54905" y="8808"/>
                </a:lnTo>
                <a:lnTo>
                  <a:pt x="82641" y="8603"/>
                </a:lnTo>
                <a:lnTo>
                  <a:pt x="88313" y="7640"/>
                </a:lnTo>
                <a:lnTo>
                  <a:pt x="94001" y="6046"/>
                </a:lnTo>
                <a:lnTo>
                  <a:pt x="99697" y="4030"/>
                </a:lnTo>
                <a:lnTo>
                  <a:pt x="105400" y="2687"/>
                </a:lnTo>
                <a:lnTo>
                  <a:pt x="111106" y="1791"/>
                </a:lnTo>
                <a:lnTo>
                  <a:pt x="116815" y="1194"/>
                </a:lnTo>
                <a:lnTo>
                  <a:pt x="122527" y="796"/>
                </a:lnTo>
                <a:lnTo>
                  <a:pt x="128239" y="531"/>
                </a:lnTo>
                <a:lnTo>
                  <a:pt x="139666" y="236"/>
                </a:lnTo>
                <a:lnTo>
                  <a:pt x="231104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8" name="SMARTPenAnnotation551"/>
          <p:cNvSpPr/>
          <p:nvPr/>
        </p:nvSpPr>
        <p:spPr>
          <a:xfrm>
            <a:off x="5755004" y="3600450"/>
            <a:ext cx="145734" cy="21345"/>
          </a:xfrm>
          <a:custGeom>
            <a:avLst/>
            <a:gdLst/>
            <a:ahLst/>
            <a:cxnLst/>
            <a:rect l="0" t="0" r="0" b="0"/>
            <a:pathLst>
              <a:path w="145734" h="25614">
                <a:moveTo>
                  <a:pt x="0" y="17145"/>
                </a:moveTo>
                <a:lnTo>
                  <a:pt x="4551" y="17145"/>
                </a:lnTo>
                <a:lnTo>
                  <a:pt x="5892" y="18097"/>
                </a:lnTo>
                <a:lnTo>
                  <a:pt x="6786" y="19685"/>
                </a:lnTo>
                <a:lnTo>
                  <a:pt x="7382" y="21695"/>
                </a:lnTo>
                <a:lnTo>
                  <a:pt x="8731" y="23036"/>
                </a:lnTo>
                <a:lnTo>
                  <a:pt x="10584" y="23930"/>
                </a:lnTo>
                <a:lnTo>
                  <a:pt x="15849" y="25364"/>
                </a:lnTo>
                <a:lnTo>
                  <a:pt x="19110" y="25560"/>
                </a:lnTo>
                <a:lnTo>
                  <a:pt x="21312" y="25613"/>
                </a:lnTo>
                <a:lnTo>
                  <a:pt x="23733" y="24695"/>
                </a:lnTo>
                <a:lnTo>
                  <a:pt x="26300" y="23131"/>
                </a:lnTo>
                <a:lnTo>
                  <a:pt x="28963" y="21136"/>
                </a:lnTo>
                <a:lnTo>
                  <a:pt x="32644" y="19805"/>
                </a:lnTo>
                <a:lnTo>
                  <a:pt x="37003" y="18918"/>
                </a:lnTo>
                <a:lnTo>
                  <a:pt x="41814" y="18327"/>
                </a:lnTo>
                <a:lnTo>
                  <a:pt x="46926" y="17933"/>
                </a:lnTo>
                <a:lnTo>
                  <a:pt x="52239" y="17670"/>
                </a:lnTo>
                <a:lnTo>
                  <a:pt x="57686" y="17495"/>
                </a:lnTo>
                <a:lnTo>
                  <a:pt x="63223" y="16426"/>
                </a:lnTo>
                <a:lnTo>
                  <a:pt x="68819" y="14760"/>
                </a:lnTo>
                <a:lnTo>
                  <a:pt x="74454" y="12698"/>
                </a:lnTo>
                <a:lnTo>
                  <a:pt x="79164" y="11323"/>
                </a:lnTo>
                <a:lnTo>
                  <a:pt x="83257" y="10406"/>
                </a:lnTo>
                <a:lnTo>
                  <a:pt x="86937" y="9794"/>
                </a:lnTo>
                <a:lnTo>
                  <a:pt x="91295" y="9387"/>
                </a:lnTo>
                <a:lnTo>
                  <a:pt x="96106" y="9115"/>
                </a:lnTo>
                <a:lnTo>
                  <a:pt x="101219" y="8934"/>
                </a:lnTo>
                <a:lnTo>
                  <a:pt x="106532" y="7861"/>
                </a:lnTo>
                <a:lnTo>
                  <a:pt x="111979" y="6193"/>
                </a:lnTo>
                <a:lnTo>
                  <a:pt x="117515" y="4128"/>
                </a:lnTo>
                <a:lnTo>
                  <a:pt x="122158" y="2752"/>
                </a:lnTo>
                <a:lnTo>
                  <a:pt x="126207" y="1835"/>
                </a:lnTo>
                <a:lnTo>
                  <a:pt x="129858" y="1223"/>
                </a:lnTo>
                <a:lnTo>
                  <a:pt x="133245" y="815"/>
                </a:lnTo>
                <a:lnTo>
                  <a:pt x="136455" y="543"/>
                </a:lnTo>
                <a:lnTo>
                  <a:pt x="145733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9" name="SMARTPenAnnotation552"/>
          <p:cNvSpPr/>
          <p:nvPr/>
        </p:nvSpPr>
        <p:spPr>
          <a:xfrm>
            <a:off x="6003607" y="3486179"/>
            <a:ext cx="188438" cy="178566"/>
          </a:xfrm>
          <a:custGeom>
            <a:avLst/>
            <a:gdLst/>
            <a:ahLst/>
            <a:cxnLst/>
            <a:rect l="0" t="0" r="0" b="0"/>
            <a:pathLst>
              <a:path w="188438" h="214279">
                <a:moveTo>
                  <a:pt x="0" y="59973"/>
                </a:moveTo>
                <a:lnTo>
                  <a:pt x="0" y="55423"/>
                </a:lnTo>
                <a:lnTo>
                  <a:pt x="953" y="54082"/>
                </a:lnTo>
                <a:lnTo>
                  <a:pt x="2540" y="53188"/>
                </a:lnTo>
                <a:lnTo>
                  <a:pt x="4551" y="52592"/>
                </a:lnTo>
                <a:lnTo>
                  <a:pt x="5892" y="51243"/>
                </a:lnTo>
                <a:lnTo>
                  <a:pt x="6785" y="49390"/>
                </a:lnTo>
                <a:lnTo>
                  <a:pt x="7381" y="47203"/>
                </a:lnTo>
                <a:lnTo>
                  <a:pt x="10583" y="42232"/>
                </a:lnTo>
                <a:lnTo>
                  <a:pt x="12770" y="39573"/>
                </a:lnTo>
                <a:lnTo>
                  <a:pt x="16134" y="36848"/>
                </a:lnTo>
                <a:lnTo>
                  <a:pt x="20281" y="34079"/>
                </a:lnTo>
                <a:lnTo>
                  <a:pt x="24950" y="31281"/>
                </a:lnTo>
                <a:lnTo>
                  <a:pt x="29016" y="29415"/>
                </a:lnTo>
                <a:lnTo>
                  <a:pt x="32679" y="28171"/>
                </a:lnTo>
                <a:lnTo>
                  <a:pt x="36074" y="27342"/>
                </a:lnTo>
                <a:lnTo>
                  <a:pt x="39289" y="25836"/>
                </a:lnTo>
                <a:lnTo>
                  <a:pt x="42385" y="23880"/>
                </a:lnTo>
                <a:lnTo>
                  <a:pt x="45402" y="21624"/>
                </a:lnTo>
                <a:lnTo>
                  <a:pt x="49318" y="19167"/>
                </a:lnTo>
                <a:lnTo>
                  <a:pt x="53834" y="16577"/>
                </a:lnTo>
                <a:lnTo>
                  <a:pt x="58749" y="13897"/>
                </a:lnTo>
                <a:lnTo>
                  <a:pt x="63931" y="12111"/>
                </a:lnTo>
                <a:lnTo>
                  <a:pt x="69290" y="10920"/>
                </a:lnTo>
                <a:lnTo>
                  <a:pt x="74769" y="10126"/>
                </a:lnTo>
                <a:lnTo>
                  <a:pt x="79374" y="8644"/>
                </a:lnTo>
                <a:lnTo>
                  <a:pt x="83396" y="6704"/>
                </a:lnTo>
                <a:lnTo>
                  <a:pt x="87030" y="4458"/>
                </a:lnTo>
                <a:lnTo>
                  <a:pt x="91358" y="2960"/>
                </a:lnTo>
                <a:lnTo>
                  <a:pt x="96148" y="1962"/>
                </a:lnTo>
                <a:lnTo>
                  <a:pt x="101246" y="1297"/>
                </a:lnTo>
                <a:lnTo>
                  <a:pt x="105598" y="853"/>
                </a:lnTo>
                <a:lnTo>
                  <a:pt x="109451" y="557"/>
                </a:lnTo>
                <a:lnTo>
                  <a:pt x="112972" y="360"/>
                </a:lnTo>
                <a:lnTo>
                  <a:pt x="121965" y="141"/>
                </a:lnTo>
                <a:lnTo>
                  <a:pt x="138709" y="0"/>
                </a:lnTo>
                <a:lnTo>
                  <a:pt x="141051" y="941"/>
                </a:lnTo>
                <a:lnTo>
                  <a:pt x="142612" y="2521"/>
                </a:lnTo>
                <a:lnTo>
                  <a:pt x="143652" y="4527"/>
                </a:lnTo>
                <a:lnTo>
                  <a:pt x="144808" y="9295"/>
                </a:lnTo>
                <a:lnTo>
                  <a:pt x="145322" y="14590"/>
                </a:lnTo>
                <a:lnTo>
                  <a:pt x="145550" y="20118"/>
                </a:lnTo>
                <a:lnTo>
                  <a:pt x="143706" y="22925"/>
                </a:lnTo>
                <a:lnTo>
                  <a:pt x="140571" y="25750"/>
                </a:lnTo>
                <a:lnTo>
                  <a:pt x="136577" y="28585"/>
                </a:lnTo>
                <a:lnTo>
                  <a:pt x="132961" y="32380"/>
                </a:lnTo>
                <a:lnTo>
                  <a:pt x="129598" y="36815"/>
                </a:lnTo>
                <a:lnTo>
                  <a:pt x="126404" y="41677"/>
                </a:lnTo>
                <a:lnTo>
                  <a:pt x="123322" y="46823"/>
                </a:lnTo>
                <a:lnTo>
                  <a:pt x="120315" y="52159"/>
                </a:lnTo>
                <a:lnTo>
                  <a:pt x="117357" y="57621"/>
                </a:lnTo>
                <a:lnTo>
                  <a:pt x="114433" y="62215"/>
                </a:lnTo>
                <a:lnTo>
                  <a:pt x="111531" y="66230"/>
                </a:lnTo>
                <a:lnTo>
                  <a:pt x="108644" y="69860"/>
                </a:lnTo>
                <a:lnTo>
                  <a:pt x="104814" y="74184"/>
                </a:lnTo>
                <a:lnTo>
                  <a:pt x="95479" y="84069"/>
                </a:lnTo>
                <a:lnTo>
                  <a:pt x="91276" y="87467"/>
                </a:lnTo>
                <a:lnTo>
                  <a:pt x="87520" y="89732"/>
                </a:lnTo>
                <a:lnTo>
                  <a:pt x="84064" y="91242"/>
                </a:lnTo>
                <a:lnTo>
                  <a:pt x="80808" y="93202"/>
                </a:lnTo>
                <a:lnTo>
                  <a:pt x="77684" y="95461"/>
                </a:lnTo>
                <a:lnTo>
                  <a:pt x="74650" y="97919"/>
                </a:lnTo>
                <a:lnTo>
                  <a:pt x="72627" y="100510"/>
                </a:lnTo>
                <a:lnTo>
                  <a:pt x="71278" y="103191"/>
                </a:lnTo>
                <a:lnTo>
                  <a:pt x="69113" y="109785"/>
                </a:lnTo>
                <a:lnTo>
                  <a:pt x="67983" y="110326"/>
                </a:lnTo>
                <a:lnTo>
                  <a:pt x="63747" y="111088"/>
                </a:lnTo>
                <a:lnTo>
                  <a:pt x="68336" y="111396"/>
                </a:lnTo>
                <a:lnTo>
                  <a:pt x="73059" y="106854"/>
                </a:lnTo>
                <a:lnTo>
                  <a:pt x="75376" y="105514"/>
                </a:lnTo>
                <a:lnTo>
                  <a:pt x="84140" y="102677"/>
                </a:lnTo>
                <a:lnTo>
                  <a:pt x="88479" y="100825"/>
                </a:lnTo>
                <a:lnTo>
                  <a:pt x="93276" y="98638"/>
                </a:lnTo>
                <a:lnTo>
                  <a:pt x="97426" y="97180"/>
                </a:lnTo>
                <a:lnTo>
                  <a:pt x="101146" y="96207"/>
                </a:lnTo>
                <a:lnTo>
                  <a:pt x="104578" y="95559"/>
                </a:lnTo>
                <a:lnTo>
                  <a:pt x="108771" y="95127"/>
                </a:lnTo>
                <a:lnTo>
                  <a:pt x="113471" y="94839"/>
                </a:lnTo>
                <a:lnTo>
                  <a:pt x="123774" y="94519"/>
                </a:lnTo>
                <a:lnTo>
                  <a:pt x="151351" y="94286"/>
                </a:lnTo>
                <a:lnTo>
                  <a:pt x="172978" y="94266"/>
                </a:lnTo>
                <a:lnTo>
                  <a:pt x="176278" y="95218"/>
                </a:lnTo>
                <a:lnTo>
                  <a:pt x="179432" y="96804"/>
                </a:lnTo>
                <a:lnTo>
                  <a:pt x="182486" y="98815"/>
                </a:lnTo>
                <a:lnTo>
                  <a:pt x="184522" y="101108"/>
                </a:lnTo>
                <a:lnTo>
                  <a:pt x="185880" y="103589"/>
                </a:lnTo>
                <a:lnTo>
                  <a:pt x="187389" y="108886"/>
                </a:lnTo>
                <a:lnTo>
                  <a:pt x="188059" y="114415"/>
                </a:lnTo>
                <a:lnTo>
                  <a:pt x="188357" y="120047"/>
                </a:lnTo>
                <a:lnTo>
                  <a:pt x="188437" y="122882"/>
                </a:lnTo>
                <a:lnTo>
                  <a:pt x="187537" y="126677"/>
                </a:lnTo>
                <a:lnTo>
                  <a:pt x="185984" y="131113"/>
                </a:lnTo>
                <a:lnTo>
                  <a:pt x="183997" y="135975"/>
                </a:lnTo>
                <a:lnTo>
                  <a:pt x="181720" y="140168"/>
                </a:lnTo>
                <a:lnTo>
                  <a:pt x="179249" y="143916"/>
                </a:lnTo>
                <a:lnTo>
                  <a:pt x="176649" y="147368"/>
                </a:lnTo>
                <a:lnTo>
                  <a:pt x="173011" y="151574"/>
                </a:lnTo>
                <a:lnTo>
                  <a:pt x="168681" y="156283"/>
                </a:lnTo>
                <a:lnTo>
                  <a:pt x="163889" y="161327"/>
                </a:lnTo>
                <a:lnTo>
                  <a:pt x="159742" y="166595"/>
                </a:lnTo>
                <a:lnTo>
                  <a:pt x="156025" y="172012"/>
                </a:lnTo>
                <a:lnTo>
                  <a:pt x="152594" y="177528"/>
                </a:lnTo>
                <a:lnTo>
                  <a:pt x="148402" y="182158"/>
                </a:lnTo>
                <a:lnTo>
                  <a:pt x="143702" y="186197"/>
                </a:lnTo>
                <a:lnTo>
                  <a:pt x="138664" y="189843"/>
                </a:lnTo>
                <a:lnTo>
                  <a:pt x="133400" y="193225"/>
                </a:lnTo>
                <a:lnTo>
                  <a:pt x="127986" y="196433"/>
                </a:lnTo>
                <a:lnTo>
                  <a:pt x="122472" y="199524"/>
                </a:lnTo>
                <a:lnTo>
                  <a:pt x="117842" y="202537"/>
                </a:lnTo>
                <a:lnTo>
                  <a:pt x="113804" y="205498"/>
                </a:lnTo>
                <a:lnTo>
                  <a:pt x="110160" y="208425"/>
                </a:lnTo>
                <a:lnTo>
                  <a:pt x="105825" y="210376"/>
                </a:lnTo>
                <a:lnTo>
                  <a:pt x="101030" y="211677"/>
                </a:lnTo>
                <a:lnTo>
                  <a:pt x="95928" y="212544"/>
                </a:lnTo>
                <a:lnTo>
                  <a:pt x="91575" y="213122"/>
                </a:lnTo>
                <a:lnTo>
                  <a:pt x="87720" y="213507"/>
                </a:lnTo>
                <a:lnTo>
                  <a:pt x="84197" y="213764"/>
                </a:lnTo>
                <a:lnTo>
                  <a:pt x="80897" y="213935"/>
                </a:lnTo>
                <a:lnTo>
                  <a:pt x="74689" y="214126"/>
                </a:lnTo>
                <a:lnTo>
                  <a:pt x="27443" y="214278"/>
                </a:lnTo>
                <a:lnTo>
                  <a:pt x="23944" y="211738"/>
                </a:lnTo>
                <a:lnTo>
                  <a:pt x="17168" y="205727"/>
                </a:lnTo>
                <a:lnTo>
                  <a:pt x="17145" y="20570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0" name="SMARTPenAnnotation553"/>
          <p:cNvSpPr/>
          <p:nvPr/>
        </p:nvSpPr>
        <p:spPr>
          <a:xfrm>
            <a:off x="6286500" y="3436144"/>
            <a:ext cx="188596" cy="250028"/>
          </a:xfrm>
          <a:custGeom>
            <a:avLst/>
            <a:gdLst/>
            <a:ahLst/>
            <a:cxnLst/>
            <a:rect l="0" t="0" r="0" b="0"/>
            <a:pathLst>
              <a:path w="188596" h="300034">
                <a:moveTo>
                  <a:pt x="188595" y="0"/>
                </a:moveTo>
                <a:lnTo>
                  <a:pt x="159872" y="0"/>
                </a:lnTo>
                <a:lnTo>
                  <a:pt x="157064" y="953"/>
                </a:lnTo>
                <a:lnTo>
                  <a:pt x="151403" y="4551"/>
                </a:lnTo>
                <a:lnTo>
                  <a:pt x="147608" y="5891"/>
                </a:lnTo>
                <a:lnTo>
                  <a:pt x="143173" y="6785"/>
                </a:lnTo>
                <a:lnTo>
                  <a:pt x="138310" y="7381"/>
                </a:lnTo>
                <a:lnTo>
                  <a:pt x="134117" y="7778"/>
                </a:lnTo>
                <a:lnTo>
                  <a:pt x="130369" y="8043"/>
                </a:lnTo>
                <a:lnTo>
                  <a:pt x="126917" y="8219"/>
                </a:lnTo>
                <a:lnTo>
                  <a:pt x="122711" y="9290"/>
                </a:lnTo>
                <a:lnTo>
                  <a:pt x="118003" y="10956"/>
                </a:lnTo>
                <a:lnTo>
                  <a:pt x="112958" y="13019"/>
                </a:lnTo>
                <a:lnTo>
                  <a:pt x="108643" y="14394"/>
                </a:lnTo>
                <a:lnTo>
                  <a:pt x="104813" y="15311"/>
                </a:lnTo>
                <a:lnTo>
                  <a:pt x="101308" y="15923"/>
                </a:lnTo>
                <a:lnTo>
                  <a:pt x="98019" y="16330"/>
                </a:lnTo>
                <a:lnTo>
                  <a:pt x="94873" y="16602"/>
                </a:lnTo>
                <a:lnTo>
                  <a:pt x="91824" y="16783"/>
                </a:lnTo>
                <a:lnTo>
                  <a:pt x="85895" y="16984"/>
                </a:lnTo>
                <a:lnTo>
                  <a:pt x="74328" y="17114"/>
                </a:lnTo>
                <a:lnTo>
                  <a:pt x="43011" y="17145"/>
                </a:lnTo>
                <a:lnTo>
                  <a:pt x="42882" y="26470"/>
                </a:lnTo>
                <a:lnTo>
                  <a:pt x="42862" y="53467"/>
                </a:lnTo>
                <a:lnTo>
                  <a:pt x="40322" y="62181"/>
                </a:lnTo>
                <a:lnTo>
                  <a:pt x="36970" y="71451"/>
                </a:lnTo>
                <a:lnTo>
                  <a:pt x="35481" y="78746"/>
                </a:lnTo>
                <a:lnTo>
                  <a:pt x="34819" y="87703"/>
                </a:lnTo>
                <a:lnTo>
                  <a:pt x="34525" y="97082"/>
                </a:lnTo>
                <a:lnTo>
                  <a:pt x="34360" y="108669"/>
                </a:lnTo>
                <a:lnTo>
                  <a:pt x="34290" y="145197"/>
                </a:lnTo>
                <a:lnTo>
                  <a:pt x="40181" y="145627"/>
                </a:lnTo>
                <a:lnTo>
                  <a:pt x="44873" y="145711"/>
                </a:lnTo>
                <a:lnTo>
                  <a:pt x="62982" y="145731"/>
                </a:lnTo>
                <a:lnTo>
                  <a:pt x="65801" y="144779"/>
                </a:lnTo>
                <a:lnTo>
                  <a:pt x="71472" y="141182"/>
                </a:lnTo>
                <a:lnTo>
                  <a:pt x="75270" y="139841"/>
                </a:lnTo>
                <a:lnTo>
                  <a:pt x="79707" y="138948"/>
                </a:lnTo>
                <a:lnTo>
                  <a:pt x="84571" y="138352"/>
                </a:lnTo>
                <a:lnTo>
                  <a:pt x="88765" y="137955"/>
                </a:lnTo>
                <a:lnTo>
                  <a:pt x="92514" y="137690"/>
                </a:lnTo>
                <a:lnTo>
                  <a:pt x="95966" y="137513"/>
                </a:lnTo>
                <a:lnTo>
                  <a:pt x="102342" y="137317"/>
                </a:lnTo>
                <a:lnTo>
                  <a:pt x="118746" y="137191"/>
                </a:lnTo>
                <a:lnTo>
                  <a:pt x="130222" y="137169"/>
                </a:lnTo>
                <a:lnTo>
                  <a:pt x="134439" y="138119"/>
                </a:lnTo>
                <a:lnTo>
                  <a:pt x="139156" y="139704"/>
                </a:lnTo>
                <a:lnTo>
                  <a:pt x="144206" y="141714"/>
                </a:lnTo>
                <a:lnTo>
                  <a:pt x="148525" y="143054"/>
                </a:lnTo>
                <a:lnTo>
                  <a:pt x="152356" y="143946"/>
                </a:lnTo>
                <a:lnTo>
                  <a:pt x="155863" y="144542"/>
                </a:lnTo>
                <a:lnTo>
                  <a:pt x="159154" y="145891"/>
                </a:lnTo>
                <a:lnTo>
                  <a:pt x="162300" y="147743"/>
                </a:lnTo>
                <a:lnTo>
                  <a:pt x="165350" y="149930"/>
                </a:lnTo>
                <a:lnTo>
                  <a:pt x="168335" y="152341"/>
                </a:lnTo>
                <a:lnTo>
                  <a:pt x="174193" y="157560"/>
                </a:lnTo>
                <a:lnTo>
                  <a:pt x="176136" y="160285"/>
                </a:lnTo>
                <a:lnTo>
                  <a:pt x="178295" y="165853"/>
                </a:lnTo>
                <a:lnTo>
                  <a:pt x="179254" y="174042"/>
                </a:lnTo>
                <a:lnTo>
                  <a:pt x="179681" y="183080"/>
                </a:lnTo>
                <a:lnTo>
                  <a:pt x="179870" y="190271"/>
                </a:lnTo>
                <a:lnTo>
                  <a:pt x="179977" y="204226"/>
                </a:lnTo>
                <a:lnTo>
                  <a:pt x="179039" y="209493"/>
                </a:lnTo>
                <a:lnTo>
                  <a:pt x="177462" y="214910"/>
                </a:lnTo>
                <a:lnTo>
                  <a:pt x="175458" y="220426"/>
                </a:lnTo>
                <a:lnTo>
                  <a:pt x="170691" y="229095"/>
                </a:lnTo>
                <a:lnTo>
                  <a:pt x="165398" y="237075"/>
                </a:lnTo>
                <a:lnTo>
                  <a:pt x="162652" y="241870"/>
                </a:lnTo>
                <a:lnTo>
                  <a:pt x="159870" y="246972"/>
                </a:lnTo>
                <a:lnTo>
                  <a:pt x="156110" y="251326"/>
                </a:lnTo>
                <a:lnTo>
                  <a:pt x="151698" y="255180"/>
                </a:lnTo>
                <a:lnTo>
                  <a:pt x="146852" y="258703"/>
                </a:lnTo>
                <a:lnTo>
                  <a:pt x="142669" y="262956"/>
                </a:lnTo>
                <a:lnTo>
                  <a:pt x="138927" y="267697"/>
                </a:lnTo>
                <a:lnTo>
                  <a:pt x="135480" y="272762"/>
                </a:lnTo>
                <a:lnTo>
                  <a:pt x="131278" y="277091"/>
                </a:lnTo>
                <a:lnTo>
                  <a:pt x="126571" y="280930"/>
                </a:lnTo>
                <a:lnTo>
                  <a:pt x="121528" y="284442"/>
                </a:lnTo>
                <a:lnTo>
                  <a:pt x="116261" y="287735"/>
                </a:lnTo>
                <a:lnTo>
                  <a:pt x="110845" y="290884"/>
                </a:lnTo>
                <a:lnTo>
                  <a:pt x="105329" y="293935"/>
                </a:lnTo>
                <a:lnTo>
                  <a:pt x="99747" y="295969"/>
                </a:lnTo>
                <a:lnTo>
                  <a:pt x="94120" y="297325"/>
                </a:lnTo>
                <a:lnTo>
                  <a:pt x="88464" y="298229"/>
                </a:lnTo>
                <a:lnTo>
                  <a:pt x="82789" y="298832"/>
                </a:lnTo>
                <a:lnTo>
                  <a:pt x="77100" y="299234"/>
                </a:lnTo>
                <a:lnTo>
                  <a:pt x="66651" y="299680"/>
                </a:lnTo>
                <a:lnTo>
                  <a:pt x="58832" y="299879"/>
                </a:lnTo>
                <a:lnTo>
                  <a:pt x="23256" y="300033"/>
                </a:lnTo>
                <a:lnTo>
                  <a:pt x="21220" y="299082"/>
                </a:lnTo>
                <a:lnTo>
                  <a:pt x="19861" y="297496"/>
                </a:lnTo>
                <a:lnTo>
                  <a:pt x="18955" y="295486"/>
                </a:lnTo>
                <a:lnTo>
                  <a:pt x="16447" y="294145"/>
                </a:lnTo>
                <a:lnTo>
                  <a:pt x="12870" y="293252"/>
                </a:lnTo>
                <a:lnTo>
                  <a:pt x="753" y="291570"/>
                </a:lnTo>
                <a:lnTo>
                  <a:pt x="334" y="288971"/>
                </a:lnTo>
                <a:lnTo>
                  <a:pt x="0" y="28289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1" name="SMARTPenAnnotation554"/>
          <p:cNvSpPr/>
          <p:nvPr/>
        </p:nvSpPr>
        <p:spPr>
          <a:xfrm>
            <a:off x="6637972" y="3471863"/>
            <a:ext cx="8564" cy="171451"/>
          </a:xfrm>
          <a:custGeom>
            <a:avLst/>
            <a:gdLst/>
            <a:ahLst/>
            <a:cxnLst/>
            <a:rect l="0" t="0" r="0" b="0"/>
            <a:pathLst>
              <a:path w="8564" h="205741">
                <a:moveTo>
                  <a:pt x="0" y="0"/>
                </a:moveTo>
                <a:lnTo>
                  <a:pt x="0" y="13018"/>
                </a:lnTo>
                <a:lnTo>
                  <a:pt x="953" y="15346"/>
                </a:lnTo>
                <a:lnTo>
                  <a:pt x="2540" y="17851"/>
                </a:lnTo>
                <a:lnTo>
                  <a:pt x="4551" y="20473"/>
                </a:lnTo>
                <a:lnTo>
                  <a:pt x="5892" y="23174"/>
                </a:lnTo>
                <a:lnTo>
                  <a:pt x="6785" y="25926"/>
                </a:lnTo>
                <a:lnTo>
                  <a:pt x="7381" y="28714"/>
                </a:lnTo>
                <a:lnTo>
                  <a:pt x="7778" y="31525"/>
                </a:lnTo>
                <a:lnTo>
                  <a:pt x="8043" y="34352"/>
                </a:lnTo>
                <a:lnTo>
                  <a:pt x="8219" y="37188"/>
                </a:lnTo>
                <a:lnTo>
                  <a:pt x="8416" y="45420"/>
                </a:lnTo>
                <a:lnTo>
                  <a:pt x="8563" y="83017"/>
                </a:lnTo>
                <a:lnTo>
                  <a:pt x="7614" y="89634"/>
                </a:lnTo>
                <a:lnTo>
                  <a:pt x="6029" y="96904"/>
                </a:lnTo>
                <a:lnTo>
                  <a:pt x="4019" y="104607"/>
                </a:lnTo>
                <a:lnTo>
                  <a:pt x="2680" y="110696"/>
                </a:lnTo>
                <a:lnTo>
                  <a:pt x="1787" y="115707"/>
                </a:lnTo>
                <a:lnTo>
                  <a:pt x="1191" y="120001"/>
                </a:lnTo>
                <a:lnTo>
                  <a:pt x="794" y="124768"/>
                </a:lnTo>
                <a:lnTo>
                  <a:pt x="529" y="129851"/>
                </a:lnTo>
                <a:lnTo>
                  <a:pt x="235" y="140579"/>
                </a:lnTo>
                <a:lnTo>
                  <a:pt x="1" y="201832"/>
                </a:lnTo>
                <a:lnTo>
                  <a:pt x="0" y="20574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2" name="SMARTPenAnnotation555"/>
          <p:cNvSpPr/>
          <p:nvPr/>
        </p:nvSpPr>
        <p:spPr>
          <a:xfrm>
            <a:off x="6560822" y="3514726"/>
            <a:ext cx="197167" cy="28575"/>
          </a:xfrm>
          <a:custGeom>
            <a:avLst/>
            <a:gdLst/>
            <a:ahLst/>
            <a:cxnLst/>
            <a:rect l="0" t="0" r="0" b="0"/>
            <a:pathLst>
              <a:path w="197167" h="34290">
                <a:moveTo>
                  <a:pt x="8571" y="34289"/>
                </a:moveTo>
                <a:lnTo>
                  <a:pt x="4020" y="34289"/>
                </a:lnTo>
                <a:lnTo>
                  <a:pt x="2679" y="33336"/>
                </a:lnTo>
                <a:lnTo>
                  <a:pt x="1786" y="31749"/>
                </a:lnTo>
                <a:lnTo>
                  <a:pt x="8" y="25747"/>
                </a:lnTo>
                <a:lnTo>
                  <a:pt x="0" y="18338"/>
                </a:lnTo>
                <a:lnTo>
                  <a:pt x="952" y="17940"/>
                </a:lnTo>
                <a:lnTo>
                  <a:pt x="6843" y="17380"/>
                </a:lnTo>
                <a:lnTo>
                  <a:pt x="11930" y="17248"/>
                </a:lnTo>
                <a:lnTo>
                  <a:pt x="14621" y="16261"/>
                </a:lnTo>
                <a:lnTo>
                  <a:pt x="17366" y="14650"/>
                </a:lnTo>
                <a:lnTo>
                  <a:pt x="20150" y="12624"/>
                </a:lnTo>
                <a:lnTo>
                  <a:pt x="23911" y="11273"/>
                </a:lnTo>
                <a:lnTo>
                  <a:pt x="28322" y="10372"/>
                </a:lnTo>
                <a:lnTo>
                  <a:pt x="33169" y="9772"/>
                </a:lnTo>
                <a:lnTo>
                  <a:pt x="38304" y="9372"/>
                </a:lnTo>
                <a:lnTo>
                  <a:pt x="43634" y="9105"/>
                </a:lnTo>
                <a:lnTo>
                  <a:pt x="49091" y="8927"/>
                </a:lnTo>
                <a:lnTo>
                  <a:pt x="53682" y="7856"/>
                </a:lnTo>
                <a:lnTo>
                  <a:pt x="57695" y="6189"/>
                </a:lnTo>
                <a:lnTo>
                  <a:pt x="61323" y="4126"/>
                </a:lnTo>
                <a:lnTo>
                  <a:pt x="65646" y="2750"/>
                </a:lnTo>
                <a:lnTo>
                  <a:pt x="70434" y="1833"/>
                </a:lnTo>
                <a:lnTo>
                  <a:pt x="75531" y="1221"/>
                </a:lnTo>
                <a:lnTo>
                  <a:pt x="81785" y="814"/>
                </a:lnTo>
                <a:lnTo>
                  <a:pt x="88813" y="542"/>
                </a:lnTo>
                <a:lnTo>
                  <a:pt x="111522" y="106"/>
                </a:lnTo>
                <a:lnTo>
                  <a:pt x="177435" y="0"/>
                </a:lnTo>
                <a:lnTo>
                  <a:pt x="181155" y="952"/>
                </a:lnTo>
                <a:lnTo>
                  <a:pt x="183633" y="2539"/>
                </a:lnTo>
                <a:lnTo>
                  <a:pt x="185287" y="4549"/>
                </a:lnTo>
                <a:lnTo>
                  <a:pt x="187342" y="5890"/>
                </a:lnTo>
                <a:lnTo>
                  <a:pt x="189664" y="6784"/>
                </a:lnTo>
                <a:lnTo>
                  <a:pt x="197166" y="857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3" name="SMARTPenAnnotation556"/>
          <p:cNvSpPr/>
          <p:nvPr/>
        </p:nvSpPr>
        <p:spPr>
          <a:xfrm>
            <a:off x="6552248" y="3636168"/>
            <a:ext cx="197169" cy="7145"/>
          </a:xfrm>
          <a:custGeom>
            <a:avLst/>
            <a:gdLst/>
            <a:ahLst/>
            <a:cxnLst/>
            <a:rect l="0" t="0" r="0" b="0"/>
            <a:pathLst>
              <a:path w="197169" h="8574">
                <a:moveTo>
                  <a:pt x="0" y="0"/>
                </a:moveTo>
                <a:lnTo>
                  <a:pt x="8219" y="8219"/>
                </a:lnTo>
                <a:lnTo>
                  <a:pt x="13019" y="8468"/>
                </a:lnTo>
                <a:lnTo>
                  <a:pt x="31526" y="8566"/>
                </a:lnTo>
                <a:lnTo>
                  <a:pt x="50284" y="8572"/>
                </a:lnTo>
                <a:lnTo>
                  <a:pt x="55430" y="7619"/>
                </a:lnTo>
                <a:lnTo>
                  <a:pt x="60766" y="6032"/>
                </a:lnTo>
                <a:lnTo>
                  <a:pt x="66228" y="4022"/>
                </a:lnTo>
                <a:lnTo>
                  <a:pt x="70822" y="2681"/>
                </a:lnTo>
                <a:lnTo>
                  <a:pt x="74837" y="1787"/>
                </a:lnTo>
                <a:lnTo>
                  <a:pt x="78467" y="1192"/>
                </a:lnTo>
                <a:lnTo>
                  <a:pt x="82791" y="795"/>
                </a:lnTo>
                <a:lnTo>
                  <a:pt x="87579" y="530"/>
                </a:lnTo>
                <a:lnTo>
                  <a:pt x="97979" y="235"/>
                </a:lnTo>
                <a:lnTo>
                  <a:pt x="155480" y="3"/>
                </a:lnTo>
                <a:lnTo>
                  <a:pt x="169787" y="1"/>
                </a:lnTo>
                <a:lnTo>
                  <a:pt x="174151" y="953"/>
                </a:lnTo>
                <a:lnTo>
                  <a:pt x="178013" y="2541"/>
                </a:lnTo>
                <a:lnTo>
                  <a:pt x="181541" y="4551"/>
                </a:lnTo>
                <a:lnTo>
                  <a:pt x="184844" y="5892"/>
                </a:lnTo>
                <a:lnTo>
                  <a:pt x="187999" y="6785"/>
                </a:lnTo>
                <a:lnTo>
                  <a:pt x="197168" y="857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4" name="SMARTPenAnnotation557"/>
          <p:cNvSpPr/>
          <p:nvPr/>
        </p:nvSpPr>
        <p:spPr>
          <a:xfrm>
            <a:off x="6835141" y="3257550"/>
            <a:ext cx="1962147" cy="392904"/>
          </a:xfrm>
          <a:custGeom>
            <a:avLst/>
            <a:gdLst/>
            <a:ahLst/>
            <a:cxnLst/>
            <a:rect l="0" t="0" r="0" b="0"/>
            <a:pathLst>
              <a:path w="1962147" h="471485">
                <a:moveTo>
                  <a:pt x="0" y="402907"/>
                </a:moveTo>
                <a:lnTo>
                  <a:pt x="45723" y="448631"/>
                </a:lnTo>
                <a:lnTo>
                  <a:pt x="48580" y="450535"/>
                </a:lnTo>
                <a:lnTo>
                  <a:pt x="54293" y="452650"/>
                </a:lnTo>
                <a:lnTo>
                  <a:pt x="56198" y="454167"/>
                </a:lnTo>
                <a:lnTo>
                  <a:pt x="57467" y="456130"/>
                </a:lnTo>
                <a:lnTo>
                  <a:pt x="58315" y="458392"/>
                </a:lnTo>
                <a:lnTo>
                  <a:pt x="61795" y="463445"/>
                </a:lnTo>
                <a:lnTo>
                  <a:pt x="64056" y="466125"/>
                </a:lnTo>
                <a:lnTo>
                  <a:pt x="66517" y="467913"/>
                </a:lnTo>
                <a:lnTo>
                  <a:pt x="71791" y="469898"/>
                </a:lnTo>
                <a:lnTo>
                  <a:pt x="84062" y="471348"/>
                </a:lnTo>
                <a:lnTo>
                  <a:pt x="93901" y="471484"/>
                </a:lnTo>
                <a:lnTo>
                  <a:pt x="94262" y="459555"/>
                </a:lnTo>
                <a:lnTo>
                  <a:pt x="94287" y="446785"/>
                </a:lnTo>
                <a:lnTo>
                  <a:pt x="96833" y="436379"/>
                </a:lnTo>
                <a:lnTo>
                  <a:pt x="100187" y="425403"/>
                </a:lnTo>
                <a:lnTo>
                  <a:pt x="101677" y="414176"/>
                </a:lnTo>
                <a:lnTo>
                  <a:pt x="102339" y="402835"/>
                </a:lnTo>
                <a:lnTo>
                  <a:pt x="102634" y="391445"/>
                </a:lnTo>
                <a:lnTo>
                  <a:pt x="102765" y="380033"/>
                </a:lnTo>
                <a:lnTo>
                  <a:pt x="105363" y="368611"/>
                </a:lnTo>
                <a:lnTo>
                  <a:pt x="108740" y="356232"/>
                </a:lnTo>
                <a:lnTo>
                  <a:pt x="109641" y="348930"/>
                </a:lnTo>
                <a:lnTo>
                  <a:pt x="110242" y="341205"/>
                </a:lnTo>
                <a:lnTo>
                  <a:pt x="110642" y="333198"/>
                </a:lnTo>
                <a:lnTo>
                  <a:pt x="111086" y="316680"/>
                </a:lnTo>
                <a:lnTo>
                  <a:pt x="111411" y="277635"/>
                </a:lnTo>
                <a:lnTo>
                  <a:pt x="111439" y="242928"/>
                </a:lnTo>
                <a:lnTo>
                  <a:pt x="113981" y="231475"/>
                </a:lnTo>
                <a:lnTo>
                  <a:pt x="117333" y="220035"/>
                </a:lnTo>
                <a:lnTo>
                  <a:pt x="118823" y="208601"/>
                </a:lnTo>
                <a:lnTo>
                  <a:pt x="119485" y="197169"/>
                </a:lnTo>
                <a:lnTo>
                  <a:pt x="119858" y="182563"/>
                </a:lnTo>
                <a:lnTo>
                  <a:pt x="119910" y="178859"/>
                </a:lnTo>
                <a:lnTo>
                  <a:pt x="120897" y="175436"/>
                </a:lnTo>
                <a:lnTo>
                  <a:pt x="125886" y="165117"/>
                </a:lnTo>
                <a:lnTo>
                  <a:pt x="127786" y="152322"/>
                </a:lnTo>
                <a:lnTo>
                  <a:pt x="128231" y="148661"/>
                </a:lnTo>
                <a:lnTo>
                  <a:pt x="130968" y="144494"/>
                </a:lnTo>
                <a:lnTo>
                  <a:pt x="133033" y="142049"/>
                </a:lnTo>
                <a:lnTo>
                  <a:pt x="134409" y="139467"/>
                </a:lnTo>
                <a:lnTo>
                  <a:pt x="137297" y="131281"/>
                </a:lnTo>
                <a:lnTo>
                  <a:pt x="141348" y="125657"/>
                </a:lnTo>
                <a:lnTo>
                  <a:pt x="143761" y="123776"/>
                </a:lnTo>
                <a:lnTo>
                  <a:pt x="146324" y="122522"/>
                </a:lnTo>
                <a:lnTo>
                  <a:pt x="148984" y="121686"/>
                </a:lnTo>
                <a:lnTo>
                  <a:pt x="154480" y="118218"/>
                </a:lnTo>
                <a:lnTo>
                  <a:pt x="161050" y="113501"/>
                </a:lnTo>
                <a:lnTo>
                  <a:pt x="170320" y="108230"/>
                </a:lnTo>
                <a:lnTo>
                  <a:pt x="180790" y="105252"/>
                </a:lnTo>
                <a:lnTo>
                  <a:pt x="186250" y="104458"/>
                </a:lnTo>
                <a:lnTo>
                  <a:pt x="194855" y="101035"/>
                </a:lnTo>
                <a:lnTo>
                  <a:pt x="198483" y="98789"/>
                </a:lnTo>
                <a:lnTo>
                  <a:pt x="207594" y="96294"/>
                </a:lnTo>
                <a:lnTo>
                  <a:pt x="264008" y="87564"/>
                </a:lnTo>
                <a:lnTo>
                  <a:pt x="320130" y="84844"/>
                </a:lnTo>
                <a:lnTo>
                  <a:pt x="360433" y="78353"/>
                </a:lnTo>
                <a:lnTo>
                  <a:pt x="420075" y="76270"/>
                </a:lnTo>
                <a:lnTo>
                  <a:pt x="471489" y="69380"/>
                </a:lnTo>
                <a:lnTo>
                  <a:pt x="508317" y="66198"/>
                </a:lnTo>
                <a:lnTo>
                  <a:pt x="547448" y="61230"/>
                </a:lnTo>
                <a:lnTo>
                  <a:pt x="600671" y="57628"/>
                </a:lnTo>
                <a:lnTo>
                  <a:pt x="658256" y="51298"/>
                </a:lnTo>
                <a:lnTo>
                  <a:pt x="709745" y="44811"/>
                </a:lnTo>
                <a:lnTo>
                  <a:pt x="769387" y="37227"/>
                </a:lnTo>
                <a:lnTo>
                  <a:pt x="821126" y="34870"/>
                </a:lnTo>
                <a:lnTo>
                  <a:pt x="856706" y="31922"/>
                </a:lnTo>
                <a:lnTo>
                  <a:pt x="907413" y="26943"/>
                </a:lnTo>
                <a:lnTo>
                  <a:pt x="957399" y="25006"/>
                </a:lnTo>
                <a:lnTo>
                  <a:pt x="1009606" y="18980"/>
                </a:lnTo>
                <a:lnTo>
                  <a:pt x="1061441" y="17507"/>
                </a:lnTo>
                <a:lnTo>
                  <a:pt x="1116587" y="16264"/>
                </a:lnTo>
                <a:lnTo>
                  <a:pt x="1167698" y="10374"/>
                </a:lnTo>
                <a:lnTo>
                  <a:pt x="1223373" y="8928"/>
                </a:lnTo>
                <a:lnTo>
                  <a:pt x="1394463" y="8575"/>
                </a:lnTo>
                <a:lnTo>
                  <a:pt x="1459113" y="1788"/>
                </a:lnTo>
                <a:lnTo>
                  <a:pt x="1510277" y="353"/>
                </a:lnTo>
                <a:lnTo>
                  <a:pt x="1959111" y="0"/>
                </a:lnTo>
                <a:lnTo>
                  <a:pt x="1957200" y="0"/>
                </a:lnTo>
                <a:lnTo>
                  <a:pt x="1962146" y="0"/>
                </a:lnTo>
                <a:lnTo>
                  <a:pt x="1954529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5" name="SMARTPenAnnotation558"/>
          <p:cNvSpPr/>
          <p:nvPr/>
        </p:nvSpPr>
        <p:spPr>
          <a:xfrm>
            <a:off x="7058026" y="3429000"/>
            <a:ext cx="17145" cy="164307"/>
          </a:xfrm>
          <a:custGeom>
            <a:avLst/>
            <a:gdLst/>
            <a:ahLst/>
            <a:cxnLst/>
            <a:rect l="0" t="0" r="0" b="0"/>
            <a:pathLst>
              <a:path w="17145" h="197168">
                <a:moveTo>
                  <a:pt x="8572" y="0"/>
                </a:moveTo>
                <a:lnTo>
                  <a:pt x="8572" y="7380"/>
                </a:lnTo>
                <a:lnTo>
                  <a:pt x="9525" y="8730"/>
                </a:lnTo>
                <a:lnTo>
                  <a:pt x="11112" y="10583"/>
                </a:lnTo>
                <a:lnTo>
                  <a:pt x="13123" y="12770"/>
                </a:lnTo>
                <a:lnTo>
                  <a:pt x="14464" y="15181"/>
                </a:lnTo>
                <a:lnTo>
                  <a:pt x="15357" y="17740"/>
                </a:lnTo>
                <a:lnTo>
                  <a:pt x="15953" y="20399"/>
                </a:lnTo>
                <a:lnTo>
                  <a:pt x="16350" y="23124"/>
                </a:lnTo>
                <a:lnTo>
                  <a:pt x="16791" y="28692"/>
                </a:lnTo>
                <a:lnTo>
                  <a:pt x="16988" y="34342"/>
                </a:lnTo>
                <a:lnTo>
                  <a:pt x="17114" y="45730"/>
                </a:lnTo>
                <a:lnTo>
                  <a:pt x="17144" y="108629"/>
                </a:lnTo>
                <a:lnTo>
                  <a:pt x="16192" y="114329"/>
                </a:lnTo>
                <a:lnTo>
                  <a:pt x="14605" y="120034"/>
                </a:lnTo>
                <a:lnTo>
                  <a:pt x="12593" y="125743"/>
                </a:lnTo>
                <a:lnTo>
                  <a:pt x="11253" y="131453"/>
                </a:lnTo>
                <a:lnTo>
                  <a:pt x="10359" y="137165"/>
                </a:lnTo>
                <a:lnTo>
                  <a:pt x="9764" y="142879"/>
                </a:lnTo>
                <a:lnTo>
                  <a:pt x="8414" y="147640"/>
                </a:lnTo>
                <a:lnTo>
                  <a:pt x="6562" y="151767"/>
                </a:lnTo>
                <a:lnTo>
                  <a:pt x="4374" y="155470"/>
                </a:lnTo>
                <a:lnTo>
                  <a:pt x="2916" y="159844"/>
                </a:lnTo>
                <a:lnTo>
                  <a:pt x="1944" y="164665"/>
                </a:lnTo>
                <a:lnTo>
                  <a:pt x="1296" y="169784"/>
                </a:lnTo>
                <a:lnTo>
                  <a:pt x="863" y="174149"/>
                </a:lnTo>
                <a:lnTo>
                  <a:pt x="575" y="178012"/>
                </a:lnTo>
                <a:lnTo>
                  <a:pt x="113" y="186504"/>
                </a:lnTo>
                <a:lnTo>
                  <a:pt x="33" y="192526"/>
                </a:lnTo>
                <a:lnTo>
                  <a:pt x="0" y="19716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" name="SMARTPenAnnotation559"/>
          <p:cNvSpPr/>
          <p:nvPr/>
        </p:nvSpPr>
        <p:spPr>
          <a:xfrm>
            <a:off x="7147462" y="3407577"/>
            <a:ext cx="133448" cy="168332"/>
          </a:xfrm>
          <a:custGeom>
            <a:avLst/>
            <a:gdLst/>
            <a:ahLst/>
            <a:cxnLst/>
            <a:rect l="0" t="0" r="0" b="0"/>
            <a:pathLst>
              <a:path w="133448" h="201998">
                <a:moveTo>
                  <a:pt x="4860" y="34280"/>
                </a:moveTo>
                <a:lnTo>
                  <a:pt x="4860" y="26899"/>
                </a:lnTo>
                <a:lnTo>
                  <a:pt x="7400" y="23697"/>
                </a:lnTo>
                <a:lnTo>
                  <a:pt x="12241" y="18431"/>
                </a:lnTo>
                <a:lnTo>
                  <a:pt x="26172" y="4398"/>
                </a:lnTo>
                <a:lnTo>
                  <a:pt x="28593" y="2929"/>
                </a:lnTo>
                <a:lnTo>
                  <a:pt x="31159" y="1950"/>
                </a:lnTo>
                <a:lnTo>
                  <a:pt x="33823" y="1296"/>
                </a:lnTo>
                <a:lnTo>
                  <a:pt x="36551" y="861"/>
                </a:lnTo>
                <a:lnTo>
                  <a:pt x="39323" y="571"/>
                </a:lnTo>
                <a:lnTo>
                  <a:pt x="42123" y="377"/>
                </a:lnTo>
                <a:lnTo>
                  <a:pt x="44942" y="248"/>
                </a:lnTo>
                <a:lnTo>
                  <a:pt x="50614" y="105"/>
                </a:lnTo>
                <a:lnTo>
                  <a:pt x="67728" y="0"/>
                </a:lnTo>
                <a:lnTo>
                  <a:pt x="70585" y="949"/>
                </a:lnTo>
                <a:lnTo>
                  <a:pt x="73442" y="2535"/>
                </a:lnTo>
                <a:lnTo>
                  <a:pt x="76299" y="4544"/>
                </a:lnTo>
                <a:lnTo>
                  <a:pt x="79156" y="6836"/>
                </a:lnTo>
                <a:lnTo>
                  <a:pt x="82013" y="9317"/>
                </a:lnTo>
                <a:lnTo>
                  <a:pt x="84871" y="11923"/>
                </a:lnTo>
                <a:lnTo>
                  <a:pt x="87728" y="13660"/>
                </a:lnTo>
                <a:lnTo>
                  <a:pt x="90586" y="14819"/>
                </a:lnTo>
                <a:lnTo>
                  <a:pt x="93442" y="15591"/>
                </a:lnTo>
                <a:lnTo>
                  <a:pt x="95347" y="17058"/>
                </a:lnTo>
                <a:lnTo>
                  <a:pt x="96618" y="18989"/>
                </a:lnTo>
                <a:lnTo>
                  <a:pt x="97463" y="21229"/>
                </a:lnTo>
                <a:lnTo>
                  <a:pt x="100945" y="26257"/>
                </a:lnTo>
                <a:lnTo>
                  <a:pt x="103207" y="28931"/>
                </a:lnTo>
                <a:lnTo>
                  <a:pt x="104715" y="31667"/>
                </a:lnTo>
                <a:lnTo>
                  <a:pt x="106390" y="37246"/>
                </a:lnTo>
                <a:lnTo>
                  <a:pt x="107134" y="42901"/>
                </a:lnTo>
                <a:lnTo>
                  <a:pt x="107465" y="48589"/>
                </a:lnTo>
                <a:lnTo>
                  <a:pt x="107612" y="54292"/>
                </a:lnTo>
                <a:lnTo>
                  <a:pt x="107727" y="92771"/>
                </a:lnTo>
                <a:lnTo>
                  <a:pt x="106775" y="97086"/>
                </a:lnTo>
                <a:lnTo>
                  <a:pt x="105189" y="100916"/>
                </a:lnTo>
                <a:lnTo>
                  <a:pt x="103179" y="104422"/>
                </a:lnTo>
                <a:lnTo>
                  <a:pt x="100886" y="107711"/>
                </a:lnTo>
                <a:lnTo>
                  <a:pt x="98405" y="110857"/>
                </a:lnTo>
                <a:lnTo>
                  <a:pt x="95798" y="113906"/>
                </a:lnTo>
                <a:lnTo>
                  <a:pt x="94061" y="117844"/>
                </a:lnTo>
                <a:lnTo>
                  <a:pt x="92903" y="122374"/>
                </a:lnTo>
                <a:lnTo>
                  <a:pt x="92130" y="127300"/>
                </a:lnTo>
                <a:lnTo>
                  <a:pt x="90662" y="131536"/>
                </a:lnTo>
                <a:lnTo>
                  <a:pt x="88731" y="135312"/>
                </a:lnTo>
                <a:lnTo>
                  <a:pt x="86492" y="138782"/>
                </a:lnTo>
                <a:lnTo>
                  <a:pt x="84046" y="143001"/>
                </a:lnTo>
                <a:lnTo>
                  <a:pt x="78789" y="152768"/>
                </a:lnTo>
                <a:lnTo>
                  <a:pt x="77007" y="157087"/>
                </a:lnTo>
                <a:lnTo>
                  <a:pt x="75818" y="160919"/>
                </a:lnTo>
                <a:lnTo>
                  <a:pt x="75025" y="164426"/>
                </a:lnTo>
                <a:lnTo>
                  <a:pt x="73544" y="167717"/>
                </a:lnTo>
                <a:lnTo>
                  <a:pt x="71605" y="170863"/>
                </a:lnTo>
                <a:lnTo>
                  <a:pt x="69359" y="173913"/>
                </a:lnTo>
                <a:lnTo>
                  <a:pt x="66910" y="176899"/>
                </a:lnTo>
                <a:lnTo>
                  <a:pt x="64324" y="179842"/>
                </a:lnTo>
                <a:lnTo>
                  <a:pt x="61647" y="182756"/>
                </a:lnTo>
                <a:lnTo>
                  <a:pt x="56134" y="188534"/>
                </a:lnTo>
                <a:lnTo>
                  <a:pt x="53331" y="191409"/>
                </a:lnTo>
                <a:lnTo>
                  <a:pt x="50509" y="193325"/>
                </a:lnTo>
                <a:lnTo>
                  <a:pt x="47675" y="194603"/>
                </a:lnTo>
                <a:lnTo>
                  <a:pt x="40834" y="196653"/>
                </a:lnTo>
                <a:lnTo>
                  <a:pt x="37359" y="199473"/>
                </a:lnTo>
                <a:lnTo>
                  <a:pt x="35098" y="201559"/>
                </a:lnTo>
                <a:lnTo>
                  <a:pt x="32639" y="201997"/>
                </a:lnTo>
                <a:lnTo>
                  <a:pt x="30047" y="201336"/>
                </a:lnTo>
                <a:lnTo>
                  <a:pt x="27366" y="199943"/>
                </a:lnTo>
                <a:lnTo>
                  <a:pt x="24626" y="199015"/>
                </a:lnTo>
                <a:lnTo>
                  <a:pt x="21847" y="198396"/>
                </a:lnTo>
                <a:lnTo>
                  <a:pt x="15096" y="197402"/>
                </a:lnTo>
                <a:lnTo>
                  <a:pt x="11632" y="197266"/>
                </a:lnTo>
                <a:lnTo>
                  <a:pt x="9374" y="197230"/>
                </a:lnTo>
                <a:lnTo>
                  <a:pt x="7870" y="196253"/>
                </a:lnTo>
                <a:lnTo>
                  <a:pt x="6867" y="194650"/>
                </a:lnTo>
                <a:lnTo>
                  <a:pt x="5256" y="189783"/>
                </a:lnTo>
                <a:lnTo>
                  <a:pt x="2496" y="186578"/>
                </a:lnTo>
                <a:lnTo>
                  <a:pt x="427" y="184389"/>
                </a:lnTo>
                <a:lnTo>
                  <a:pt x="0" y="181978"/>
                </a:lnTo>
                <a:lnTo>
                  <a:pt x="667" y="179418"/>
                </a:lnTo>
                <a:lnTo>
                  <a:pt x="2065" y="176759"/>
                </a:lnTo>
                <a:lnTo>
                  <a:pt x="3618" y="171264"/>
                </a:lnTo>
                <a:lnTo>
                  <a:pt x="4032" y="168465"/>
                </a:lnTo>
                <a:lnTo>
                  <a:pt x="5261" y="165647"/>
                </a:lnTo>
                <a:lnTo>
                  <a:pt x="9166" y="159975"/>
                </a:lnTo>
                <a:lnTo>
                  <a:pt x="11541" y="157129"/>
                </a:lnTo>
                <a:lnTo>
                  <a:pt x="14076" y="154279"/>
                </a:lnTo>
                <a:lnTo>
                  <a:pt x="19434" y="148573"/>
                </a:lnTo>
                <a:lnTo>
                  <a:pt x="24990" y="142862"/>
                </a:lnTo>
                <a:lnTo>
                  <a:pt x="27805" y="140958"/>
                </a:lnTo>
                <a:lnTo>
                  <a:pt x="30634" y="139689"/>
                </a:lnTo>
                <a:lnTo>
                  <a:pt x="33473" y="138842"/>
                </a:lnTo>
                <a:lnTo>
                  <a:pt x="36318" y="137326"/>
                </a:lnTo>
                <a:lnTo>
                  <a:pt x="39167" y="135362"/>
                </a:lnTo>
                <a:lnTo>
                  <a:pt x="42019" y="133101"/>
                </a:lnTo>
                <a:lnTo>
                  <a:pt x="44872" y="131593"/>
                </a:lnTo>
                <a:lnTo>
                  <a:pt x="47728" y="130588"/>
                </a:lnTo>
                <a:lnTo>
                  <a:pt x="50583" y="129917"/>
                </a:lnTo>
                <a:lnTo>
                  <a:pt x="54392" y="130424"/>
                </a:lnTo>
                <a:lnTo>
                  <a:pt x="58836" y="131713"/>
                </a:lnTo>
                <a:lnTo>
                  <a:pt x="63704" y="133525"/>
                </a:lnTo>
                <a:lnTo>
                  <a:pt x="67903" y="134734"/>
                </a:lnTo>
                <a:lnTo>
                  <a:pt x="71653" y="135539"/>
                </a:lnTo>
                <a:lnTo>
                  <a:pt x="75107" y="136076"/>
                </a:lnTo>
                <a:lnTo>
                  <a:pt x="78361" y="137387"/>
                </a:lnTo>
                <a:lnTo>
                  <a:pt x="81483" y="139213"/>
                </a:lnTo>
                <a:lnTo>
                  <a:pt x="88787" y="144437"/>
                </a:lnTo>
                <a:lnTo>
                  <a:pt x="91291" y="145818"/>
                </a:lnTo>
                <a:lnTo>
                  <a:pt x="99154" y="149893"/>
                </a:lnTo>
                <a:lnTo>
                  <a:pt x="102013" y="152313"/>
                </a:lnTo>
                <a:lnTo>
                  <a:pt x="103918" y="154878"/>
                </a:lnTo>
                <a:lnTo>
                  <a:pt x="106988" y="160269"/>
                </a:lnTo>
                <a:lnTo>
                  <a:pt x="109140" y="163041"/>
                </a:lnTo>
                <a:lnTo>
                  <a:pt x="111528" y="165840"/>
                </a:lnTo>
                <a:lnTo>
                  <a:pt x="114072" y="168659"/>
                </a:lnTo>
                <a:lnTo>
                  <a:pt x="119439" y="174332"/>
                </a:lnTo>
                <a:lnTo>
                  <a:pt x="121251" y="177178"/>
                </a:lnTo>
                <a:lnTo>
                  <a:pt x="123264" y="182880"/>
                </a:lnTo>
                <a:lnTo>
                  <a:pt x="124398" y="186895"/>
                </a:lnTo>
                <a:lnTo>
                  <a:pt x="125510" y="187458"/>
                </a:lnTo>
                <a:lnTo>
                  <a:pt x="127204" y="187834"/>
                </a:lnTo>
                <a:lnTo>
                  <a:pt x="133447" y="18858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7" name="SMARTPenAnnotation560"/>
          <p:cNvSpPr/>
          <p:nvPr/>
        </p:nvSpPr>
        <p:spPr>
          <a:xfrm>
            <a:off x="7315316" y="3387159"/>
            <a:ext cx="154191" cy="198582"/>
          </a:xfrm>
          <a:custGeom>
            <a:avLst/>
            <a:gdLst/>
            <a:ahLst/>
            <a:cxnLst/>
            <a:rect l="0" t="0" r="0" b="0"/>
            <a:pathLst>
              <a:path w="154191" h="238298">
                <a:moveTo>
                  <a:pt x="8457" y="50209"/>
                </a:moveTo>
                <a:lnTo>
                  <a:pt x="8457" y="37438"/>
                </a:lnTo>
                <a:lnTo>
                  <a:pt x="9410" y="35028"/>
                </a:lnTo>
                <a:lnTo>
                  <a:pt x="13008" y="29809"/>
                </a:lnTo>
                <a:lnTo>
                  <a:pt x="17783" y="24314"/>
                </a:lnTo>
                <a:lnTo>
                  <a:pt x="20389" y="21516"/>
                </a:lnTo>
                <a:lnTo>
                  <a:pt x="23079" y="19650"/>
                </a:lnTo>
                <a:lnTo>
                  <a:pt x="25825" y="18407"/>
                </a:lnTo>
                <a:lnTo>
                  <a:pt x="28608" y="17577"/>
                </a:lnTo>
                <a:lnTo>
                  <a:pt x="31416" y="16072"/>
                </a:lnTo>
                <a:lnTo>
                  <a:pt x="34241" y="14116"/>
                </a:lnTo>
                <a:lnTo>
                  <a:pt x="37076" y="11859"/>
                </a:lnTo>
                <a:lnTo>
                  <a:pt x="39919" y="10355"/>
                </a:lnTo>
                <a:lnTo>
                  <a:pt x="42767" y="9352"/>
                </a:lnTo>
                <a:lnTo>
                  <a:pt x="45617" y="8684"/>
                </a:lnTo>
                <a:lnTo>
                  <a:pt x="48471" y="8238"/>
                </a:lnTo>
                <a:lnTo>
                  <a:pt x="51326" y="7941"/>
                </a:lnTo>
                <a:lnTo>
                  <a:pt x="54181" y="7742"/>
                </a:lnTo>
                <a:lnTo>
                  <a:pt x="57989" y="6658"/>
                </a:lnTo>
                <a:lnTo>
                  <a:pt x="62434" y="4982"/>
                </a:lnTo>
                <a:lnTo>
                  <a:pt x="67302" y="2913"/>
                </a:lnTo>
                <a:lnTo>
                  <a:pt x="71500" y="1533"/>
                </a:lnTo>
                <a:lnTo>
                  <a:pt x="75250" y="613"/>
                </a:lnTo>
                <a:lnTo>
                  <a:pt x="78704" y="0"/>
                </a:lnTo>
                <a:lnTo>
                  <a:pt x="81958" y="544"/>
                </a:lnTo>
                <a:lnTo>
                  <a:pt x="85080" y="1859"/>
                </a:lnTo>
                <a:lnTo>
                  <a:pt x="88114" y="3688"/>
                </a:lnTo>
                <a:lnTo>
                  <a:pt x="92042" y="4907"/>
                </a:lnTo>
                <a:lnTo>
                  <a:pt x="96565" y="5720"/>
                </a:lnTo>
                <a:lnTo>
                  <a:pt x="101486" y="6262"/>
                </a:lnTo>
                <a:lnTo>
                  <a:pt x="105718" y="7576"/>
                </a:lnTo>
                <a:lnTo>
                  <a:pt x="109493" y="9404"/>
                </a:lnTo>
                <a:lnTo>
                  <a:pt x="112962" y="11576"/>
                </a:lnTo>
                <a:lnTo>
                  <a:pt x="116227" y="13976"/>
                </a:lnTo>
                <a:lnTo>
                  <a:pt x="119356" y="16529"/>
                </a:lnTo>
                <a:lnTo>
                  <a:pt x="122395" y="19183"/>
                </a:lnTo>
                <a:lnTo>
                  <a:pt x="124421" y="21904"/>
                </a:lnTo>
                <a:lnTo>
                  <a:pt x="126671" y="27469"/>
                </a:lnTo>
                <a:lnTo>
                  <a:pt x="127272" y="31239"/>
                </a:lnTo>
                <a:lnTo>
                  <a:pt x="127672" y="35657"/>
                </a:lnTo>
                <a:lnTo>
                  <a:pt x="127939" y="40508"/>
                </a:lnTo>
                <a:lnTo>
                  <a:pt x="128235" y="50977"/>
                </a:lnTo>
                <a:lnTo>
                  <a:pt x="128425" y="73221"/>
                </a:lnTo>
                <a:lnTo>
                  <a:pt x="127488" y="78885"/>
                </a:lnTo>
                <a:lnTo>
                  <a:pt x="125912" y="84566"/>
                </a:lnTo>
                <a:lnTo>
                  <a:pt x="123907" y="90258"/>
                </a:lnTo>
                <a:lnTo>
                  <a:pt x="121619" y="95958"/>
                </a:lnTo>
                <a:lnTo>
                  <a:pt x="119141" y="101664"/>
                </a:lnTo>
                <a:lnTo>
                  <a:pt x="116536" y="107372"/>
                </a:lnTo>
                <a:lnTo>
                  <a:pt x="113847" y="114035"/>
                </a:lnTo>
                <a:lnTo>
                  <a:pt x="108320" y="129058"/>
                </a:lnTo>
                <a:lnTo>
                  <a:pt x="104560" y="136113"/>
                </a:lnTo>
                <a:lnTo>
                  <a:pt x="100148" y="142721"/>
                </a:lnTo>
                <a:lnTo>
                  <a:pt x="95302" y="149031"/>
                </a:lnTo>
                <a:lnTo>
                  <a:pt x="91118" y="156095"/>
                </a:lnTo>
                <a:lnTo>
                  <a:pt x="87378" y="163662"/>
                </a:lnTo>
                <a:lnTo>
                  <a:pt x="83931" y="171564"/>
                </a:lnTo>
                <a:lnTo>
                  <a:pt x="77561" y="185425"/>
                </a:lnTo>
                <a:lnTo>
                  <a:pt x="74529" y="191787"/>
                </a:lnTo>
                <a:lnTo>
                  <a:pt x="70603" y="196982"/>
                </a:lnTo>
                <a:lnTo>
                  <a:pt x="66080" y="201397"/>
                </a:lnTo>
                <a:lnTo>
                  <a:pt x="61160" y="205294"/>
                </a:lnTo>
                <a:lnTo>
                  <a:pt x="56927" y="208844"/>
                </a:lnTo>
                <a:lnTo>
                  <a:pt x="53153" y="212163"/>
                </a:lnTo>
                <a:lnTo>
                  <a:pt x="46420" y="218391"/>
                </a:lnTo>
                <a:lnTo>
                  <a:pt x="37274" y="227252"/>
                </a:lnTo>
                <a:lnTo>
                  <a:pt x="31424" y="233035"/>
                </a:lnTo>
                <a:lnTo>
                  <a:pt x="28531" y="234958"/>
                </a:lnTo>
                <a:lnTo>
                  <a:pt x="25650" y="236240"/>
                </a:lnTo>
                <a:lnTo>
                  <a:pt x="18733" y="238297"/>
                </a:lnTo>
                <a:lnTo>
                  <a:pt x="17212" y="237514"/>
                </a:lnTo>
                <a:lnTo>
                  <a:pt x="12984" y="234103"/>
                </a:lnTo>
                <a:lnTo>
                  <a:pt x="11474" y="231860"/>
                </a:lnTo>
                <a:lnTo>
                  <a:pt x="9799" y="226828"/>
                </a:lnTo>
                <a:lnTo>
                  <a:pt x="6514" y="221416"/>
                </a:lnTo>
                <a:lnTo>
                  <a:pt x="4304" y="218639"/>
                </a:lnTo>
                <a:lnTo>
                  <a:pt x="2831" y="215836"/>
                </a:lnTo>
                <a:lnTo>
                  <a:pt x="1194" y="210181"/>
                </a:lnTo>
                <a:lnTo>
                  <a:pt x="757" y="206387"/>
                </a:lnTo>
                <a:lnTo>
                  <a:pt x="467" y="201952"/>
                </a:lnTo>
                <a:lnTo>
                  <a:pt x="143" y="192898"/>
                </a:lnTo>
                <a:lnTo>
                  <a:pt x="0" y="185699"/>
                </a:lnTo>
                <a:lnTo>
                  <a:pt x="914" y="182445"/>
                </a:lnTo>
                <a:lnTo>
                  <a:pt x="4469" y="176291"/>
                </a:lnTo>
                <a:lnTo>
                  <a:pt x="9225" y="170380"/>
                </a:lnTo>
                <a:lnTo>
                  <a:pt x="11826" y="167470"/>
                </a:lnTo>
                <a:lnTo>
                  <a:pt x="15466" y="164578"/>
                </a:lnTo>
                <a:lnTo>
                  <a:pt x="19797" y="161697"/>
                </a:lnTo>
                <a:lnTo>
                  <a:pt x="24590" y="158825"/>
                </a:lnTo>
                <a:lnTo>
                  <a:pt x="28737" y="156909"/>
                </a:lnTo>
                <a:lnTo>
                  <a:pt x="32455" y="155632"/>
                </a:lnTo>
                <a:lnTo>
                  <a:pt x="35885" y="154781"/>
                </a:lnTo>
                <a:lnTo>
                  <a:pt x="40077" y="153261"/>
                </a:lnTo>
                <a:lnTo>
                  <a:pt x="44778" y="151295"/>
                </a:lnTo>
                <a:lnTo>
                  <a:pt x="49816" y="149032"/>
                </a:lnTo>
                <a:lnTo>
                  <a:pt x="54127" y="147523"/>
                </a:lnTo>
                <a:lnTo>
                  <a:pt x="57954" y="146518"/>
                </a:lnTo>
                <a:lnTo>
                  <a:pt x="61457" y="145847"/>
                </a:lnTo>
                <a:lnTo>
                  <a:pt x="64746" y="145400"/>
                </a:lnTo>
                <a:lnTo>
                  <a:pt x="67890" y="145102"/>
                </a:lnTo>
                <a:lnTo>
                  <a:pt x="70939" y="144904"/>
                </a:lnTo>
                <a:lnTo>
                  <a:pt x="73924" y="145724"/>
                </a:lnTo>
                <a:lnTo>
                  <a:pt x="76867" y="147223"/>
                </a:lnTo>
                <a:lnTo>
                  <a:pt x="79781" y="149175"/>
                </a:lnTo>
                <a:lnTo>
                  <a:pt x="83629" y="150476"/>
                </a:lnTo>
                <a:lnTo>
                  <a:pt x="88099" y="151343"/>
                </a:lnTo>
                <a:lnTo>
                  <a:pt x="92985" y="151922"/>
                </a:lnTo>
                <a:lnTo>
                  <a:pt x="97194" y="153260"/>
                </a:lnTo>
                <a:lnTo>
                  <a:pt x="100953" y="155104"/>
                </a:lnTo>
                <a:lnTo>
                  <a:pt x="104411" y="157286"/>
                </a:lnTo>
                <a:lnTo>
                  <a:pt x="107669" y="159694"/>
                </a:lnTo>
                <a:lnTo>
                  <a:pt x="110793" y="162252"/>
                </a:lnTo>
                <a:lnTo>
                  <a:pt x="113829" y="164909"/>
                </a:lnTo>
                <a:lnTo>
                  <a:pt x="116804" y="167633"/>
                </a:lnTo>
                <a:lnTo>
                  <a:pt x="122651" y="173200"/>
                </a:lnTo>
                <a:lnTo>
                  <a:pt x="131298" y="181689"/>
                </a:lnTo>
                <a:lnTo>
                  <a:pt x="134166" y="183582"/>
                </a:lnTo>
                <a:lnTo>
                  <a:pt x="137031" y="184844"/>
                </a:lnTo>
                <a:lnTo>
                  <a:pt x="139893" y="185686"/>
                </a:lnTo>
                <a:lnTo>
                  <a:pt x="142753" y="187199"/>
                </a:lnTo>
                <a:lnTo>
                  <a:pt x="145613" y="189161"/>
                </a:lnTo>
                <a:lnTo>
                  <a:pt x="152495" y="194602"/>
                </a:lnTo>
                <a:lnTo>
                  <a:pt x="153060" y="196001"/>
                </a:lnTo>
                <a:lnTo>
                  <a:pt x="153436" y="197886"/>
                </a:lnTo>
                <a:lnTo>
                  <a:pt x="154190" y="20451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8" name="SMARTPenAnnotation561"/>
          <p:cNvSpPr/>
          <p:nvPr/>
        </p:nvSpPr>
        <p:spPr>
          <a:xfrm>
            <a:off x="7529513" y="3378994"/>
            <a:ext cx="128575" cy="164279"/>
          </a:xfrm>
          <a:custGeom>
            <a:avLst/>
            <a:gdLst/>
            <a:ahLst/>
            <a:cxnLst/>
            <a:rect l="0" t="0" r="0" b="0"/>
            <a:pathLst>
              <a:path w="128575" h="197135">
                <a:moveTo>
                  <a:pt x="102870" y="0"/>
                </a:moveTo>
                <a:lnTo>
                  <a:pt x="8689" y="0"/>
                </a:lnTo>
                <a:lnTo>
                  <a:pt x="8607" y="4551"/>
                </a:lnTo>
                <a:lnTo>
                  <a:pt x="8575" y="20151"/>
                </a:lnTo>
                <a:lnTo>
                  <a:pt x="7622" y="23912"/>
                </a:lnTo>
                <a:lnTo>
                  <a:pt x="6034" y="28324"/>
                </a:lnTo>
                <a:lnTo>
                  <a:pt x="4022" y="33170"/>
                </a:lnTo>
                <a:lnTo>
                  <a:pt x="2682" y="37353"/>
                </a:lnTo>
                <a:lnTo>
                  <a:pt x="1788" y="41095"/>
                </a:lnTo>
                <a:lnTo>
                  <a:pt x="1192" y="44542"/>
                </a:lnTo>
                <a:lnTo>
                  <a:pt x="795" y="48744"/>
                </a:lnTo>
                <a:lnTo>
                  <a:pt x="530" y="53451"/>
                </a:lnTo>
                <a:lnTo>
                  <a:pt x="236" y="62808"/>
                </a:lnTo>
                <a:lnTo>
                  <a:pt x="47" y="76577"/>
                </a:lnTo>
                <a:lnTo>
                  <a:pt x="0" y="102472"/>
                </a:lnTo>
                <a:lnTo>
                  <a:pt x="2540" y="100153"/>
                </a:lnTo>
                <a:lnTo>
                  <a:pt x="12771" y="90089"/>
                </a:lnTo>
                <a:lnTo>
                  <a:pt x="15181" y="88635"/>
                </a:lnTo>
                <a:lnTo>
                  <a:pt x="17741" y="87665"/>
                </a:lnTo>
                <a:lnTo>
                  <a:pt x="20400" y="87019"/>
                </a:lnTo>
                <a:lnTo>
                  <a:pt x="23125" y="85635"/>
                </a:lnTo>
                <a:lnTo>
                  <a:pt x="25895" y="83760"/>
                </a:lnTo>
                <a:lnTo>
                  <a:pt x="28693" y="81558"/>
                </a:lnTo>
                <a:lnTo>
                  <a:pt x="31511" y="80089"/>
                </a:lnTo>
                <a:lnTo>
                  <a:pt x="34342" y="79111"/>
                </a:lnTo>
                <a:lnTo>
                  <a:pt x="37182" y="78458"/>
                </a:lnTo>
                <a:lnTo>
                  <a:pt x="40029" y="78023"/>
                </a:lnTo>
                <a:lnTo>
                  <a:pt x="42878" y="77733"/>
                </a:lnTo>
                <a:lnTo>
                  <a:pt x="45731" y="77539"/>
                </a:lnTo>
                <a:lnTo>
                  <a:pt x="49537" y="76458"/>
                </a:lnTo>
                <a:lnTo>
                  <a:pt x="53980" y="74785"/>
                </a:lnTo>
                <a:lnTo>
                  <a:pt x="58847" y="72716"/>
                </a:lnTo>
                <a:lnTo>
                  <a:pt x="63043" y="72290"/>
                </a:lnTo>
                <a:lnTo>
                  <a:pt x="66794" y="72958"/>
                </a:lnTo>
                <a:lnTo>
                  <a:pt x="70247" y="74357"/>
                </a:lnTo>
                <a:lnTo>
                  <a:pt x="74454" y="75289"/>
                </a:lnTo>
                <a:lnTo>
                  <a:pt x="79163" y="75910"/>
                </a:lnTo>
                <a:lnTo>
                  <a:pt x="84208" y="76324"/>
                </a:lnTo>
                <a:lnTo>
                  <a:pt x="88524" y="76600"/>
                </a:lnTo>
                <a:lnTo>
                  <a:pt x="95858" y="76907"/>
                </a:lnTo>
                <a:lnTo>
                  <a:pt x="99148" y="77941"/>
                </a:lnTo>
                <a:lnTo>
                  <a:pt x="102294" y="79583"/>
                </a:lnTo>
                <a:lnTo>
                  <a:pt x="105344" y="81631"/>
                </a:lnTo>
                <a:lnTo>
                  <a:pt x="108329" y="83948"/>
                </a:lnTo>
                <a:lnTo>
                  <a:pt x="111272" y="86445"/>
                </a:lnTo>
                <a:lnTo>
                  <a:pt x="114187" y="89063"/>
                </a:lnTo>
                <a:lnTo>
                  <a:pt x="119965" y="94511"/>
                </a:lnTo>
                <a:lnTo>
                  <a:pt x="122839" y="97297"/>
                </a:lnTo>
                <a:lnTo>
                  <a:pt x="124755" y="100107"/>
                </a:lnTo>
                <a:lnTo>
                  <a:pt x="126884" y="105770"/>
                </a:lnTo>
                <a:lnTo>
                  <a:pt x="127452" y="109566"/>
                </a:lnTo>
                <a:lnTo>
                  <a:pt x="127830" y="114001"/>
                </a:lnTo>
                <a:lnTo>
                  <a:pt x="128251" y="123058"/>
                </a:lnTo>
                <a:lnTo>
                  <a:pt x="128438" y="130257"/>
                </a:lnTo>
                <a:lnTo>
                  <a:pt x="128568" y="148116"/>
                </a:lnTo>
                <a:lnTo>
                  <a:pt x="128574" y="153037"/>
                </a:lnTo>
                <a:lnTo>
                  <a:pt x="127626" y="157269"/>
                </a:lnTo>
                <a:lnTo>
                  <a:pt x="126042" y="161044"/>
                </a:lnTo>
                <a:lnTo>
                  <a:pt x="124033" y="164513"/>
                </a:lnTo>
                <a:lnTo>
                  <a:pt x="121741" y="167778"/>
                </a:lnTo>
                <a:lnTo>
                  <a:pt x="119261" y="170907"/>
                </a:lnTo>
                <a:lnTo>
                  <a:pt x="116655" y="173946"/>
                </a:lnTo>
                <a:lnTo>
                  <a:pt x="113965" y="175971"/>
                </a:lnTo>
                <a:lnTo>
                  <a:pt x="111219" y="177322"/>
                </a:lnTo>
                <a:lnTo>
                  <a:pt x="108436" y="178222"/>
                </a:lnTo>
                <a:lnTo>
                  <a:pt x="105628" y="179775"/>
                </a:lnTo>
                <a:lnTo>
                  <a:pt x="102804" y="181762"/>
                </a:lnTo>
                <a:lnTo>
                  <a:pt x="99969" y="184040"/>
                </a:lnTo>
                <a:lnTo>
                  <a:pt x="97126" y="185558"/>
                </a:lnTo>
                <a:lnTo>
                  <a:pt x="94278" y="186571"/>
                </a:lnTo>
                <a:lnTo>
                  <a:pt x="91427" y="187245"/>
                </a:lnTo>
                <a:lnTo>
                  <a:pt x="87621" y="188648"/>
                </a:lnTo>
                <a:lnTo>
                  <a:pt x="83179" y="190535"/>
                </a:lnTo>
                <a:lnTo>
                  <a:pt x="78313" y="192746"/>
                </a:lnTo>
                <a:lnTo>
                  <a:pt x="74116" y="194220"/>
                </a:lnTo>
                <a:lnTo>
                  <a:pt x="70365" y="195203"/>
                </a:lnTo>
                <a:lnTo>
                  <a:pt x="66913" y="195858"/>
                </a:lnTo>
                <a:lnTo>
                  <a:pt x="63659" y="196294"/>
                </a:lnTo>
                <a:lnTo>
                  <a:pt x="60537" y="196586"/>
                </a:lnTo>
                <a:lnTo>
                  <a:pt x="53233" y="197053"/>
                </a:lnTo>
                <a:lnTo>
                  <a:pt x="49695" y="197117"/>
                </a:lnTo>
                <a:lnTo>
                  <a:pt x="47416" y="197134"/>
                </a:lnTo>
                <a:lnTo>
                  <a:pt x="44946" y="196192"/>
                </a:lnTo>
                <a:lnTo>
                  <a:pt x="42346" y="194612"/>
                </a:lnTo>
                <a:lnTo>
                  <a:pt x="35882" y="189784"/>
                </a:lnTo>
                <a:lnTo>
                  <a:pt x="32457" y="189124"/>
                </a:lnTo>
                <a:lnTo>
                  <a:pt x="26112" y="188626"/>
                </a:lnTo>
                <a:lnTo>
                  <a:pt x="17145" y="18859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9" name="SMARTPenAnnotation562"/>
          <p:cNvSpPr/>
          <p:nvPr/>
        </p:nvSpPr>
        <p:spPr>
          <a:xfrm>
            <a:off x="7786688" y="3436143"/>
            <a:ext cx="162879" cy="7145"/>
          </a:xfrm>
          <a:custGeom>
            <a:avLst/>
            <a:gdLst/>
            <a:ahLst/>
            <a:cxnLst/>
            <a:rect l="0" t="0" r="0" b="0"/>
            <a:pathLst>
              <a:path w="162879" h="8574">
                <a:moveTo>
                  <a:pt x="0" y="0"/>
                </a:moveTo>
                <a:lnTo>
                  <a:pt x="0" y="8219"/>
                </a:lnTo>
                <a:lnTo>
                  <a:pt x="4551" y="8468"/>
                </a:lnTo>
                <a:lnTo>
                  <a:pt x="20151" y="8563"/>
                </a:lnTo>
                <a:lnTo>
                  <a:pt x="33170" y="8570"/>
                </a:lnTo>
                <a:lnTo>
                  <a:pt x="37354" y="7618"/>
                </a:lnTo>
                <a:lnTo>
                  <a:pt x="41095" y="6031"/>
                </a:lnTo>
                <a:lnTo>
                  <a:pt x="44542" y="4021"/>
                </a:lnTo>
                <a:lnTo>
                  <a:pt x="47792" y="2681"/>
                </a:lnTo>
                <a:lnTo>
                  <a:pt x="50912" y="1787"/>
                </a:lnTo>
                <a:lnTo>
                  <a:pt x="53943" y="1192"/>
                </a:lnTo>
                <a:lnTo>
                  <a:pt x="57869" y="794"/>
                </a:lnTo>
                <a:lnTo>
                  <a:pt x="62392" y="530"/>
                </a:lnTo>
                <a:lnTo>
                  <a:pt x="71545" y="235"/>
                </a:lnTo>
                <a:lnTo>
                  <a:pt x="85182" y="47"/>
                </a:lnTo>
                <a:lnTo>
                  <a:pt x="113077" y="3"/>
                </a:lnTo>
                <a:lnTo>
                  <a:pt x="116342" y="954"/>
                </a:lnTo>
                <a:lnTo>
                  <a:pt x="119471" y="2542"/>
                </a:lnTo>
                <a:lnTo>
                  <a:pt x="122510" y="4552"/>
                </a:lnTo>
                <a:lnTo>
                  <a:pt x="125488" y="5892"/>
                </a:lnTo>
                <a:lnTo>
                  <a:pt x="128426" y="6785"/>
                </a:lnTo>
                <a:lnTo>
                  <a:pt x="131338" y="7382"/>
                </a:lnTo>
                <a:lnTo>
                  <a:pt x="134231" y="7778"/>
                </a:lnTo>
                <a:lnTo>
                  <a:pt x="137113" y="8043"/>
                </a:lnTo>
                <a:lnTo>
                  <a:pt x="139987" y="8219"/>
                </a:lnTo>
                <a:lnTo>
                  <a:pt x="145719" y="8416"/>
                </a:lnTo>
                <a:lnTo>
                  <a:pt x="162878" y="857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0" name="SMARTPenAnnotation563"/>
          <p:cNvSpPr/>
          <p:nvPr/>
        </p:nvSpPr>
        <p:spPr>
          <a:xfrm>
            <a:off x="8069580" y="3357857"/>
            <a:ext cx="17114" cy="178300"/>
          </a:xfrm>
          <a:custGeom>
            <a:avLst/>
            <a:gdLst/>
            <a:ahLst/>
            <a:cxnLst/>
            <a:rect l="0" t="0" r="0" b="0"/>
            <a:pathLst>
              <a:path w="17114" h="213960">
                <a:moveTo>
                  <a:pt x="0" y="8219"/>
                </a:moveTo>
                <a:lnTo>
                  <a:pt x="0" y="0"/>
                </a:lnTo>
                <a:lnTo>
                  <a:pt x="0" y="4302"/>
                </a:lnTo>
                <a:lnTo>
                  <a:pt x="952" y="5608"/>
                </a:lnTo>
                <a:lnTo>
                  <a:pt x="2539" y="6478"/>
                </a:lnTo>
                <a:lnTo>
                  <a:pt x="4551" y="7058"/>
                </a:lnTo>
                <a:lnTo>
                  <a:pt x="5891" y="8398"/>
                </a:lnTo>
                <a:lnTo>
                  <a:pt x="6785" y="10244"/>
                </a:lnTo>
                <a:lnTo>
                  <a:pt x="8219" y="15498"/>
                </a:lnTo>
                <a:lnTo>
                  <a:pt x="9289" y="16882"/>
                </a:lnTo>
                <a:lnTo>
                  <a:pt x="10956" y="18757"/>
                </a:lnTo>
                <a:lnTo>
                  <a:pt x="13018" y="20959"/>
                </a:lnTo>
                <a:lnTo>
                  <a:pt x="14394" y="24333"/>
                </a:lnTo>
                <a:lnTo>
                  <a:pt x="15311" y="28487"/>
                </a:lnTo>
                <a:lnTo>
                  <a:pt x="15922" y="33161"/>
                </a:lnTo>
                <a:lnTo>
                  <a:pt x="16329" y="37229"/>
                </a:lnTo>
                <a:lnTo>
                  <a:pt x="16601" y="40894"/>
                </a:lnTo>
                <a:lnTo>
                  <a:pt x="16903" y="47506"/>
                </a:lnTo>
                <a:lnTo>
                  <a:pt x="17038" y="53620"/>
                </a:lnTo>
                <a:lnTo>
                  <a:pt x="17113" y="66968"/>
                </a:lnTo>
                <a:lnTo>
                  <a:pt x="16172" y="71198"/>
                </a:lnTo>
                <a:lnTo>
                  <a:pt x="14590" y="74970"/>
                </a:lnTo>
                <a:lnTo>
                  <a:pt x="12584" y="78437"/>
                </a:lnTo>
                <a:lnTo>
                  <a:pt x="11246" y="82654"/>
                </a:lnTo>
                <a:lnTo>
                  <a:pt x="10355" y="87370"/>
                </a:lnTo>
                <a:lnTo>
                  <a:pt x="9760" y="92419"/>
                </a:lnTo>
                <a:lnTo>
                  <a:pt x="9364" y="97690"/>
                </a:lnTo>
                <a:lnTo>
                  <a:pt x="9101" y="103109"/>
                </a:lnTo>
                <a:lnTo>
                  <a:pt x="8729" y="117297"/>
                </a:lnTo>
                <a:lnTo>
                  <a:pt x="8573" y="170392"/>
                </a:lnTo>
                <a:lnTo>
                  <a:pt x="8573" y="186939"/>
                </a:lnTo>
                <a:lnTo>
                  <a:pt x="7620" y="190230"/>
                </a:lnTo>
                <a:lnTo>
                  <a:pt x="6032" y="192425"/>
                </a:lnTo>
                <a:lnTo>
                  <a:pt x="4022" y="193888"/>
                </a:lnTo>
                <a:lnTo>
                  <a:pt x="2680" y="195816"/>
                </a:lnTo>
                <a:lnTo>
                  <a:pt x="1787" y="198054"/>
                </a:lnTo>
                <a:lnTo>
                  <a:pt x="1191" y="200498"/>
                </a:lnTo>
                <a:lnTo>
                  <a:pt x="794" y="203080"/>
                </a:lnTo>
                <a:lnTo>
                  <a:pt x="353" y="208489"/>
                </a:lnTo>
                <a:lnTo>
                  <a:pt x="3" y="213917"/>
                </a:lnTo>
                <a:lnTo>
                  <a:pt x="8572" y="21395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1" name="SMARTPenAnnotation564"/>
          <p:cNvSpPr/>
          <p:nvPr/>
        </p:nvSpPr>
        <p:spPr>
          <a:xfrm>
            <a:off x="8189983" y="3343275"/>
            <a:ext cx="196381" cy="171451"/>
          </a:xfrm>
          <a:custGeom>
            <a:avLst/>
            <a:gdLst/>
            <a:ahLst/>
            <a:cxnLst/>
            <a:rect l="0" t="0" r="0" b="0"/>
            <a:pathLst>
              <a:path w="196381" h="205741">
                <a:moveTo>
                  <a:pt x="153918" y="8573"/>
                </a:moveTo>
                <a:lnTo>
                  <a:pt x="153918" y="105"/>
                </a:lnTo>
                <a:lnTo>
                  <a:pt x="149367" y="32"/>
                </a:lnTo>
                <a:lnTo>
                  <a:pt x="132678" y="2"/>
                </a:lnTo>
                <a:lnTo>
                  <a:pt x="130233" y="953"/>
                </a:lnTo>
                <a:lnTo>
                  <a:pt x="124977" y="4552"/>
                </a:lnTo>
                <a:lnTo>
                  <a:pt x="122242" y="4940"/>
                </a:lnTo>
                <a:lnTo>
                  <a:pt x="119465" y="4246"/>
                </a:lnTo>
                <a:lnTo>
                  <a:pt x="112717" y="839"/>
                </a:lnTo>
                <a:lnTo>
                  <a:pt x="106997" y="249"/>
                </a:lnTo>
                <a:lnTo>
                  <a:pt x="101949" y="111"/>
                </a:lnTo>
                <a:lnTo>
                  <a:pt x="52356" y="0"/>
                </a:lnTo>
                <a:lnTo>
                  <a:pt x="51921" y="953"/>
                </a:lnTo>
                <a:lnTo>
                  <a:pt x="51163" y="7381"/>
                </a:lnTo>
                <a:lnTo>
                  <a:pt x="50172" y="7779"/>
                </a:lnTo>
                <a:lnTo>
                  <a:pt x="46531" y="8220"/>
                </a:lnTo>
                <a:lnTo>
                  <a:pt x="45179" y="9290"/>
                </a:lnTo>
                <a:lnTo>
                  <a:pt x="44278" y="10956"/>
                </a:lnTo>
                <a:lnTo>
                  <a:pt x="43678" y="13019"/>
                </a:lnTo>
                <a:lnTo>
                  <a:pt x="40469" y="17852"/>
                </a:lnTo>
                <a:lnTo>
                  <a:pt x="38281" y="20474"/>
                </a:lnTo>
                <a:lnTo>
                  <a:pt x="36821" y="23175"/>
                </a:lnTo>
                <a:lnTo>
                  <a:pt x="35200" y="28715"/>
                </a:lnTo>
                <a:lnTo>
                  <a:pt x="34479" y="34353"/>
                </a:lnTo>
                <a:lnTo>
                  <a:pt x="34287" y="37189"/>
                </a:lnTo>
                <a:lnTo>
                  <a:pt x="33206" y="40986"/>
                </a:lnTo>
                <a:lnTo>
                  <a:pt x="31533" y="45421"/>
                </a:lnTo>
                <a:lnTo>
                  <a:pt x="29465" y="50284"/>
                </a:lnTo>
                <a:lnTo>
                  <a:pt x="28087" y="54478"/>
                </a:lnTo>
                <a:lnTo>
                  <a:pt x="27169" y="58226"/>
                </a:lnTo>
                <a:lnTo>
                  <a:pt x="26556" y="61678"/>
                </a:lnTo>
                <a:lnTo>
                  <a:pt x="26147" y="65884"/>
                </a:lnTo>
                <a:lnTo>
                  <a:pt x="25875" y="70593"/>
                </a:lnTo>
                <a:lnTo>
                  <a:pt x="25693" y="75637"/>
                </a:lnTo>
                <a:lnTo>
                  <a:pt x="24619" y="79952"/>
                </a:lnTo>
                <a:lnTo>
                  <a:pt x="22951" y="83782"/>
                </a:lnTo>
                <a:lnTo>
                  <a:pt x="20887" y="87287"/>
                </a:lnTo>
                <a:lnTo>
                  <a:pt x="19511" y="91529"/>
                </a:lnTo>
                <a:lnTo>
                  <a:pt x="18593" y="96262"/>
                </a:lnTo>
                <a:lnTo>
                  <a:pt x="17981" y="101323"/>
                </a:lnTo>
                <a:lnTo>
                  <a:pt x="16620" y="105649"/>
                </a:lnTo>
                <a:lnTo>
                  <a:pt x="14762" y="109485"/>
                </a:lnTo>
                <a:lnTo>
                  <a:pt x="12570" y="112995"/>
                </a:lnTo>
                <a:lnTo>
                  <a:pt x="11108" y="116288"/>
                </a:lnTo>
                <a:lnTo>
                  <a:pt x="9484" y="122486"/>
                </a:lnTo>
                <a:lnTo>
                  <a:pt x="6223" y="128416"/>
                </a:lnTo>
                <a:lnTo>
                  <a:pt x="918" y="135433"/>
                </a:lnTo>
                <a:lnTo>
                  <a:pt x="194" y="138933"/>
                </a:lnTo>
                <a:lnTo>
                  <a:pt x="0" y="141200"/>
                </a:lnTo>
                <a:lnTo>
                  <a:pt x="823" y="142711"/>
                </a:lnTo>
                <a:lnTo>
                  <a:pt x="2325" y="143718"/>
                </a:lnTo>
                <a:lnTo>
                  <a:pt x="7842" y="145615"/>
                </a:lnTo>
                <a:lnTo>
                  <a:pt x="12635" y="141147"/>
                </a:lnTo>
                <a:lnTo>
                  <a:pt x="18755" y="135146"/>
                </a:lnTo>
                <a:lnTo>
                  <a:pt x="61297" y="92622"/>
                </a:lnTo>
                <a:lnTo>
                  <a:pt x="66452" y="89371"/>
                </a:lnTo>
                <a:lnTo>
                  <a:pt x="72748" y="86251"/>
                </a:lnTo>
                <a:lnTo>
                  <a:pt x="79802" y="83218"/>
                </a:lnTo>
                <a:lnTo>
                  <a:pt x="85457" y="81197"/>
                </a:lnTo>
                <a:lnTo>
                  <a:pt x="90180" y="79849"/>
                </a:lnTo>
                <a:lnTo>
                  <a:pt x="94281" y="78950"/>
                </a:lnTo>
                <a:lnTo>
                  <a:pt x="98919" y="77399"/>
                </a:lnTo>
                <a:lnTo>
                  <a:pt x="103917" y="75412"/>
                </a:lnTo>
                <a:lnTo>
                  <a:pt x="109154" y="73135"/>
                </a:lnTo>
                <a:lnTo>
                  <a:pt x="114550" y="71617"/>
                </a:lnTo>
                <a:lnTo>
                  <a:pt x="120054" y="70605"/>
                </a:lnTo>
                <a:lnTo>
                  <a:pt x="125625" y="69930"/>
                </a:lnTo>
                <a:lnTo>
                  <a:pt x="130294" y="69480"/>
                </a:lnTo>
                <a:lnTo>
                  <a:pt x="134358" y="69180"/>
                </a:lnTo>
                <a:lnTo>
                  <a:pt x="138021" y="68981"/>
                </a:lnTo>
                <a:lnTo>
                  <a:pt x="144630" y="68759"/>
                </a:lnTo>
                <a:lnTo>
                  <a:pt x="147726" y="68699"/>
                </a:lnTo>
                <a:lnTo>
                  <a:pt x="151695" y="69612"/>
                </a:lnTo>
                <a:lnTo>
                  <a:pt x="156246" y="71173"/>
                </a:lnTo>
                <a:lnTo>
                  <a:pt x="161185" y="73166"/>
                </a:lnTo>
                <a:lnTo>
                  <a:pt x="165429" y="74495"/>
                </a:lnTo>
                <a:lnTo>
                  <a:pt x="169213" y="75381"/>
                </a:lnTo>
                <a:lnTo>
                  <a:pt x="172687" y="75972"/>
                </a:lnTo>
                <a:lnTo>
                  <a:pt x="175956" y="77318"/>
                </a:lnTo>
                <a:lnTo>
                  <a:pt x="179087" y="79168"/>
                </a:lnTo>
                <a:lnTo>
                  <a:pt x="182127" y="81354"/>
                </a:lnTo>
                <a:lnTo>
                  <a:pt x="184154" y="83764"/>
                </a:lnTo>
                <a:lnTo>
                  <a:pt x="185505" y="86323"/>
                </a:lnTo>
                <a:lnTo>
                  <a:pt x="187960" y="92659"/>
                </a:lnTo>
                <a:lnTo>
                  <a:pt x="189947" y="97015"/>
                </a:lnTo>
                <a:lnTo>
                  <a:pt x="192225" y="101824"/>
                </a:lnTo>
                <a:lnTo>
                  <a:pt x="193743" y="105983"/>
                </a:lnTo>
                <a:lnTo>
                  <a:pt x="194755" y="109708"/>
                </a:lnTo>
                <a:lnTo>
                  <a:pt x="195430" y="113144"/>
                </a:lnTo>
                <a:lnTo>
                  <a:pt x="196181" y="119502"/>
                </a:lnTo>
                <a:lnTo>
                  <a:pt x="196380" y="122531"/>
                </a:lnTo>
                <a:lnTo>
                  <a:pt x="195561" y="125502"/>
                </a:lnTo>
                <a:lnTo>
                  <a:pt x="192111" y="131344"/>
                </a:lnTo>
                <a:lnTo>
                  <a:pt x="189856" y="135188"/>
                </a:lnTo>
                <a:lnTo>
                  <a:pt x="187403" y="139655"/>
                </a:lnTo>
                <a:lnTo>
                  <a:pt x="184813" y="144539"/>
                </a:lnTo>
                <a:lnTo>
                  <a:pt x="182135" y="148747"/>
                </a:lnTo>
                <a:lnTo>
                  <a:pt x="179397" y="152505"/>
                </a:lnTo>
                <a:lnTo>
                  <a:pt x="176618" y="155963"/>
                </a:lnTo>
                <a:lnTo>
                  <a:pt x="170992" y="162345"/>
                </a:lnTo>
                <a:lnTo>
                  <a:pt x="165317" y="168356"/>
                </a:lnTo>
                <a:lnTo>
                  <a:pt x="159619" y="174203"/>
                </a:lnTo>
                <a:lnTo>
                  <a:pt x="155814" y="177095"/>
                </a:lnTo>
                <a:lnTo>
                  <a:pt x="151371" y="179976"/>
                </a:lnTo>
                <a:lnTo>
                  <a:pt x="146506" y="182849"/>
                </a:lnTo>
                <a:lnTo>
                  <a:pt x="142308" y="185717"/>
                </a:lnTo>
                <a:lnTo>
                  <a:pt x="138559" y="188582"/>
                </a:lnTo>
                <a:lnTo>
                  <a:pt x="135105" y="191444"/>
                </a:lnTo>
                <a:lnTo>
                  <a:pt x="131851" y="194304"/>
                </a:lnTo>
                <a:lnTo>
                  <a:pt x="128730" y="197164"/>
                </a:lnTo>
                <a:lnTo>
                  <a:pt x="125696" y="200023"/>
                </a:lnTo>
                <a:lnTo>
                  <a:pt x="122721" y="201929"/>
                </a:lnTo>
                <a:lnTo>
                  <a:pt x="116876" y="204046"/>
                </a:lnTo>
                <a:lnTo>
                  <a:pt x="111102" y="204988"/>
                </a:lnTo>
                <a:lnTo>
                  <a:pt x="105360" y="205406"/>
                </a:lnTo>
                <a:lnTo>
                  <a:pt x="99634" y="205592"/>
                </a:lnTo>
                <a:lnTo>
                  <a:pt x="85339" y="205721"/>
                </a:lnTo>
                <a:lnTo>
                  <a:pt x="64144" y="205740"/>
                </a:lnTo>
                <a:lnTo>
                  <a:pt x="62636" y="204788"/>
                </a:lnTo>
                <a:lnTo>
                  <a:pt x="61630" y="203200"/>
                </a:lnTo>
                <a:lnTo>
                  <a:pt x="60018" y="198360"/>
                </a:lnTo>
                <a:lnTo>
                  <a:pt x="58933" y="197963"/>
                </a:lnTo>
                <a:lnTo>
                  <a:pt x="52887" y="197325"/>
                </a:lnTo>
                <a:lnTo>
                  <a:pt x="51048" y="19716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2" name="SMARTPenAnnotation565"/>
          <p:cNvSpPr/>
          <p:nvPr/>
        </p:nvSpPr>
        <p:spPr>
          <a:xfrm>
            <a:off x="8438202" y="3314711"/>
            <a:ext cx="274317" cy="150009"/>
          </a:xfrm>
          <a:custGeom>
            <a:avLst/>
            <a:gdLst/>
            <a:ahLst/>
            <a:cxnLst/>
            <a:rect l="0" t="0" r="0" b="0"/>
            <a:pathLst>
              <a:path w="274317" h="180011">
                <a:moveTo>
                  <a:pt x="17141" y="77140"/>
                </a:moveTo>
                <a:lnTo>
                  <a:pt x="12590" y="77140"/>
                </a:lnTo>
                <a:lnTo>
                  <a:pt x="10298" y="76188"/>
                </a:lnTo>
                <a:lnTo>
                  <a:pt x="3472" y="71249"/>
                </a:lnTo>
                <a:lnTo>
                  <a:pt x="453" y="68921"/>
                </a:lnTo>
                <a:lnTo>
                  <a:pt x="132" y="64121"/>
                </a:lnTo>
                <a:lnTo>
                  <a:pt x="7" y="52977"/>
                </a:lnTo>
                <a:lnTo>
                  <a:pt x="0" y="47332"/>
                </a:lnTo>
                <a:lnTo>
                  <a:pt x="952" y="44886"/>
                </a:lnTo>
                <a:lnTo>
                  <a:pt x="4548" y="39627"/>
                </a:lnTo>
                <a:lnTo>
                  <a:pt x="8726" y="34382"/>
                </a:lnTo>
                <a:lnTo>
                  <a:pt x="12767" y="30196"/>
                </a:lnTo>
                <a:lnTo>
                  <a:pt x="20397" y="22485"/>
                </a:lnTo>
                <a:lnTo>
                  <a:pt x="23122" y="20701"/>
                </a:lnTo>
                <a:lnTo>
                  <a:pt x="28689" y="18718"/>
                </a:lnTo>
                <a:lnTo>
                  <a:pt x="36878" y="15298"/>
                </a:lnTo>
                <a:lnTo>
                  <a:pt x="41730" y="13052"/>
                </a:lnTo>
                <a:lnTo>
                  <a:pt x="49659" y="8017"/>
                </a:lnTo>
                <a:lnTo>
                  <a:pt x="53107" y="5340"/>
                </a:lnTo>
                <a:lnTo>
                  <a:pt x="57311" y="3556"/>
                </a:lnTo>
                <a:lnTo>
                  <a:pt x="62019" y="2367"/>
                </a:lnTo>
                <a:lnTo>
                  <a:pt x="67062" y="1574"/>
                </a:lnTo>
                <a:lnTo>
                  <a:pt x="75205" y="693"/>
                </a:lnTo>
                <a:lnTo>
                  <a:pt x="82952" y="301"/>
                </a:lnTo>
                <a:lnTo>
                  <a:pt x="100908" y="50"/>
                </a:lnTo>
                <a:lnTo>
                  <a:pt x="113909" y="0"/>
                </a:lnTo>
                <a:lnTo>
                  <a:pt x="116896" y="948"/>
                </a:lnTo>
                <a:lnTo>
                  <a:pt x="122753" y="4542"/>
                </a:lnTo>
                <a:lnTo>
                  <a:pt x="128532" y="6774"/>
                </a:lnTo>
                <a:lnTo>
                  <a:pt x="131407" y="7369"/>
                </a:lnTo>
                <a:lnTo>
                  <a:pt x="133323" y="8719"/>
                </a:lnTo>
                <a:lnTo>
                  <a:pt x="134601" y="10571"/>
                </a:lnTo>
                <a:lnTo>
                  <a:pt x="135453" y="12759"/>
                </a:lnTo>
                <a:lnTo>
                  <a:pt x="138939" y="17728"/>
                </a:lnTo>
                <a:lnTo>
                  <a:pt x="141203" y="20387"/>
                </a:lnTo>
                <a:lnTo>
                  <a:pt x="142712" y="24065"/>
                </a:lnTo>
                <a:lnTo>
                  <a:pt x="143717" y="28422"/>
                </a:lnTo>
                <a:lnTo>
                  <a:pt x="144387" y="33231"/>
                </a:lnTo>
                <a:lnTo>
                  <a:pt x="144835" y="37390"/>
                </a:lnTo>
                <a:lnTo>
                  <a:pt x="145132" y="41115"/>
                </a:lnTo>
                <a:lnTo>
                  <a:pt x="145331" y="44551"/>
                </a:lnTo>
                <a:lnTo>
                  <a:pt x="145552" y="53448"/>
                </a:lnTo>
                <a:lnTo>
                  <a:pt x="145610" y="58488"/>
                </a:lnTo>
                <a:lnTo>
                  <a:pt x="144698" y="62800"/>
                </a:lnTo>
                <a:lnTo>
                  <a:pt x="143137" y="66628"/>
                </a:lnTo>
                <a:lnTo>
                  <a:pt x="141143" y="70132"/>
                </a:lnTo>
                <a:lnTo>
                  <a:pt x="136388" y="79105"/>
                </a:lnTo>
                <a:lnTo>
                  <a:pt x="133786" y="84165"/>
                </a:lnTo>
                <a:lnTo>
                  <a:pt x="131099" y="88491"/>
                </a:lnTo>
                <a:lnTo>
                  <a:pt x="128356" y="92327"/>
                </a:lnTo>
                <a:lnTo>
                  <a:pt x="125574" y="95838"/>
                </a:lnTo>
                <a:lnTo>
                  <a:pt x="123719" y="99130"/>
                </a:lnTo>
                <a:lnTo>
                  <a:pt x="122484" y="102278"/>
                </a:lnTo>
                <a:lnTo>
                  <a:pt x="121659" y="105329"/>
                </a:lnTo>
                <a:lnTo>
                  <a:pt x="120158" y="109267"/>
                </a:lnTo>
                <a:lnTo>
                  <a:pt x="118204" y="113798"/>
                </a:lnTo>
                <a:lnTo>
                  <a:pt x="115948" y="118724"/>
                </a:lnTo>
                <a:lnTo>
                  <a:pt x="113493" y="122960"/>
                </a:lnTo>
                <a:lnTo>
                  <a:pt x="110903" y="126737"/>
                </a:lnTo>
                <a:lnTo>
                  <a:pt x="108224" y="130207"/>
                </a:lnTo>
                <a:lnTo>
                  <a:pt x="105486" y="133473"/>
                </a:lnTo>
                <a:lnTo>
                  <a:pt x="102707" y="136603"/>
                </a:lnTo>
                <a:lnTo>
                  <a:pt x="99902" y="139642"/>
                </a:lnTo>
                <a:lnTo>
                  <a:pt x="98032" y="142620"/>
                </a:lnTo>
                <a:lnTo>
                  <a:pt x="96786" y="145559"/>
                </a:lnTo>
                <a:lnTo>
                  <a:pt x="95955" y="148470"/>
                </a:lnTo>
                <a:lnTo>
                  <a:pt x="94450" y="151363"/>
                </a:lnTo>
                <a:lnTo>
                  <a:pt x="92493" y="154245"/>
                </a:lnTo>
                <a:lnTo>
                  <a:pt x="87059" y="161162"/>
                </a:lnTo>
                <a:lnTo>
                  <a:pt x="85660" y="161730"/>
                </a:lnTo>
                <a:lnTo>
                  <a:pt x="81567" y="162361"/>
                </a:lnTo>
                <a:lnTo>
                  <a:pt x="80094" y="163481"/>
                </a:lnTo>
                <a:lnTo>
                  <a:pt x="79113" y="165181"/>
                </a:lnTo>
                <a:lnTo>
                  <a:pt x="77183" y="171329"/>
                </a:lnTo>
                <a:lnTo>
                  <a:pt x="77152" y="178809"/>
                </a:lnTo>
                <a:lnTo>
                  <a:pt x="78103" y="179209"/>
                </a:lnTo>
                <a:lnTo>
                  <a:pt x="85879" y="179940"/>
                </a:lnTo>
                <a:lnTo>
                  <a:pt x="144214" y="180010"/>
                </a:lnTo>
                <a:lnTo>
                  <a:pt x="149481" y="179058"/>
                </a:lnTo>
                <a:lnTo>
                  <a:pt x="154899" y="177470"/>
                </a:lnTo>
                <a:lnTo>
                  <a:pt x="160415" y="175460"/>
                </a:lnTo>
                <a:lnTo>
                  <a:pt x="165996" y="174119"/>
                </a:lnTo>
                <a:lnTo>
                  <a:pt x="171623" y="173225"/>
                </a:lnTo>
                <a:lnTo>
                  <a:pt x="177279" y="172629"/>
                </a:lnTo>
                <a:lnTo>
                  <a:pt x="182955" y="172232"/>
                </a:lnTo>
                <a:lnTo>
                  <a:pt x="188643" y="171967"/>
                </a:lnTo>
                <a:lnTo>
                  <a:pt x="194341" y="171791"/>
                </a:lnTo>
                <a:lnTo>
                  <a:pt x="199092" y="170721"/>
                </a:lnTo>
                <a:lnTo>
                  <a:pt x="206910" y="166991"/>
                </a:lnTo>
                <a:lnTo>
                  <a:pt x="211281" y="165616"/>
                </a:lnTo>
                <a:lnTo>
                  <a:pt x="216101" y="164699"/>
                </a:lnTo>
                <a:lnTo>
                  <a:pt x="221218" y="164088"/>
                </a:lnTo>
                <a:lnTo>
                  <a:pt x="229445" y="163408"/>
                </a:lnTo>
                <a:lnTo>
                  <a:pt x="236275" y="163106"/>
                </a:lnTo>
                <a:lnTo>
                  <a:pt x="245477" y="162937"/>
                </a:lnTo>
                <a:lnTo>
                  <a:pt x="251338" y="162897"/>
                </a:lnTo>
                <a:lnTo>
                  <a:pt x="254235" y="163839"/>
                </a:lnTo>
                <a:lnTo>
                  <a:pt x="259995" y="167425"/>
                </a:lnTo>
                <a:lnTo>
                  <a:pt x="265728" y="169654"/>
                </a:lnTo>
                <a:lnTo>
                  <a:pt x="272620" y="171085"/>
                </a:lnTo>
                <a:lnTo>
                  <a:pt x="273185" y="172155"/>
                </a:lnTo>
                <a:lnTo>
                  <a:pt x="273563" y="173821"/>
                </a:lnTo>
                <a:lnTo>
                  <a:pt x="274316" y="18001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3" name="SMARTPenAnnotation566"/>
          <p:cNvSpPr/>
          <p:nvPr/>
        </p:nvSpPr>
        <p:spPr>
          <a:xfrm>
            <a:off x="7983855" y="3343274"/>
            <a:ext cx="17146" cy="171452"/>
          </a:xfrm>
          <a:custGeom>
            <a:avLst/>
            <a:gdLst/>
            <a:ahLst/>
            <a:cxnLst/>
            <a:rect l="0" t="0" r="0" b="0"/>
            <a:pathLst>
              <a:path w="17146" h="205742">
                <a:moveTo>
                  <a:pt x="0" y="0"/>
                </a:moveTo>
                <a:lnTo>
                  <a:pt x="8570" y="0"/>
                </a:lnTo>
                <a:lnTo>
                  <a:pt x="8572" y="21239"/>
                </a:lnTo>
                <a:lnTo>
                  <a:pt x="9524" y="23684"/>
                </a:lnTo>
                <a:lnTo>
                  <a:pt x="11112" y="26267"/>
                </a:lnTo>
                <a:lnTo>
                  <a:pt x="13123" y="28942"/>
                </a:lnTo>
                <a:lnTo>
                  <a:pt x="14463" y="31677"/>
                </a:lnTo>
                <a:lnTo>
                  <a:pt x="15357" y="34453"/>
                </a:lnTo>
                <a:lnTo>
                  <a:pt x="15954" y="37257"/>
                </a:lnTo>
                <a:lnTo>
                  <a:pt x="16350" y="40078"/>
                </a:lnTo>
                <a:lnTo>
                  <a:pt x="16792" y="45753"/>
                </a:lnTo>
                <a:lnTo>
                  <a:pt x="16988" y="51450"/>
                </a:lnTo>
                <a:lnTo>
                  <a:pt x="17113" y="62868"/>
                </a:lnTo>
                <a:lnTo>
                  <a:pt x="17145" y="152755"/>
                </a:lnTo>
                <a:lnTo>
                  <a:pt x="16193" y="158034"/>
                </a:lnTo>
                <a:lnTo>
                  <a:pt x="14605" y="163459"/>
                </a:lnTo>
                <a:lnTo>
                  <a:pt x="12594" y="168980"/>
                </a:lnTo>
                <a:lnTo>
                  <a:pt x="11253" y="173614"/>
                </a:lnTo>
                <a:lnTo>
                  <a:pt x="10360" y="177655"/>
                </a:lnTo>
                <a:lnTo>
                  <a:pt x="9764" y="181302"/>
                </a:lnTo>
                <a:lnTo>
                  <a:pt x="9366" y="184686"/>
                </a:lnTo>
                <a:lnTo>
                  <a:pt x="8926" y="190986"/>
                </a:lnTo>
                <a:lnTo>
                  <a:pt x="8729" y="196960"/>
                </a:lnTo>
                <a:lnTo>
                  <a:pt x="8677" y="199887"/>
                </a:lnTo>
                <a:lnTo>
                  <a:pt x="7690" y="201838"/>
                </a:lnTo>
                <a:lnTo>
                  <a:pt x="6079" y="203139"/>
                </a:lnTo>
                <a:lnTo>
                  <a:pt x="6" y="205738"/>
                </a:lnTo>
                <a:lnTo>
                  <a:pt x="1" y="205741"/>
                </a:lnTo>
                <a:lnTo>
                  <a:pt x="0" y="20574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4" name="SMARTPenAnnotation567"/>
          <p:cNvSpPr/>
          <p:nvPr/>
        </p:nvSpPr>
        <p:spPr>
          <a:xfrm>
            <a:off x="6029325" y="3671887"/>
            <a:ext cx="2528888" cy="107157"/>
          </a:xfrm>
          <a:custGeom>
            <a:avLst/>
            <a:gdLst/>
            <a:ahLst/>
            <a:cxnLst/>
            <a:rect l="0" t="0" r="0" b="0"/>
            <a:pathLst>
              <a:path w="2528888" h="128588">
                <a:moveTo>
                  <a:pt x="0" y="128587"/>
                </a:moveTo>
                <a:lnTo>
                  <a:pt x="68471" y="127635"/>
                </a:lnTo>
                <a:lnTo>
                  <a:pt x="81549" y="124037"/>
                </a:lnTo>
                <a:lnTo>
                  <a:pt x="129919" y="120544"/>
                </a:lnTo>
                <a:lnTo>
                  <a:pt x="201294" y="120045"/>
                </a:lnTo>
                <a:lnTo>
                  <a:pt x="307478" y="120016"/>
                </a:lnTo>
                <a:lnTo>
                  <a:pt x="332554" y="117475"/>
                </a:lnTo>
                <a:lnTo>
                  <a:pt x="358304" y="114124"/>
                </a:lnTo>
                <a:lnTo>
                  <a:pt x="433546" y="111795"/>
                </a:lnTo>
                <a:lnTo>
                  <a:pt x="505673" y="108949"/>
                </a:lnTo>
                <a:lnTo>
                  <a:pt x="535258" y="105572"/>
                </a:lnTo>
                <a:lnTo>
                  <a:pt x="583093" y="102718"/>
                </a:lnTo>
                <a:lnTo>
                  <a:pt x="598278" y="100864"/>
                </a:lnTo>
                <a:lnTo>
                  <a:pt x="628804" y="97216"/>
                </a:lnTo>
                <a:lnTo>
                  <a:pt x="723035" y="93601"/>
                </a:lnTo>
                <a:lnTo>
                  <a:pt x="755688" y="89860"/>
                </a:lnTo>
                <a:lnTo>
                  <a:pt x="829109" y="85589"/>
                </a:lnTo>
                <a:lnTo>
                  <a:pt x="847062" y="83729"/>
                </a:lnTo>
                <a:lnTo>
                  <a:pt x="882250" y="79123"/>
                </a:lnTo>
                <a:lnTo>
                  <a:pt x="916938" y="73901"/>
                </a:lnTo>
                <a:lnTo>
                  <a:pt x="973149" y="70156"/>
                </a:lnTo>
                <a:lnTo>
                  <a:pt x="1009725" y="66741"/>
                </a:lnTo>
                <a:lnTo>
                  <a:pt x="1103883" y="54050"/>
                </a:lnTo>
                <a:lnTo>
                  <a:pt x="1143394" y="48470"/>
                </a:lnTo>
                <a:lnTo>
                  <a:pt x="1198573" y="44524"/>
                </a:lnTo>
                <a:lnTo>
                  <a:pt x="1236279" y="41061"/>
                </a:lnTo>
                <a:lnTo>
                  <a:pt x="1274310" y="37299"/>
                </a:lnTo>
                <a:lnTo>
                  <a:pt x="1328803" y="34229"/>
                </a:lnTo>
                <a:lnTo>
                  <a:pt x="1347831" y="32344"/>
                </a:lnTo>
                <a:lnTo>
                  <a:pt x="1367183" y="30135"/>
                </a:lnTo>
                <a:lnTo>
                  <a:pt x="1403927" y="25140"/>
                </a:lnTo>
                <a:lnTo>
                  <a:pt x="1421726" y="22476"/>
                </a:lnTo>
                <a:lnTo>
                  <a:pt x="1478633" y="18724"/>
                </a:lnTo>
                <a:lnTo>
                  <a:pt x="1556642" y="16504"/>
                </a:lnTo>
                <a:lnTo>
                  <a:pt x="1610577" y="11346"/>
                </a:lnTo>
                <a:lnTo>
                  <a:pt x="1682542" y="9120"/>
                </a:lnTo>
                <a:lnTo>
                  <a:pt x="1738368" y="6195"/>
                </a:lnTo>
                <a:lnTo>
                  <a:pt x="1773685" y="2753"/>
                </a:lnTo>
                <a:lnTo>
                  <a:pt x="1842925" y="544"/>
                </a:lnTo>
                <a:lnTo>
                  <a:pt x="2164636" y="0"/>
                </a:lnTo>
                <a:lnTo>
                  <a:pt x="2193960" y="2540"/>
                </a:lnTo>
                <a:lnTo>
                  <a:pt x="2221916" y="5891"/>
                </a:lnTo>
                <a:lnTo>
                  <a:pt x="2300106" y="8337"/>
                </a:lnTo>
                <a:lnTo>
                  <a:pt x="2464282" y="8572"/>
                </a:lnTo>
                <a:lnTo>
                  <a:pt x="2476679" y="11112"/>
                </a:lnTo>
                <a:lnTo>
                  <a:pt x="2487586" y="14464"/>
                </a:lnTo>
                <a:lnTo>
                  <a:pt x="2502349" y="16615"/>
                </a:lnTo>
                <a:lnTo>
                  <a:pt x="2524349" y="17135"/>
                </a:lnTo>
                <a:lnTo>
                  <a:pt x="2525862" y="16186"/>
                </a:lnTo>
                <a:lnTo>
                  <a:pt x="2526871" y="14601"/>
                </a:lnTo>
                <a:lnTo>
                  <a:pt x="2528887" y="857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5" name="SMARTPenAnnotation568"/>
          <p:cNvSpPr/>
          <p:nvPr/>
        </p:nvSpPr>
        <p:spPr>
          <a:xfrm>
            <a:off x="6955260" y="3807619"/>
            <a:ext cx="42759" cy="100013"/>
          </a:xfrm>
          <a:custGeom>
            <a:avLst/>
            <a:gdLst/>
            <a:ahLst/>
            <a:cxnLst/>
            <a:rect l="0" t="0" r="0" b="0"/>
            <a:pathLst>
              <a:path w="42759" h="120016">
                <a:moveTo>
                  <a:pt x="8468" y="0"/>
                </a:moveTo>
                <a:lnTo>
                  <a:pt x="0" y="0"/>
                </a:lnTo>
                <a:lnTo>
                  <a:pt x="4478" y="0"/>
                </a:lnTo>
                <a:lnTo>
                  <a:pt x="5808" y="953"/>
                </a:lnTo>
                <a:lnTo>
                  <a:pt x="6695" y="2540"/>
                </a:lnTo>
                <a:lnTo>
                  <a:pt x="8118" y="7381"/>
                </a:lnTo>
                <a:lnTo>
                  <a:pt x="8312" y="10583"/>
                </a:lnTo>
                <a:lnTo>
                  <a:pt x="8364" y="12770"/>
                </a:lnTo>
                <a:lnTo>
                  <a:pt x="9352" y="15182"/>
                </a:lnTo>
                <a:lnTo>
                  <a:pt x="10963" y="17741"/>
                </a:lnTo>
                <a:lnTo>
                  <a:pt x="12988" y="20400"/>
                </a:lnTo>
                <a:lnTo>
                  <a:pt x="14339" y="23125"/>
                </a:lnTo>
                <a:lnTo>
                  <a:pt x="15240" y="25894"/>
                </a:lnTo>
                <a:lnTo>
                  <a:pt x="15841" y="28693"/>
                </a:lnTo>
                <a:lnTo>
                  <a:pt x="16240" y="31511"/>
                </a:lnTo>
                <a:lnTo>
                  <a:pt x="16507" y="34342"/>
                </a:lnTo>
                <a:lnTo>
                  <a:pt x="16685" y="37183"/>
                </a:lnTo>
                <a:lnTo>
                  <a:pt x="16882" y="45418"/>
                </a:lnTo>
                <a:lnTo>
                  <a:pt x="16935" y="50281"/>
                </a:lnTo>
                <a:lnTo>
                  <a:pt x="17923" y="54476"/>
                </a:lnTo>
                <a:lnTo>
                  <a:pt x="19533" y="58225"/>
                </a:lnTo>
                <a:lnTo>
                  <a:pt x="24411" y="66535"/>
                </a:lnTo>
                <a:lnTo>
                  <a:pt x="25080" y="70211"/>
                </a:lnTo>
                <a:lnTo>
                  <a:pt x="25257" y="72525"/>
                </a:lnTo>
                <a:lnTo>
                  <a:pt x="26328" y="75020"/>
                </a:lnTo>
                <a:lnTo>
                  <a:pt x="27995" y="77636"/>
                </a:lnTo>
                <a:lnTo>
                  <a:pt x="30059" y="80332"/>
                </a:lnTo>
                <a:lnTo>
                  <a:pt x="31434" y="83082"/>
                </a:lnTo>
                <a:lnTo>
                  <a:pt x="32352" y="85868"/>
                </a:lnTo>
                <a:lnTo>
                  <a:pt x="32963" y="88678"/>
                </a:lnTo>
                <a:lnTo>
                  <a:pt x="33371" y="91504"/>
                </a:lnTo>
                <a:lnTo>
                  <a:pt x="33642" y="94340"/>
                </a:lnTo>
                <a:lnTo>
                  <a:pt x="34078" y="101185"/>
                </a:lnTo>
                <a:lnTo>
                  <a:pt x="34138" y="104661"/>
                </a:lnTo>
                <a:lnTo>
                  <a:pt x="34176" y="110103"/>
                </a:lnTo>
                <a:lnTo>
                  <a:pt x="35132" y="110549"/>
                </a:lnTo>
                <a:lnTo>
                  <a:pt x="36721" y="110847"/>
                </a:lnTo>
                <a:lnTo>
                  <a:pt x="38734" y="111046"/>
                </a:lnTo>
                <a:lnTo>
                  <a:pt x="40075" y="112131"/>
                </a:lnTo>
                <a:lnTo>
                  <a:pt x="40969" y="113807"/>
                </a:lnTo>
                <a:lnTo>
                  <a:pt x="42758" y="12001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6" name="SMARTPenAnnotation569"/>
          <p:cNvSpPr/>
          <p:nvPr/>
        </p:nvSpPr>
        <p:spPr>
          <a:xfrm>
            <a:off x="7127924" y="3757612"/>
            <a:ext cx="144027" cy="157155"/>
          </a:xfrm>
          <a:custGeom>
            <a:avLst/>
            <a:gdLst/>
            <a:ahLst/>
            <a:cxnLst/>
            <a:rect l="0" t="0" r="0" b="0"/>
            <a:pathLst>
              <a:path w="144027" h="188586">
                <a:moveTo>
                  <a:pt x="92979" y="17144"/>
                </a:moveTo>
                <a:lnTo>
                  <a:pt x="88040" y="17144"/>
                </a:lnTo>
                <a:lnTo>
                  <a:pt x="92140" y="17144"/>
                </a:lnTo>
                <a:lnTo>
                  <a:pt x="92420" y="16192"/>
                </a:lnTo>
                <a:lnTo>
                  <a:pt x="92868" y="10360"/>
                </a:lnTo>
                <a:lnTo>
                  <a:pt x="92906" y="9763"/>
                </a:lnTo>
                <a:lnTo>
                  <a:pt x="91978" y="9366"/>
                </a:lnTo>
                <a:lnTo>
                  <a:pt x="88407" y="8925"/>
                </a:lnTo>
                <a:lnTo>
                  <a:pt x="84244" y="8642"/>
                </a:lnTo>
                <a:lnTo>
                  <a:pt x="64286" y="8575"/>
                </a:lnTo>
                <a:lnTo>
                  <a:pt x="61468" y="9526"/>
                </a:lnTo>
                <a:lnTo>
                  <a:pt x="58637" y="11113"/>
                </a:lnTo>
                <a:lnTo>
                  <a:pt x="55797" y="13124"/>
                </a:lnTo>
                <a:lnTo>
                  <a:pt x="52951" y="14464"/>
                </a:lnTo>
                <a:lnTo>
                  <a:pt x="50101" y="15358"/>
                </a:lnTo>
                <a:lnTo>
                  <a:pt x="47249" y="15953"/>
                </a:lnTo>
                <a:lnTo>
                  <a:pt x="44395" y="17303"/>
                </a:lnTo>
                <a:lnTo>
                  <a:pt x="41540" y="19155"/>
                </a:lnTo>
                <a:lnTo>
                  <a:pt x="38683" y="21342"/>
                </a:lnTo>
                <a:lnTo>
                  <a:pt x="34874" y="23753"/>
                </a:lnTo>
                <a:lnTo>
                  <a:pt x="30430" y="26313"/>
                </a:lnTo>
                <a:lnTo>
                  <a:pt x="25562" y="28972"/>
                </a:lnTo>
                <a:lnTo>
                  <a:pt x="22317" y="31697"/>
                </a:lnTo>
                <a:lnTo>
                  <a:pt x="20153" y="34467"/>
                </a:lnTo>
                <a:lnTo>
                  <a:pt x="18712" y="37265"/>
                </a:lnTo>
                <a:lnTo>
                  <a:pt x="16797" y="39130"/>
                </a:lnTo>
                <a:lnTo>
                  <a:pt x="14568" y="40375"/>
                </a:lnTo>
                <a:lnTo>
                  <a:pt x="12131" y="41203"/>
                </a:lnTo>
                <a:lnTo>
                  <a:pt x="10505" y="42709"/>
                </a:lnTo>
                <a:lnTo>
                  <a:pt x="9421" y="44665"/>
                </a:lnTo>
                <a:lnTo>
                  <a:pt x="8699" y="46922"/>
                </a:lnTo>
                <a:lnTo>
                  <a:pt x="5357" y="51969"/>
                </a:lnTo>
                <a:lnTo>
                  <a:pt x="0" y="58419"/>
                </a:lnTo>
                <a:lnTo>
                  <a:pt x="513" y="59901"/>
                </a:lnTo>
                <a:lnTo>
                  <a:pt x="3623" y="64088"/>
                </a:lnTo>
                <a:lnTo>
                  <a:pt x="5786" y="65584"/>
                </a:lnTo>
                <a:lnTo>
                  <a:pt x="8180" y="66583"/>
                </a:lnTo>
                <a:lnTo>
                  <a:pt x="10729" y="67248"/>
                </a:lnTo>
                <a:lnTo>
                  <a:pt x="12428" y="68645"/>
                </a:lnTo>
                <a:lnTo>
                  <a:pt x="13561" y="70528"/>
                </a:lnTo>
                <a:lnTo>
                  <a:pt x="15380" y="75844"/>
                </a:lnTo>
                <a:lnTo>
                  <a:pt x="16481" y="76280"/>
                </a:lnTo>
                <a:lnTo>
                  <a:pt x="20245" y="76764"/>
                </a:lnTo>
                <a:lnTo>
                  <a:pt x="22583" y="77847"/>
                </a:lnTo>
                <a:lnTo>
                  <a:pt x="25093" y="79520"/>
                </a:lnTo>
                <a:lnTo>
                  <a:pt x="27720" y="81588"/>
                </a:lnTo>
                <a:lnTo>
                  <a:pt x="31375" y="82967"/>
                </a:lnTo>
                <a:lnTo>
                  <a:pt x="35718" y="83886"/>
                </a:lnTo>
                <a:lnTo>
                  <a:pt x="40517" y="84499"/>
                </a:lnTo>
                <a:lnTo>
                  <a:pt x="44669" y="84907"/>
                </a:lnTo>
                <a:lnTo>
                  <a:pt x="48390" y="85180"/>
                </a:lnTo>
                <a:lnTo>
                  <a:pt x="51824" y="85362"/>
                </a:lnTo>
                <a:lnTo>
                  <a:pt x="56017" y="86435"/>
                </a:lnTo>
                <a:lnTo>
                  <a:pt x="60718" y="88103"/>
                </a:lnTo>
                <a:lnTo>
                  <a:pt x="65757" y="90168"/>
                </a:lnTo>
                <a:lnTo>
                  <a:pt x="70068" y="91545"/>
                </a:lnTo>
                <a:lnTo>
                  <a:pt x="73896" y="92462"/>
                </a:lnTo>
                <a:lnTo>
                  <a:pt x="77399" y="93074"/>
                </a:lnTo>
                <a:lnTo>
                  <a:pt x="81640" y="93481"/>
                </a:lnTo>
                <a:lnTo>
                  <a:pt x="86373" y="93753"/>
                </a:lnTo>
                <a:lnTo>
                  <a:pt x="91432" y="93934"/>
                </a:lnTo>
                <a:lnTo>
                  <a:pt x="95758" y="95008"/>
                </a:lnTo>
                <a:lnTo>
                  <a:pt x="99594" y="96676"/>
                </a:lnTo>
                <a:lnTo>
                  <a:pt x="103104" y="98741"/>
                </a:lnTo>
                <a:lnTo>
                  <a:pt x="106397" y="101069"/>
                </a:lnTo>
                <a:lnTo>
                  <a:pt x="109544" y="103574"/>
                </a:lnTo>
                <a:lnTo>
                  <a:pt x="112595" y="106197"/>
                </a:lnTo>
                <a:lnTo>
                  <a:pt x="115581" y="107945"/>
                </a:lnTo>
                <a:lnTo>
                  <a:pt x="118525" y="109111"/>
                </a:lnTo>
                <a:lnTo>
                  <a:pt x="121439" y="109888"/>
                </a:lnTo>
                <a:lnTo>
                  <a:pt x="123383" y="111358"/>
                </a:lnTo>
                <a:lnTo>
                  <a:pt x="124678" y="113292"/>
                </a:lnTo>
                <a:lnTo>
                  <a:pt x="125542" y="115533"/>
                </a:lnTo>
                <a:lnTo>
                  <a:pt x="129042" y="120563"/>
                </a:lnTo>
                <a:lnTo>
                  <a:pt x="131309" y="123237"/>
                </a:lnTo>
                <a:lnTo>
                  <a:pt x="132819" y="125973"/>
                </a:lnTo>
                <a:lnTo>
                  <a:pt x="134498" y="131553"/>
                </a:lnTo>
                <a:lnTo>
                  <a:pt x="135898" y="133422"/>
                </a:lnTo>
                <a:lnTo>
                  <a:pt x="137785" y="134668"/>
                </a:lnTo>
                <a:lnTo>
                  <a:pt x="139994" y="135498"/>
                </a:lnTo>
                <a:lnTo>
                  <a:pt x="141468" y="137005"/>
                </a:lnTo>
                <a:lnTo>
                  <a:pt x="142450" y="138961"/>
                </a:lnTo>
                <a:lnTo>
                  <a:pt x="143540" y="143675"/>
                </a:lnTo>
                <a:lnTo>
                  <a:pt x="144026" y="148946"/>
                </a:lnTo>
                <a:lnTo>
                  <a:pt x="143202" y="151684"/>
                </a:lnTo>
                <a:lnTo>
                  <a:pt x="139748" y="157268"/>
                </a:lnTo>
                <a:lnTo>
                  <a:pt x="137578" y="162924"/>
                </a:lnTo>
                <a:lnTo>
                  <a:pt x="137000" y="165766"/>
                </a:lnTo>
                <a:lnTo>
                  <a:pt x="133816" y="171464"/>
                </a:lnTo>
                <a:lnTo>
                  <a:pt x="131634" y="174316"/>
                </a:lnTo>
                <a:lnTo>
                  <a:pt x="129227" y="176218"/>
                </a:lnTo>
                <a:lnTo>
                  <a:pt x="126669" y="177487"/>
                </a:lnTo>
                <a:lnTo>
                  <a:pt x="124011" y="178331"/>
                </a:lnTo>
                <a:lnTo>
                  <a:pt x="121288" y="179848"/>
                </a:lnTo>
                <a:lnTo>
                  <a:pt x="118519" y="181811"/>
                </a:lnTo>
                <a:lnTo>
                  <a:pt x="115720" y="184072"/>
                </a:lnTo>
                <a:lnTo>
                  <a:pt x="112903" y="185580"/>
                </a:lnTo>
                <a:lnTo>
                  <a:pt x="110072" y="186585"/>
                </a:lnTo>
                <a:lnTo>
                  <a:pt x="107231" y="187255"/>
                </a:lnTo>
                <a:lnTo>
                  <a:pt x="104385" y="187701"/>
                </a:lnTo>
                <a:lnTo>
                  <a:pt x="101536" y="187999"/>
                </a:lnTo>
                <a:lnTo>
                  <a:pt x="98683" y="188198"/>
                </a:lnTo>
                <a:lnTo>
                  <a:pt x="95829" y="188330"/>
                </a:lnTo>
                <a:lnTo>
                  <a:pt x="90119" y="188477"/>
                </a:lnTo>
                <a:lnTo>
                  <a:pt x="65596" y="188585"/>
                </a:lnTo>
                <a:lnTo>
                  <a:pt x="63293" y="187636"/>
                </a:lnTo>
                <a:lnTo>
                  <a:pt x="61759" y="186050"/>
                </a:lnTo>
                <a:lnTo>
                  <a:pt x="60735" y="184041"/>
                </a:lnTo>
                <a:lnTo>
                  <a:pt x="59101" y="182701"/>
                </a:lnTo>
                <a:lnTo>
                  <a:pt x="57059" y="181808"/>
                </a:lnTo>
                <a:lnTo>
                  <a:pt x="54744" y="181213"/>
                </a:lnTo>
                <a:lnTo>
                  <a:pt x="53202" y="179864"/>
                </a:lnTo>
                <a:lnTo>
                  <a:pt x="52173" y="178011"/>
                </a:lnTo>
                <a:lnTo>
                  <a:pt x="51488" y="175824"/>
                </a:lnTo>
                <a:lnTo>
                  <a:pt x="48186" y="170854"/>
                </a:lnTo>
                <a:lnTo>
                  <a:pt x="45973" y="168195"/>
                </a:lnTo>
                <a:lnTo>
                  <a:pt x="44496" y="165469"/>
                </a:lnTo>
                <a:lnTo>
                  <a:pt x="42857" y="159902"/>
                </a:lnTo>
                <a:lnTo>
                  <a:pt x="42419" y="156131"/>
                </a:lnTo>
                <a:lnTo>
                  <a:pt x="42127" y="151713"/>
                </a:lnTo>
                <a:lnTo>
                  <a:pt x="41933" y="146861"/>
                </a:lnTo>
                <a:lnTo>
                  <a:pt x="42756" y="142675"/>
                </a:lnTo>
                <a:lnTo>
                  <a:pt x="44257" y="138932"/>
                </a:lnTo>
                <a:lnTo>
                  <a:pt x="46211" y="135484"/>
                </a:lnTo>
                <a:lnTo>
                  <a:pt x="47512" y="132232"/>
                </a:lnTo>
                <a:lnTo>
                  <a:pt x="48380" y="129112"/>
                </a:lnTo>
                <a:lnTo>
                  <a:pt x="48959" y="126080"/>
                </a:lnTo>
                <a:lnTo>
                  <a:pt x="50297" y="122153"/>
                </a:lnTo>
                <a:lnTo>
                  <a:pt x="52142" y="117630"/>
                </a:lnTo>
                <a:lnTo>
                  <a:pt x="54325" y="112710"/>
                </a:lnTo>
                <a:lnTo>
                  <a:pt x="57684" y="107525"/>
                </a:lnTo>
                <a:lnTo>
                  <a:pt x="61829" y="102163"/>
                </a:lnTo>
                <a:lnTo>
                  <a:pt x="66498" y="96683"/>
                </a:lnTo>
                <a:lnTo>
                  <a:pt x="70562" y="92078"/>
                </a:lnTo>
                <a:lnTo>
                  <a:pt x="77619" y="84421"/>
                </a:lnTo>
                <a:lnTo>
                  <a:pt x="91497" y="70204"/>
                </a:lnTo>
                <a:lnTo>
                  <a:pt x="95801" y="64900"/>
                </a:lnTo>
                <a:lnTo>
                  <a:pt x="99623" y="59459"/>
                </a:lnTo>
                <a:lnTo>
                  <a:pt x="103123" y="53927"/>
                </a:lnTo>
                <a:lnTo>
                  <a:pt x="106409" y="49286"/>
                </a:lnTo>
                <a:lnTo>
                  <a:pt x="109553" y="45240"/>
                </a:lnTo>
                <a:lnTo>
                  <a:pt x="112601" y="41589"/>
                </a:lnTo>
                <a:lnTo>
                  <a:pt x="115586" y="38204"/>
                </a:lnTo>
                <a:lnTo>
                  <a:pt x="125542" y="27550"/>
                </a:lnTo>
                <a:lnTo>
                  <a:pt x="134498" y="18497"/>
                </a:lnTo>
                <a:lnTo>
                  <a:pt x="133994" y="17094"/>
                </a:lnTo>
                <a:lnTo>
                  <a:pt x="129685" y="11520"/>
                </a:lnTo>
                <a:lnTo>
                  <a:pt x="126528" y="7878"/>
                </a:lnTo>
                <a:lnTo>
                  <a:pt x="122812" y="4136"/>
                </a:lnTo>
                <a:lnTo>
                  <a:pt x="120488" y="2757"/>
                </a:lnTo>
                <a:lnTo>
                  <a:pt x="117986" y="1838"/>
                </a:lnTo>
                <a:lnTo>
                  <a:pt x="110124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7" name="SMARTPenAnnotation570"/>
          <p:cNvSpPr/>
          <p:nvPr/>
        </p:nvSpPr>
        <p:spPr>
          <a:xfrm>
            <a:off x="949466" y="4564856"/>
            <a:ext cx="219252" cy="206839"/>
          </a:xfrm>
          <a:custGeom>
            <a:avLst/>
            <a:gdLst/>
            <a:ahLst/>
            <a:cxnLst/>
            <a:rect l="0" t="0" r="0" b="0"/>
            <a:pathLst>
              <a:path w="219252" h="248207">
                <a:moveTo>
                  <a:pt x="4938" y="0"/>
                </a:moveTo>
                <a:lnTo>
                  <a:pt x="388" y="4551"/>
                </a:lnTo>
                <a:lnTo>
                  <a:pt x="0" y="5892"/>
                </a:lnTo>
                <a:lnTo>
                  <a:pt x="693" y="6785"/>
                </a:lnTo>
                <a:lnTo>
                  <a:pt x="2108" y="7381"/>
                </a:lnTo>
                <a:lnTo>
                  <a:pt x="8651" y="12770"/>
                </a:lnTo>
                <a:lnTo>
                  <a:pt x="12071" y="15849"/>
                </a:lnTo>
                <a:lnTo>
                  <a:pt x="17951" y="19109"/>
                </a:lnTo>
                <a:lnTo>
                  <a:pt x="22186" y="21312"/>
                </a:lnTo>
                <a:lnTo>
                  <a:pt x="25962" y="24686"/>
                </a:lnTo>
                <a:lnTo>
                  <a:pt x="29431" y="28840"/>
                </a:lnTo>
                <a:lnTo>
                  <a:pt x="32697" y="33514"/>
                </a:lnTo>
                <a:lnTo>
                  <a:pt x="38866" y="41248"/>
                </a:lnTo>
                <a:lnTo>
                  <a:pt x="44782" y="47860"/>
                </a:lnTo>
                <a:lnTo>
                  <a:pt x="50587" y="53974"/>
                </a:lnTo>
                <a:lnTo>
                  <a:pt x="101740" y="105374"/>
                </a:lnTo>
                <a:lnTo>
                  <a:pt x="104715" y="109302"/>
                </a:lnTo>
                <a:lnTo>
                  <a:pt x="107651" y="113825"/>
                </a:lnTo>
                <a:lnTo>
                  <a:pt x="110561" y="118746"/>
                </a:lnTo>
                <a:lnTo>
                  <a:pt x="113454" y="122979"/>
                </a:lnTo>
                <a:lnTo>
                  <a:pt x="119207" y="130223"/>
                </a:lnTo>
                <a:lnTo>
                  <a:pt x="122075" y="134440"/>
                </a:lnTo>
                <a:lnTo>
                  <a:pt x="124940" y="139157"/>
                </a:lnTo>
                <a:lnTo>
                  <a:pt x="127802" y="144206"/>
                </a:lnTo>
                <a:lnTo>
                  <a:pt x="131615" y="148525"/>
                </a:lnTo>
                <a:lnTo>
                  <a:pt x="136062" y="152357"/>
                </a:lnTo>
                <a:lnTo>
                  <a:pt x="140931" y="155864"/>
                </a:lnTo>
                <a:lnTo>
                  <a:pt x="145130" y="159154"/>
                </a:lnTo>
                <a:lnTo>
                  <a:pt x="148882" y="162300"/>
                </a:lnTo>
                <a:lnTo>
                  <a:pt x="155591" y="168336"/>
                </a:lnTo>
                <a:lnTo>
                  <a:pt x="161748" y="174193"/>
                </a:lnTo>
                <a:lnTo>
                  <a:pt x="163770" y="177089"/>
                </a:lnTo>
                <a:lnTo>
                  <a:pt x="166018" y="182846"/>
                </a:lnTo>
                <a:lnTo>
                  <a:pt x="169557" y="188580"/>
                </a:lnTo>
                <a:lnTo>
                  <a:pt x="171834" y="191442"/>
                </a:lnTo>
                <a:lnTo>
                  <a:pt x="173352" y="194303"/>
                </a:lnTo>
                <a:lnTo>
                  <a:pt x="175039" y="200022"/>
                </a:lnTo>
                <a:lnTo>
                  <a:pt x="178329" y="205739"/>
                </a:lnTo>
                <a:lnTo>
                  <a:pt x="182966" y="211455"/>
                </a:lnTo>
                <a:lnTo>
                  <a:pt x="188202" y="217170"/>
                </a:lnTo>
                <a:lnTo>
                  <a:pt x="196505" y="225743"/>
                </a:lnTo>
                <a:lnTo>
                  <a:pt x="198372" y="228600"/>
                </a:lnTo>
                <a:lnTo>
                  <a:pt x="201000" y="236220"/>
                </a:lnTo>
                <a:lnTo>
                  <a:pt x="201614" y="238337"/>
                </a:lnTo>
                <a:lnTo>
                  <a:pt x="207900" y="245587"/>
                </a:lnTo>
                <a:lnTo>
                  <a:pt x="209444" y="247262"/>
                </a:lnTo>
                <a:lnTo>
                  <a:pt x="210808" y="247709"/>
                </a:lnTo>
                <a:lnTo>
                  <a:pt x="214863" y="248206"/>
                </a:lnTo>
                <a:lnTo>
                  <a:pt x="216326" y="247385"/>
                </a:lnTo>
                <a:lnTo>
                  <a:pt x="217301" y="245886"/>
                </a:lnTo>
                <a:lnTo>
                  <a:pt x="219251" y="24003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8" name="SMARTPenAnnotation571"/>
          <p:cNvSpPr/>
          <p:nvPr/>
        </p:nvSpPr>
        <p:spPr>
          <a:xfrm>
            <a:off x="954794" y="4550568"/>
            <a:ext cx="256787" cy="235745"/>
          </a:xfrm>
          <a:custGeom>
            <a:avLst/>
            <a:gdLst/>
            <a:ahLst/>
            <a:cxnLst/>
            <a:rect l="0" t="0" r="0" b="0"/>
            <a:pathLst>
              <a:path w="256787" h="282894">
                <a:moveTo>
                  <a:pt x="256786" y="0"/>
                </a:moveTo>
                <a:lnTo>
                  <a:pt x="249405" y="0"/>
                </a:lnTo>
                <a:lnTo>
                  <a:pt x="249008" y="953"/>
                </a:lnTo>
                <a:lnTo>
                  <a:pt x="248567" y="4551"/>
                </a:lnTo>
                <a:lnTo>
                  <a:pt x="247497" y="6844"/>
                </a:lnTo>
                <a:lnTo>
                  <a:pt x="241440" y="14622"/>
                </a:lnTo>
                <a:lnTo>
                  <a:pt x="233613" y="22959"/>
                </a:lnTo>
                <a:lnTo>
                  <a:pt x="228072" y="28619"/>
                </a:lnTo>
                <a:lnTo>
                  <a:pt x="222435" y="36850"/>
                </a:lnTo>
                <a:lnTo>
                  <a:pt x="219598" y="41711"/>
                </a:lnTo>
                <a:lnTo>
                  <a:pt x="215802" y="46857"/>
                </a:lnTo>
                <a:lnTo>
                  <a:pt x="211366" y="52194"/>
                </a:lnTo>
                <a:lnTo>
                  <a:pt x="206503" y="57656"/>
                </a:lnTo>
                <a:lnTo>
                  <a:pt x="202309" y="63202"/>
                </a:lnTo>
                <a:lnTo>
                  <a:pt x="198561" y="68805"/>
                </a:lnTo>
                <a:lnTo>
                  <a:pt x="195109" y="74445"/>
                </a:lnTo>
                <a:lnTo>
                  <a:pt x="181150" y="96036"/>
                </a:lnTo>
                <a:lnTo>
                  <a:pt x="175882" y="103076"/>
                </a:lnTo>
                <a:lnTo>
                  <a:pt x="170465" y="109675"/>
                </a:lnTo>
                <a:lnTo>
                  <a:pt x="164949" y="115979"/>
                </a:lnTo>
                <a:lnTo>
                  <a:pt x="160319" y="122087"/>
                </a:lnTo>
                <a:lnTo>
                  <a:pt x="156280" y="128064"/>
                </a:lnTo>
                <a:lnTo>
                  <a:pt x="152635" y="133953"/>
                </a:lnTo>
                <a:lnTo>
                  <a:pt x="148299" y="139785"/>
                </a:lnTo>
                <a:lnTo>
                  <a:pt x="143504" y="145578"/>
                </a:lnTo>
                <a:lnTo>
                  <a:pt x="138402" y="151344"/>
                </a:lnTo>
                <a:lnTo>
                  <a:pt x="133096" y="156141"/>
                </a:lnTo>
                <a:lnTo>
                  <a:pt x="127654" y="160292"/>
                </a:lnTo>
                <a:lnTo>
                  <a:pt x="122121" y="164011"/>
                </a:lnTo>
                <a:lnTo>
                  <a:pt x="117479" y="168396"/>
                </a:lnTo>
                <a:lnTo>
                  <a:pt x="113432" y="173224"/>
                </a:lnTo>
                <a:lnTo>
                  <a:pt x="109782" y="178348"/>
                </a:lnTo>
                <a:lnTo>
                  <a:pt x="105444" y="182716"/>
                </a:lnTo>
                <a:lnTo>
                  <a:pt x="100646" y="186581"/>
                </a:lnTo>
                <a:lnTo>
                  <a:pt x="95543" y="190110"/>
                </a:lnTo>
                <a:lnTo>
                  <a:pt x="90236" y="194367"/>
                </a:lnTo>
                <a:lnTo>
                  <a:pt x="84793" y="199111"/>
                </a:lnTo>
                <a:lnTo>
                  <a:pt x="74617" y="208509"/>
                </a:lnTo>
                <a:lnTo>
                  <a:pt x="66920" y="215861"/>
                </a:lnTo>
                <a:lnTo>
                  <a:pt x="63534" y="220107"/>
                </a:lnTo>
                <a:lnTo>
                  <a:pt x="60324" y="224843"/>
                </a:lnTo>
                <a:lnTo>
                  <a:pt x="57231" y="229906"/>
                </a:lnTo>
                <a:lnTo>
                  <a:pt x="51255" y="238070"/>
                </a:lnTo>
                <a:lnTo>
                  <a:pt x="48328" y="241581"/>
                </a:lnTo>
                <a:lnTo>
                  <a:pt x="44472" y="244874"/>
                </a:lnTo>
                <a:lnTo>
                  <a:pt x="39996" y="248022"/>
                </a:lnTo>
                <a:lnTo>
                  <a:pt x="35107" y="251073"/>
                </a:lnTo>
                <a:lnTo>
                  <a:pt x="27135" y="254463"/>
                </a:lnTo>
                <a:lnTo>
                  <a:pt x="23675" y="255367"/>
                </a:lnTo>
                <a:lnTo>
                  <a:pt x="21369" y="256922"/>
                </a:lnTo>
                <a:lnTo>
                  <a:pt x="19831" y="258912"/>
                </a:lnTo>
                <a:lnTo>
                  <a:pt x="18806" y="261190"/>
                </a:lnTo>
                <a:lnTo>
                  <a:pt x="17171" y="262709"/>
                </a:lnTo>
                <a:lnTo>
                  <a:pt x="15128" y="263722"/>
                </a:lnTo>
                <a:lnTo>
                  <a:pt x="12813" y="264397"/>
                </a:lnTo>
                <a:lnTo>
                  <a:pt x="11270" y="265800"/>
                </a:lnTo>
                <a:lnTo>
                  <a:pt x="10241" y="267688"/>
                </a:lnTo>
                <a:lnTo>
                  <a:pt x="9556" y="269898"/>
                </a:lnTo>
                <a:lnTo>
                  <a:pt x="8146" y="271372"/>
                </a:lnTo>
                <a:lnTo>
                  <a:pt x="6254" y="272355"/>
                </a:lnTo>
                <a:lnTo>
                  <a:pt x="923" y="273932"/>
                </a:lnTo>
                <a:lnTo>
                  <a:pt x="486" y="275014"/>
                </a:lnTo>
                <a:lnTo>
                  <a:pt x="0" y="278756"/>
                </a:lnTo>
                <a:lnTo>
                  <a:pt x="823" y="280135"/>
                </a:lnTo>
                <a:lnTo>
                  <a:pt x="2324" y="281054"/>
                </a:lnTo>
                <a:lnTo>
                  <a:pt x="8184" y="28289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9" name="SMARTPenAnnotation572"/>
          <p:cNvSpPr/>
          <p:nvPr/>
        </p:nvSpPr>
        <p:spPr>
          <a:xfrm>
            <a:off x="1245870" y="4557715"/>
            <a:ext cx="274321" cy="35717"/>
          </a:xfrm>
          <a:custGeom>
            <a:avLst/>
            <a:gdLst/>
            <a:ahLst/>
            <a:cxnLst/>
            <a:rect l="0" t="0" r="0" b="0"/>
            <a:pathLst>
              <a:path w="274321" h="42860">
                <a:moveTo>
                  <a:pt x="0" y="42859"/>
                </a:moveTo>
                <a:lnTo>
                  <a:pt x="7381" y="42859"/>
                </a:lnTo>
                <a:lnTo>
                  <a:pt x="8731" y="41907"/>
                </a:lnTo>
                <a:lnTo>
                  <a:pt x="10583" y="40320"/>
                </a:lnTo>
                <a:lnTo>
                  <a:pt x="15849" y="35478"/>
                </a:lnTo>
                <a:lnTo>
                  <a:pt x="19109" y="34816"/>
                </a:lnTo>
                <a:lnTo>
                  <a:pt x="24686" y="34522"/>
                </a:lnTo>
                <a:lnTo>
                  <a:pt x="33514" y="34391"/>
                </a:lnTo>
                <a:lnTo>
                  <a:pt x="37583" y="33404"/>
                </a:lnTo>
                <a:lnTo>
                  <a:pt x="41248" y="31793"/>
                </a:lnTo>
                <a:lnTo>
                  <a:pt x="44644" y="29767"/>
                </a:lnTo>
                <a:lnTo>
                  <a:pt x="48813" y="28416"/>
                </a:lnTo>
                <a:lnTo>
                  <a:pt x="53497" y="27516"/>
                </a:lnTo>
                <a:lnTo>
                  <a:pt x="58525" y="26915"/>
                </a:lnTo>
                <a:lnTo>
                  <a:pt x="63782" y="26515"/>
                </a:lnTo>
                <a:lnTo>
                  <a:pt x="69191" y="26248"/>
                </a:lnTo>
                <a:lnTo>
                  <a:pt x="74703" y="26070"/>
                </a:lnTo>
                <a:lnTo>
                  <a:pt x="80282" y="24999"/>
                </a:lnTo>
                <a:lnTo>
                  <a:pt x="85906" y="23332"/>
                </a:lnTo>
                <a:lnTo>
                  <a:pt x="91561" y="21269"/>
                </a:lnTo>
                <a:lnTo>
                  <a:pt x="97236" y="19893"/>
                </a:lnTo>
                <a:lnTo>
                  <a:pt x="102924" y="18976"/>
                </a:lnTo>
                <a:lnTo>
                  <a:pt x="108621" y="18364"/>
                </a:lnTo>
                <a:lnTo>
                  <a:pt x="114324" y="17005"/>
                </a:lnTo>
                <a:lnTo>
                  <a:pt x="120031" y="15145"/>
                </a:lnTo>
                <a:lnTo>
                  <a:pt x="125741" y="12953"/>
                </a:lnTo>
                <a:lnTo>
                  <a:pt x="131453" y="11492"/>
                </a:lnTo>
                <a:lnTo>
                  <a:pt x="137165" y="10517"/>
                </a:lnTo>
                <a:lnTo>
                  <a:pt x="142879" y="9868"/>
                </a:lnTo>
                <a:lnTo>
                  <a:pt x="148593" y="8483"/>
                </a:lnTo>
                <a:lnTo>
                  <a:pt x="154307" y="6606"/>
                </a:lnTo>
                <a:lnTo>
                  <a:pt x="160021" y="4403"/>
                </a:lnTo>
                <a:lnTo>
                  <a:pt x="164784" y="2935"/>
                </a:lnTo>
                <a:lnTo>
                  <a:pt x="168911" y="1955"/>
                </a:lnTo>
                <a:lnTo>
                  <a:pt x="176989" y="867"/>
                </a:lnTo>
                <a:lnTo>
                  <a:pt x="181811" y="577"/>
                </a:lnTo>
                <a:lnTo>
                  <a:pt x="192248" y="255"/>
                </a:lnTo>
                <a:lnTo>
                  <a:pt x="228965" y="12"/>
                </a:lnTo>
                <a:lnTo>
                  <a:pt x="246946" y="0"/>
                </a:lnTo>
                <a:lnTo>
                  <a:pt x="251308" y="951"/>
                </a:lnTo>
                <a:lnTo>
                  <a:pt x="255169" y="2538"/>
                </a:lnTo>
                <a:lnTo>
                  <a:pt x="258695" y="4548"/>
                </a:lnTo>
                <a:lnTo>
                  <a:pt x="261999" y="5889"/>
                </a:lnTo>
                <a:lnTo>
                  <a:pt x="265154" y="6782"/>
                </a:lnTo>
                <a:lnTo>
                  <a:pt x="274320" y="856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0" name="SMARTPenAnnotation573"/>
          <p:cNvSpPr/>
          <p:nvPr/>
        </p:nvSpPr>
        <p:spPr>
          <a:xfrm>
            <a:off x="1271591" y="4636293"/>
            <a:ext cx="257173" cy="21345"/>
          </a:xfrm>
          <a:custGeom>
            <a:avLst/>
            <a:gdLst/>
            <a:ahLst/>
            <a:cxnLst/>
            <a:rect l="0" t="0" r="0" b="0"/>
            <a:pathLst>
              <a:path w="257173" h="25614">
                <a:moveTo>
                  <a:pt x="8569" y="17145"/>
                </a:moveTo>
                <a:lnTo>
                  <a:pt x="6" y="17145"/>
                </a:lnTo>
                <a:lnTo>
                  <a:pt x="0" y="21696"/>
                </a:lnTo>
                <a:lnTo>
                  <a:pt x="951" y="23037"/>
                </a:lnTo>
                <a:lnTo>
                  <a:pt x="2538" y="23930"/>
                </a:lnTo>
                <a:lnTo>
                  <a:pt x="4549" y="24526"/>
                </a:lnTo>
                <a:lnTo>
                  <a:pt x="9322" y="25188"/>
                </a:lnTo>
                <a:lnTo>
                  <a:pt x="14619" y="25482"/>
                </a:lnTo>
                <a:lnTo>
                  <a:pt x="20148" y="25613"/>
                </a:lnTo>
                <a:lnTo>
                  <a:pt x="23909" y="24695"/>
                </a:lnTo>
                <a:lnTo>
                  <a:pt x="28321" y="23131"/>
                </a:lnTo>
                <a:lnTo>
                  <a:pt x="33167" y="21136"/>
                </a:lnTo>
                <a:lnTo>
                  <a:pt x="37350" y="19806"/>
                </a:lnTo>
                <a:lnTo>
                  <a:pt x="41092" y="18919"/>
                </a:lnTo>
                <a:lnTo>
                  <a:pt x="44538" y="18328"/>
                </a:lnTo>
                <a:lnTo>
                  <a:pt x="48741" y="17934"/>
                </a:lnTo>
                <a:lnTo>
                  <a:pt x="53448" y="17671"/>
                </a:lnTo>
                <a:lnTo>
                  <a:pt x="58491" y="17496"/>
                </a:lnTo>
                <a:lnTo>
                  <a:pt x="63758" y="16426"/>
                </a:lnTo>
                <a:lnTo>
                  <a:pt x="69174" y="14761"/>
                </a:lnTo>
                <a:lnTo>
                  <a:pt x="74690" y="12698"/>
                </a:lnTo>
                <a:lnTo>
                  <a:pt x="81225" y="11323"/>
                </a:lnTo>
                <a:lnTo>
                  <a:pt x="88439" y="10406"/>
                </a:lnTo>
                <a:lnTo>
                  <a:pt x="96106" y="9795"/>
                </a:lnTo>
                <a:lnTo>
                  <a:pt x="103122" y="9388"/>
                </a:lnTo>
                <a:lnTo>
                  <a:pt x="115998" y="8934"/>
                </a:lnTo>
                <a:lnTo>
                  <a:pt x="133957" y="8680"/>
                </a:lnTo>
                <a:lnTo>
                  <a:pt x="139786" y="7692"/>
                </a:lnTo>
                <a:lnTo>
                  <a:pt x="145577" y="6080"/>
                </a:lnTo>
                <a:lnTo>
                  <a:pt x="151343" y="4053"/>
                </a:lnTo>
                <a:lnTo>
                  <a:pt x="157092" y="2703"/>
                </a:lnTo>
                <a:lnTo>
                  <a:pt x="162829" y="1802"/>
                </a:lnTo>
                <a:lnTo>
                  <a:pt x="168559" y="1201"/>
                </a:lnTo>
                <a:lnTo>
                  <a:pt x="173332" y="801"/>
                </a:lnTo>
                <a:lnTo>
                  <a:pt x="181175" y="356"/>
                </a:lnTo>
                <a:lnTo>
                  <a:pt x="190375" y="159"/>
                </a:lnTo>
                <a:lnTo>
                  <a:pt x="251454" y="0"/>
                </a:lnTo>
                <a:lnTo>
                  <a:pt x="253360" y="953"/>
                </a:lnTo>
                <a:lnTo>
                  <a:pt x="254631" y="2540"/>
                </a:lnTo>
                <a:lnTo>
                  <a:pt x="257172" y="857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1" name="SMARTPenAnnotation574"/>
          <p:cNvSpPr/>
          <p:nvPr/>
        </p:nvSpPr>
        <p:spPr>
          <a:xfrm>
            <a:off x="1769176" y="4550569"/>
            <a:ext cx="256792" cy="35418"/>
          </a:xfrm>
          <a:custGeom>
            <a:avLst/>
            <a:gdLst/>
            <a:ahLst/>
            <a:cxnLst/>
            <a:rect l="0" t="0" r="0" b="0"/>
            <a:pathLst>
              <a:path w="256792" h="42501">
                <a:moveTo>
                  <a:pt x="16761" y="17145"/>
                </a:moveTo>
                <a:lnTo>
                  <a:pt x="12210" y="17145"/>
                </a:lnTo>
                <a:lnTo>
                  <a:pt x="10869" y="18098"/>
                </a:lnTo>
                <a:lnTo>
                  <a:pt x="9976" y="19685"/>
                </a:lnTo>
                <a:lnTo>
                  <a:pt x="9380" y="21696"/>
                </a:lnTo>
                <a:lnTo>
                  <a:pt x="8030" y="23037"/>
                </a:lnTo>
                <a:lnTo>
                  <a:pt x="6178" y="23930"/>
                </a:lnTo>
                <a:lnTo>
                  <a:pt x="912" y="25364"/>
                </a:lnTo>
                <a:lnTo>
                  <a:pt x="480" y="26435"/>
                </a:lnTo>
                <a:lnTo>
                  <a:pt x="192" y="28101"/>
                </a:lnTo>
                <a:lnTo>
                  <a:pt x="0" y="30164"/>
                </a:lnTo>
                <a:lnTo>
                  <a:pt x="825" y="31540"/>
                </a:lnTo>
                <a:lnTo>
                  <a:pt x="2327" y="32456"/>
                </a:lnTo>
                <a:lnTo>
                  <a:pt x="6536" y="33475"/>
                </a:lnTo>
                <a:lnTo>
                  <a:pt x="11581" y="33928"/>
                </a:lnTo>
                <a:lnTo>
                  <a:pt x="14260" y="35001"/>
                </a:lnTo>
                <a:lnTo>
                  <a:pt x="16999" y="36669"/>
                </a:lnTo>
                <a:lnTo>
                  <a:pt x="19777" y="38734"/>
                </a:lnTo>
                <a:lnTo>
                  <a:pt x="22582" y="40110"/>
                </a:lnTo>
                <a:lnTo>
                  <a:pt x="25404" y="41028"/>
                </a:lnTo>
                <a:lnTo>
                  <a:pt x="31080" y="42047"/>
                </a:lnTo>
                <a:lnTo>
                  <a:pt x="36777" y="42500"/>
                </a:lnTo>
                <a:lnTo>
                  <a:pt x="40583" y="41668"/>
                </a:lnTo>
                <a:lnTo>
                  <a:pt x="45025" y="40162"/>
                </a:lnTo>
                <a:lnTo>
                  <a:pt x="49891" y="38204"/>
                </a:lnTo>
                <a:lnTo>
                  <a:pt x="55040" y="36899"/>
                </a:lnTo>
                <a:lnTo>
                  <a:pt x="60378" y="36030"/>
                </a:lnTo>
                <a:lnTo>
                  <a:pt x="65841" y="35450"/>
                </a:lnTo>
                <a:lnTo>
                  <a:pt x="71389" y="34111"/>
                </a:lnTo>
                <a:lnTo>
                  <a:pt x="76992" y="32266"/>
                </a:lnTo>
                <a:lnTo>
                  <a:pt x="82632" y="30083"/>
                </a:lnTo>
                <a:lnTo>
                  <a:pt x="88298" y="28628"/>
                </a:lnTo>
                <a:lnTo>
                  <a:pt x="93980" y="27658"/>
                </a:lnTo>
                <a:lnTo>
                  <a:pt x="99673" y="27011"/>
                </a:lnTo>
                <a:lnTo>
                  <a:pt x="106325" y="25628"/>
                </a:lnTo>
                <a:lnTo>
                  <a:pt x="113618" y="23753"/>
                </a:lnTo>
                <a:lnTo>
                  <a:pt x="121337" y="21550"/>
                </a:lnTo>
                <a:lnTo>
                  <a:pt x="127436" y="19129"/>
                </a:lnTo>
                <a:lnTo>
                  <a:pt x="132454" y="16563"/>
                </a:lnTo>
                <a:lnTo>
                  <a:pt x="136752" y="13900"/>
                </a:lnTo>
                <a:lnTo>
                  <a:pt x="142475" y="12124"/>
                </a:lnTo>
                <a:lnTo>
                  <a:pt x="149148" y="10940"/>
                </a:lnTo>
                <a:lnTo>
                  <a:pt x="156454" y="10151"/>
                </a:lnTo>
                <a:lnTo>
                  <a:pt x="163230" y="9625"/>
                </a:lnTo>
                <a:lnTo>
                  <a:pt x="169652" y="9274"/>
                </a:lnTo>
                <a:lnTo>
                  <a:pt x="175838" y="9040"/>
                </a:lnTo>
                <a:lnTo>
                  <a:pt x="181867" y="7932"/>
                </a:lnTo>
                <a:lnTo>
                  <a:pt x="187792" y="6240"/>
                </a:lnTo>
                <a:lnTo>
                  <a:pt x="193647" y="4160"/>
                </a:lnTo>
                <a:lnTo>
                  <a:pt x="199455" y="2774"/>
                </a:lnTo>
                <a:lnTo>
                  <a:pt x="205232" y="1849"/>
                </a:lnTo>
                <a:lnTo>
                  <a:pt x="210988" y="1233"/>
                </a:lnTo>
                <a:lnTo>
                  <a:pt x="216731" y="822"/>
                </a:lnTo>
                <a:lnTo>
                  <a:pt x="222464" y="548"/>
                </a:lnTo>
                <a:lnTo>
                  <a:pt x="237095" y="162"/>
                </a:lnTo>
                <a:lnTo>
                  <a:pt x="256791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2" name="SMARTPenAnnotation575"/>
          <p:cNvSpPr/>
          <p:nvPr/>
        </p:nvSpPr>
        <p:spPr>
          <a:xfrm>
            <a:off x="2085976" y="4443449"/>
            <a:ext cx="188093" cy="214278"/>
          </a:xfrm>
          <a:custGeom>
            <a:avLst/>
            <a:gdLst/>
            <a:ahLst/>
            <a:cxnLst/>
            <a:rect l="0" t="0" r="0" b="0"/>
            <a:pathLst>
              <a:path w="188093" h="257133">
                <a:moveTo>
                  <a:pt x="0" y="94254"/>
                </a:moveTo>
                <a:lnTo>
                  <a:pt x="0" y="81484"/>
                </a:lnTo>
                <a:lnTo>
                  <a:pt x="952" y="79073"/>
                </a:lnTo>
                <a:lnTo>
                  <a:pt x="4550" y="73855"/>
                </a:lnTo>
                <a:lnTo>
                  <a:pt x="9325" y="68360"/>
                </a:lnTo>
                <a:lnTo>
                  <a:pt x="11931" y="65561"/>
                </a:lnTo>
                <a:lnTo>
                  <a:pt x="24702" y="52521"/>
                </a:lnTo>
                <a:lnTo>
                  <a:pt x="29803" y="48334"/>
                </a:lnTo>
                <a:lnTo>
                  <a:pt x="35108" y="44591"/>
                </a:lnTo>
                <a:lnTo>
                  <a:pt x="40550" y="41143"/>
                </a:lnTo>
                <a:lnTo>
                  <a:pt x="46084" y="37892"/>
                </a:lnTo>
                <a:lnTo>
                  <a:pt x="51677" y="34772"/>
                </a:lnTo>
                <a:lnTo>
                  <a:pt x="62972" y="28765"/>
                </a:lnTo>
                <a:lnTo>
                  <a:pt x="91454" y="14275"/>
                </a:lnTo>
                <a:lnTo>
                  <a:pt x="96211" y="11407"/>
                </a:lnTo>
                <a:lnTo>
                  <a:pt x="100336" y="8543"/>
                </a:lnTo>
                <a:lnTo>
                  <a:pt x="104038" y="5681"/>
                </a:lnTo>
                <a:lnTo>
                  <a:pt x="108411" y="3773"/>
                </a:lnTo>
                <a:lnTo>
                  <a:pt x="113231" y="2501"/>
                </a:lnTo>
                <a:lnTo>
                  <a:pt x="118350" y="1653"/>
                </a:lnTo>
                <a:lnTo>
                  <a:pt x="123667" y="1087"/>
                </a:lnTo>
                <a:lnTo>
                  <a:pt x="129117" y="710"/>
                </a:lnTo>
                <a:lnTo>
                  <a:pt x="139300" y="291"/>
                </a:lnTo>
                <a:lnTo>
                  <a:pt x="150388" y="56"/>
                </a:lnTo>
                <a:lnTo>
                  <a:pt x="156691" y="0"/>
                </a:lnTo>
                <a:lnTo>
                  <a:pt x="159706" y="939"/>
                </a:lnTo>
                <a:lnTo>
                  <a:pt x="162668" y="2516"/>
                </a:lnTo>
                <a:lnTo>
                  <a:pt x="168499" y="6809"/>
                </a:lnTo>
                <a:lnTo>
                  <a:pt x="174266" y="11892"/>
                </a:lnTo>
                <a:lnTo>
                  <a:pt x="176184" y="14581"/>
                </a:lnTo>
                <a:lnTo>
                  <a:pt x="178317" y="20109"/>
                </a:lnTo>
                <a:lnTo>
                  <a:pt x="179264" y="25741"/>
                </a:lnTo>
                <a:lnTo>
                  <a:pt x="179517" y="28576"/>
                </a:lnTo>
                <a:lnTo>
                  <a:pt x="178733" y="32371"/>
                </a:lnTo>
                <a:lnTo>
                  <a:pt x="177257" y="36806"/>
                </a:lnTo>
                <a:lnTo>
                  <a:pt x="175322" y="41668"/>
                </a:lnTo>
                <a:lnTo>
                  <a:pt x="173078" y="46815"/>
                </a:lnTo>
                <a:lnTo>
                  <a:pt x="168046" y="57612"/>
                </a:lnTo>
                <a:lnTo>
                  <a:pt x="165370" y="62206"/>
                </a:lnTo>
                <a:lnTo>
                  <a:pt x="159858" y="69850"/>
                </a:lnTo>
                <a:lnTo>
                  <a:pt x="157054" y="74175"/>
                </a:lnTo>
                <a:lnTo>
                  <a:pt x="154233" y="78963"/>
                </a:lnTo>
                <a:lnTo>
                  <a:pt x="151399" y="84060"/>
                </a:lnTo>
                <a:lnTo>
                  <a:pt x="147605" y="89363"/>
                </a:lnTo>
                <a:lnTo>
                  <a:pt x="143171" y="94804"/>
                </a:lnTo>
                <a:lnTo>
                  <a:pt x="134116" y="104976"/>
                </a:lnTo>
                <a:lnTo>
                  <a:pt x="126917" y="112672"/>
                </a:lnTo>
                <a:lnTo>
                  <a:pt x="114534" y="125374"/>
                </a:lnTo>
                <a:lnTo>
                  <a:pt x="100043" y="139933"/>
                </a:lnTo>
                <a:lnTo>
                  <a:pt x="97175" y="141852"/>
                </a:lnTo>
                <a:lnTo>
                  <a:pt x="91449" y="143983"/>
                </a:lnTo>
                <a:lnTo>
                  <a:pt x="89541" y="145504"/>
                </a:lnTo>
                <a:lnTo>
                  <a:pt x="88269" y="147471"/>
                </a:lnTo>
                <a:lnTo>
                  <a:pt x="87421" y="149735"/>
                </a:lnTo>
                <a:lnTo>
                  <a:pt x="85903" y="151243"/>
                </a:lnTo>
                <a:lnTo>
                  <a:pt x="83938" y="152250"/>
                </a:lnTo>
                <a:lnTo>
                  <a:pt x="77270" y="154227"/>
                </a:lnTo>
                <a:lnTo>
                  <a:pt x="77187" y="149700"/>
                </a:lnTo>
                <a:lnTo>
                  <a:pt x="78128" y="148363"/>
                </a:lnTo>
                <a:lnTo>
                  <a:pt x="79707" y="147472"/>
                </a:lnTo>
                <a:lnTo>
                  <a:pt x="81713" y="146877"/>
                </a:lnTo>
                <a:lnTo>
                  <a:pt x="83050" y="145529"/>
                </a:lnTo>
                <a:lnTo>
                  <a:pt x="83941" y="143677"/>
                </a:lnTo>
                <a:lnTo>
                  <a:pt x="84536" y="141490"/>
                </a:lnTo>
                <a:lnTo>
                  <a:pt x="85885" y="140033"/>
                </a:lnTo>
                <a:lnTo>
                  <a:pt x="87736" y="139060"/>
                </a:lnTo>
                <a:lnTo>
                  <a:pt x="93286" y="137028"/>
                </a:lnTo>
                <a:lnTo>
                  <a:pt x="97433" y="135153"/>
                </a:lnTo>
                <a:lnTo>
                  <a:pt x="102103" y="132950"/>
                </a:lnTo>
                <a:lnTo>
                  <a:pt x="106168" y="130529"/>
                </a:lnTo>
                <a:lnTo>
                  <a:pt x="109831" y="127962"/>
                </a:lnTo>
                <a:lnTo>
                  <a:pt x="113226" y="125299"/>
                </a:lnTo>
                <a:lnTo>
                  <a:pt x="116441" y="123523"/>
                </a:lnTo>
                <a:lnTo>
                  <a:pt x="119537" y="122339"/>
                </a:lnTo>
                <a:lnTo>
                  <a:pt x="122554" y="121550"/>
                </a:lnTo>
                <a:lnTo>
                  <a:pt x="126470" y="120071"/>
                </a:lnTo>
                <a:lnTo>
                  <a:pt x="130986" y="118133"/>
                </a:lnTo>
                <a:lnTo>
                  <a:pt x="135901" y="115888"/>
                </a:lnTo>
                <a:lnTo>
                  <a:pt x="140130" y="114392"/>
                </a:lnTo>
                <a:lnTo>
                  <a:pt x="143903" y="113395"/>
                </a:lnTo>
                <a:lnTo>
                  <a:pt x="147370" y="112729"/>
                </a:lnTo>
                <a:lnTo>
                  <a:pt x="150634" y="113238"/>
                </a:lnTo>
                <a:lnTo>
                  <a:pt x="153762" y="114531"/>
                </a:lnTo>
                <a:lnTo>
                  <a:pt x="156800" y="116344"/>
                </a:lnTo>
                <a:lnTo>
                  <a:pt x="159779" y="117553"/>
                </a:lnTo>
                <a:lnTo>
                  <a:pt x="165627" y="118897"/>
                </a:lnTo>
                <a:lnTo>
                  <a:pt x="171402" y="122034"/>
                </a:lnTo>
                <a:lnTo>
                  <a:pt x="177143" y="126603"/>
                </a:lnTo>
                <a:lnTo>
                  <a:pt x="182870" y="131809"/>
                </a:lnTo>
                <a:lnTo>
                  <a:pt x="184778" y="134531"/>
                </a:lnTo>
                <a:lnTo>
                  <a:pt x="186898" y="140095"/>
                </a:lnTo>
                <a:lnTo>
                  <a:pt x="187841" y="145743"/>
                </a:lnTo>
                <a:lnTo>
                  <a:pt x="188092" y="148582"/>
                </a:lnTo>
                <a:lnTo>
                  <a:pt x="187307" y="152381"/>
                </a:lnTo>
                <a:lnTo>
                  <a:pt x="185831" y="156818"/>
                </a:lnTo>
                <a:lnTo>
                  <a:pt x="183895" y="161680"/>
                </a:lnTo>
                <a:lnTo>
                  <a:pt x="179203" y="169624"/>
                </a:lnTo>
                <a:lnTo>
                  <a:pt x="176619" y="173076"/>
                </a:lnTo>
                <a:lnTo>
                  <a:pt x="174896" y="177282"/>
                </a:lnTo>
                <a:lnTo>
                  <a:pt x="173747" y="181991"/>
                </a:lnTo>
                <a:lnTo>
                  <a:pt x="172981" y="187035"/>
                </a:lnTo>
                <a:lnTo>
                  <a:pt x="171518" y="192303"/>
                </a:lnTo>
                <a:lnTo>
                  <a:pt x="169590" y="197720"/>
                </a:lnTo>
                <a:lnTo>
                  <a:pt x="167353" y="203236"/>
                </a:lnTo>
                <a:lnTo>
                  <a:pt x="164908" y="208819"/>
                </a:lnTo>
                <a:lnTo>
                  <a:pt x="159652" y="220102"/>
                </a:lnTo>
                <a:lnTo>
                  <a:pt x="155965" y="224825"/>
                </a:lnTo>
                <a:lnTo>
                  <a:pt x="151601" y="228927"/>
                </a:lnTo>
                <a:lnTo>
                  <a:pt x="146787" y="232613"/>
                </a:lnTo>
                <a:lnTo>
                  <a:pt x="142625" y="236024"/>
                </a:lnTo>
                <a:lnTo>
                  <a:pt x="138899" y="239249"/>
                </a:lnTo>
                <a:lnTo>
                  <a:pt x="135461" y="242353"/>
                </a:lnTo>
                <a:lnTo>
                  <a:pt x="132217" y="244422"/>
                </a:lnTo>
                <a:lnTo>
                  <a:pt x="129102" y="245800"/>
                </a:lnTo>
                <a:lnTo>
                  <a:pt x="126073" y="246720"/>
                </a:lnTo>
                <a:lnTo>
                  <a:pt x="122148" y="248286"/>
                </a:lnTo>
                <a:lnTo>
                  <a:pt x="117627" y="250282"/>
                </a:lnTo>
                <a:lnTo>
                  <a:pt x="112708" y="252565"/>
                </a:lnTo>
                <a:lnTo>
                  <a:pt x="108476" y="254088"/>
                </a:lnTo>
                <a:lnTo>
                  <a:pt x="104702" y="255102"/>
                </a:lnTo>
                <a:lnTo>
                  <a:pt x="101234" y="255779"/>
                </a:lnTo>
                <a:lnTo>
                  <a:pt x="97969" y="256230"/>
                </a:lnTo>
                <a:lnTo>
                  <a:pt x="94840" y="256530"/>
                </a:lnTo>
                <a:lnTo>
                  <a:pt x="91801" y="256731"/>
                </a:lnTo>
                <a:lnTo>
                  <a:pt x="87871" y="256864"/>
                </a:lnTo>
                <a:lnTo>
                  <a:pt x="70415" y="257079"/>
                </a:lnTo>
                <a:lnTo>
                  <a:pt x="12311" y="257132"/>
                </a:lnTo>
                <a:lnTo>
                  <a:pt x="25717" y="25713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3" name="SMARTPenAnnotation576"/>
          <p:cNvSpPr/>
          <p:nvPr/>
        </p:nvSpPr>
        <p:spPr>
          <a:xfrm>
            <a:off x="2403158" y="4414865"/>
            <a:ext cx="171451" cy="207114"/>
          </a:xfrm>
          <a:custGeom>
            <a:avLst/>
            <a:gdLst/>
            <a:ahLst/>
            <a:cxnLst/>
            <a:rect l="0" t="0" r="0" b="0"/>
            <a:pathLst>
              <a:path w="171451" h="248537">
                <a:moveTo>
                  <a:pt x="171450" y="51403"/>
                </a:moveTo>
                <a:lnTo>
                  <a:pt x="163230" y="51403"/>
                </a:lnTo>
                <a:lnTo>
                  <a:pt x="158431" y="46852"/>
                </a:lnTo>
                <a:lnTo>
                  <a:pt x="156103" y="45511"/>
                </a:lnTo>
                <a:lnTo>
                  <a:pt x="150977" y="44021"/>
                </a:lnTo>
                <a:lnTo>
                  <a:pt x="148276" y="43624"/>
                </a:lnTo>
                <a:lnTo>
                  <a:pt x="145523" y="43360"/>
                </a:lnTo>
                <a:lnTo>
                  <a:pt x="142736" y="43183"/>
                </a:lnTo>
                <a:lnTo>
                  <a:pt x="139925" y="42113"/>
                </a:lnTo>
                <a:lnTo>
                  <a:pt x="137098" y="40448"/>
                </a:lnTo>
                <a:lnTo>
                  <a:pt x="134261" y="38384"/>
                </a:lnTo>
                <a:lnTo>
                  <a:pt x="131418" y="37009"/>
                </a:lnTo>
                <a:lnTo>
                  <a:pt x="128569" y="36092"/>
                </a:lnTo>
                <a:lnTo>
                  <a:pt x="125718" y="35480"/>
                </a:lnTo>
                <a:lnTo>
                  <a:pt x="122864" y="34120"/>
                </a:lnTo>
                <a:lnTo>
                  <a:pt x="120009" y="32261"/>
                </a:lnTo>
                <a:lnTo>
                  <a:pt x="113135" y="26984"/>
                </a:lnTo>
                <a:lnTo>
                  <a:pt x="109655" y="23723"/>
                </a:lnTo>
                <a:lnTo>
                  <a:pt x="99659" y="13868"/>
                </a:lnTo>
                <a:lnTo>
                  <a:pt x="96920" y="12092"/>
                </a:lnTo>
                <a:lnTo>
                  <a:pt x="94140" y="10908"/>
                </a:lnTo>
                <a:lnTo>
                  <a:pt x="91335" y="10119"/>
                </a:lnTo>
                <a:lnTo>
                  <a:pt x="88513" y="9592"/>
                </a:lnTo>
                <a:lnTo>
                  <a:pt x="85678" y="9242"/>
                </a:lnTo>
                <a:lnTo>
                  <a:pt x="82836" y="9008"/>
                </a:lnTo>
                <a:lnTo>
                  <a:pt x="80942" y="7899"/>
                </a:lnTo>
                <a:lnTo>
                  <a:pt x="79679" y="6208"/>
                </a:lnTo>
                <a:lnTo>
                  <a:pt x="78837" y="4128"/>
                </a:lnTo>
                <a:lnTo>
                  <a:pt x="77323" y="2741"/>
                </a:lnTo>
                <a:lnTo>
                  <a:pt x="75361" y="1817"/>
                </a:lnTo>
                <a:lnTo>
                  <a:pt x="70641" y="789"/>
                </a:lnTo>
                <a:lnTo>
                  <a:pt x="65369" y="333"/>
                </a:lnTo>
                <a:lnTo>
                  <a:pt x="60114" y="40"/>
                </a:lnTo>
                <a:lnTo>
                  <a:pt x="55927" y="0"/>
                </a:lnTo>
                <a:lnTo>
                  <a:pt x="53477" y="941"/>
                </a:lnTo>
                <a:lnTo>
                  <a:pt x="48215" y="4528"/>
                </a:lnTo>
                <a:lnTo>
                  <a:pt x="45479" y="5866"/>
                </a:lnTo>
                <a:lnTo>
                  <a:pt x="42702" y="6757"/>
                </a:lnTo>
                <a:lnTo>
                  <a:pt x="39898" y="7351"/>
                </a:lnTo>
                <a:lnTo>
                  <a:pt x="37076" y="8700"/>
                </a:lnTo>
                <a:lnTo>
                  <a:pt x="34242" y="10552"/>
                </a:lnTo>
                <a:lnTo>
                  <a:pt x="31401" y="12738"/>
                </a:lnTo>
                <a:lnTo>
                  <a:pt x="28554" y="14197"/>
                </a:lnTo>
                <a:lnTo>
                  <a:pt x="25703" y="15169"/>
                </a:lnTo>
                <a:lnTo>
                  <a:pt x="22850" y="15816"/>
                </a:lnTo>
                <a:lnTo>
                  <a:pt x="19996" y="17201"/>
                </a:lnTo>
                <a:lnTo>
                  <a:pt x="17141" y="19077"/>
                </a:lnTo>
                <a:lnTo>
                  <a:pt x="14285" y="21280"/>
                </a:lnTo>
                <a:lnTo>
                  <a:pt x="12381" y="23700"/>
                </a:lnTo>
                <a:lnTo>
                  <a:pt x="11111" y="26267"/>
                </a:lnTo>
                <a:lnTo>
                  <a:pt x="10265" y="28931"/>
                </a:lnTo>
                <a:lnTo>
                  <a:pt x="8748" y="30707"/>
                </a:lnTo>
                <a:lnTo>
                  <a:pt x="6785" y="31890"/>
                </a:lnTo>
                <a:lnTo>
                  <a:pt x="4523" y="32679"/>
                </a:lnTo>
                <a:lnTo>
                  <a:pt x="3015" y="34158"/>
                </a:lnTo>
                <a:lnTo>
                  <a:pt x="2010" y="36096"/>
                </a:lnTo>
                <a:lnTo>
                  <a:pt x="893" y="40789"/>
                </a:lnTo>
                <a:lnTo>
                  <a:pt x="265" y="47835"/>
                </a:lnTo>
                <a:lnTo>
                  <a:pt x="35" y="50933"/>
                </a:lnTo>
                <a:lnTo>
                  <a:pt x="4561" y="55814"/>
                </a:lnTo>
                <a:lnTo>
                  <a:pt x="5898" y="58154"/>
                </a:lnTo>
                <a:lnTo>
                  <a:pt x="7780" y="65044"/>
                </a:lnTo>
                <a:lnTo>
                  <a:pt x="8220" y="66991"/>
                </a:lnTo>
                <a:lnTo>
                  <a:pt x="13019" y="72637"/>
                </a:lnTo>
                <a:lnTo>
                  <a:pt x="14394" y="75084"/>
                </a:lnTo>
                <a:lnTo>
                  <a:pt x="15922" y="80343"/>
                </a:lnTo>
                <a:lnTo>
                  <a:pt x="16602" y="85855"/>
                </a:lnTo>
                <a:lnTo>
                  <a:pt x="16783" y="88658"/>
                </a:lnTo>
                <a:lnTo>
                  <a:pt x="17856" y="91480"/>
                </a:lnTo>
                <a:lnTo>
                  <a:pt x="21589" y="97155"/>
                </a:lnTo>
                <a:lnTo>
                  <a:pt x="22965" y="100954"/>
                </a:lnTo>
                <a:lnTo>
                  <a:pt x="23883" y="105392"/>
                </a:lnTo>
                <a:lnTo>
                  <a:pt x="24494" y="110255"/>
                </a:lnTo>
                <a:lnTo>
                  <a:pt x="24902" y="114450"/>
                </a:lnTo>
                <a:lnTo>
                  <a:pt x="25355" y="121651"/>
                </a:lnTo>
                <a:lnTo>
                  <a:pt x="25610" y="126510"/>
                </a:lnTo>
                <a:lnTo>
                  <a:pt x="28210" y="130186"/>
                </a:lnTo>
                <a:lnTo>
                  <a:pt x="34184" y="137007"/>
                </a:lnTo>
                <a:lnTo>
                  <a:pt x="38810" y="141642"/>
                </a:lnTo>
                <a:lnTo>
                  <a:pt x="40160" y="142043"/>
                </a:lnTo>
                <a:lnTo>
                  <a:pt x="41061" y="141357"/>
                </a:lnTo>
                <a:lnTo>
                  <a:pt x="41662" y="139947"/>
                </a:lnTo>
                <a:lnTo>
                  <a:pt x="43015" y="139007"/>
                </a:lnTo>
                <a:lnTo>
                  <a:pt x="47058" y="137963"/>
                </a:lnTo>
                <a:lnTo>
                  <a:pt x="52030" y="137499"/>
                </a:lnTo>
                <a:lnTo>
                  <a:pt x="54689" y="137375"/>
                </a:lnTo>
                <a:lnTo>
                  <a:pt x="57414" y="136340"/>
                </a:lnTo>
                <a:lnTo>
                  <a:pt x="60184" y="134698"/>
                </a:lnTo>
                <a:lnTo>
                  <a:pt x="66922" y="129768"/>
                </a:lnTo>
                <a:lnTo>
                  <a:pt x="69379" y="129364"/>
                </a:lnTo>
                <a:lnTo>
                  <a:pt x="72923" y="129094"/>
                </a:lnTo>
                <a:lnTo>
                  <a:pt x="77190" y="128915"/>
                </a:lnTo>
                <a:lnTo>
                  <a:pt x="80988" y="127843"/>
                </a:lnTo>
                <a:lnTo>
                  <a:pt x="84472" y="126175"/>
                </a:lnTo>
                <a:lnTo>
                  <a:pt x="87747" y="124111"/>
                </a:lnTo>
                <a:lnTo>
                  <a:pt x="90883" y="122735"/>
                </a:lnTo>
                <a:lnTo>
                  <a:pt x="93926" y="121817"/>
                </a:lnTo>
                <a:lnTo>
                  <a:pt x="96907" y="121206"/>
                </a:lnTo>
                <a:lnTo>
                  <a:pt x="99847" y="120798"/>
                </a:lnTo>
                <a:lnTo>
                  <a:pt x="102760" y="120526"/>
                </a:lnTo>
                <a:lnTo>
                  <a:pt x="105654" y="120345"/>
                </a:lnTo>
                <a:lnTo>
                  <a:pt x="111410" y="120144"/>
                </a:lnTo>
                <a:lnTo>
                  <a:pt x="114278" y="120090"/>
                </a:lnTo>
                <a:lnTo>
                  <a:pt x="118096" y="121007"/>
                </a:lnTo>
                <a:lnTo>
                  <a:pt x="122545" y="122570"/>
                </a:lnTo>
                <a:lnTo>
                  <a:pt x="127417" y="124566"/>
                </a:lnTo>
                <a:lnTo>
                  <a:pt x="131617" y="125895"/>
                </a:lnTo>
                <a:lnTo>
                  <a:pt x="135370" y="126782"/>
                </a:lnTo>
                <a:lnTo>
                  <a:pt x="138824" y="127373"/>
                </a:lnTo>
                <a:lnTo>
                  <a:pt x="141127" y="128719"/>
                </a:lnTo>
                <a:lnTo>
                  <a:pt x="142662" y="130570"/>
                </a:lnTo>
                <a:lnTo>
                  <a:pt x="143685" y="132756"/>
                </a:lnTo>
                <a:lnTo>
                  <a:pt x="147363" y="137725"/>
                </a:lnTo>
                <a:lnTo>
                  <a:pt x="152934" y="144125"/>
                </a:lnTo>
                <a:lnTo>
                  <a:pt x="153695" y="150080"/>
                </a:lnTo>
                <a:lnTo>
                  <a:pt x="154034" y="158124"/>
                </a:lnTo>
                <a:lnTo>
                  <a:pt x="154225" y="168008"/>
                </a:lnTo>
                <a:lnTo>
                  <a:pt x="154269" y="174030"/>
                </a:lnTo>
                <a:lnTo>
                  <a:pt x="153329" y="176969"/>
                </a:lnTo>
                <a:lnTo>
                  <a:pt x="149743" y="182775"/>
                </a:lnTo>
                <a:lnTo>
                  <a:pt x="144975" y="188531"/>
                </a:lnTo>
                <a:lnTo>
                  <a:pt x="139681" y="194263"/>
                </a:lnTo>
                <a:lnTo>
                  <a:pt x="131345" y="202846"/>
                </a:lnTo>
                <a:lnTo>
                  <a:pt x="125686" y="208563"/>
                </a:lnTo>
                <a:lnTo>
                  <a:pt x="122843" y="210469"/>
                </a:lnTo>
                <a:lnTo>
                  <a:pt x="119995" y="211739"/>
                </a:lnTo>
                <a:lnTo>
                  <a:pt x="117144" y="212587"/>
                </a:lnTo>
                <a:lnTo>
                  <a:pt x="114291" y="214103"/>
                </a:lnTo>
                <a:lnTo>
                  <a:pt x="111437" y="216067"/>
                </a:lnTo>
                <a:lnTo>
                  <a:pt x="108581" y="218329"/>
                </a:lnTo>
                <a:lnTo>
                  <a:pt x="104772" y="219837"/>
                </a:lnTo>
                <a:lnTo>
                  <a:pt x="100328" y="220842"/>
                </a:lnTo>
                <a:lnTo>
                  <a:pt x="95461" y="221512"/>
                </a:lnTo>
                <a:lnTo>
                  <a:pt x="90310" y="221959"/>
                </a:lnTo>
                <a:lnTo>
                  <a:pt x="84972" y="222257"/>
                </a:lnTo>
                <a:lnTo>
                  <a:pt x="74913" y="222588"/>
                </a:lnTo>
                <a:lnTo>
                  <a:pt x="67267" y="222735"/>
                </a:lnTo>
                <a:lnTo>
                  <a:pt x="62942" y="223727"/>
                </a:lnTo>
                <a:lnTo>
                  <a:pt x="58154" y="225340"/>
                </a:lnTo>
                <a:lnTo>
                  <a:pt x="53057" y="227369"/>
                </a:lnTo>
                <a:lnTo>
                  <a:pt x="48706" y="228721"/>
                </a:lnTo>
                <a:lnTo>
                  <a:pt x="44853" y="229622"/>
                </a:lnTo>
                <a:lnTo>
                  <a:pt x="41332" y="230223"/>
                </a:lnTo>
                <a:lnTo>
                  <a:pt x="38032" y="231576"/>
                </a:lnTo>
                <a:lnTo>
                  <a:pt x="34880" y="233431"/>
                </a:lnTo>
                <a:lnTo>
                  <a:pt x="31826" y="235620"/>
                </a:lnTo>
                <a:lnTo>
                  <a:pt x="27885" y="237079"/>
                </a:lnTo>
                <a:lnTo>
                  <a:pt x="23352" y="238052"/>
                </a:lnTo>
                <a:lnTo>
                  <a:pt x="18426" y="238701"/>
                </a:lnTo>
                <a:lnTo>
                  <a:pt x="14189" y="240085"/>
                </a:lnTo>
                <a:lnTo>
                  <a:pt x="10412" y="241961"/>
                </a:lnTo>
                <a:lnTo>
                  <a:pt x="54" y="248536"/>
                </a:lnTo>
                <a:lnTo>
                  <a:pt x="7" y="241781"/>
                </a:lnTo>
                <a:lnTo>
                  <a:pt x="0" y="23999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4" name="SMARTPenAnnotation577"/>
          <p:cNvSpPr/>
          <p:nvPr/>
        </p:nvSpPr>
        <p:spPr>
          <a:xfrm>
            <a:off x="2703195" y="4421981"/>
            <a:ext cx="25719" cy="142876"/>
          </a:xfrm>
          <a:custGeom>
            <a:avLst/>
            <a:gdLst/>
            <a:ahLst/>
            <a:cxnLst/>
            <a:rect l="0" t="0" r="0" b="0"/>
            <a:pathLst>
              <a:path w="25719" h="171451">
                <a:moveTo>
                  <a:pt x="0" y="0"/>
                </a:moveTo>
                <a:lnTo>
                  <a:pt x="0" y="15600"/>
                </a:lnTo>
                <a:lnTo>
                  <a:pt x="953" y="18020"/>
                </a:lnTo>
                <a:lnTo>
                  <a:pt x="2540" y="21539"/>
                </a:lnTo>
                <a:lnTo>
                  <a:pt x="4551" y="25789"/>
                </a:lnTo>
                <a:lnTo>
                  <a:pt x="5892" y="29575"/>
                </a:lnTo>
                <a:lnTo>
                  <a:pt x="6786" y="33052"/>
                </a:lnTo>
                <a:lnTo>
                  <a:pt x="7381" y="36322"/>
                </a:lnTo>
                <a:lnTo>
                  <a:pt x="7779" y="40408"/>
                </a:lnTo>
                <a:lnTo>
                  <a:pt x="8043" y="45036"/>
                </a:lnTo>
                <a:lnTo>
                  <a:pt x="8338" y="55259"/>
                </a:lnTo>
                <a:lnTo>
                  <a:pt x="8468" y="66152"/>
                </a:lnTo>
                <a:lnTo>
                  <a:pt x="9456" y="72676"/>
                </a:lnTo>
                <a:lnTo>
                  <a:pt x="11066" y="79883"/>
                </a:lnTo>
                <a:lnTo>
                  <a:pt x="13093" y="87546"/>
                </a:lnTo>
                <a:lnTo>
                  <a:pt x="14444" y="94559"/>
                </a:lnTo>
                <a:lnTo>
                  <a:pt x="15344" y="101139"/>
                </a:lnTo>
                <a:lnTo>
                  <a:pt x="15945" y="107432"/>
                </a:lnTo>
                <a:lnTo>
                  <a:pt x="16345" y="113531"/>
                </a:lnTo>
                <a:lnTo>
                  <a:pt x="16612" y="119502"/>
                </a:lnTo>
                <a:lnTo>
                  <a:pt x="16908" y="131217"/>
                </a:lnTo>
                <a:lnTo>
                  <a:pt x="17040" y="142774"/>
                </a:lnTo>
                <a:lnTo>
                  <a:pt x="18028" y="147570"/>
                </a:lnTo>
                <a:lnTo>
                  <a:pt x="19639" y="151720"/>
                </a:lnTo>
                <a:lnTo>
                  <a:pt x="21665" y="155440"/>
                </a:lnTo>
                <a:lnTo>
                  <a:pt x="23016" y="158871"/>
                </a:lnTo>
                <a:lnTo>
                  <a:pt x="23917" y="162112"/>
                </a:lnTo>
                <a:lnTo>
                  <a:pt x="25715" y="171436"/>
                </a:lnTo>
                <a:lnTo>
                  <a:pt x="25718" y="17145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5" name="SMARTPenAnnotation578"/>
          <p:cNvSpPr/>
          <p:nvPr/>
        </p:nvSpPr>
        <p:spPr>
          <a:xfrm>
            <a:off x="2626396" y="4457702"/>
            <a:ext cx="196815" cy="14287"/>
          </a:xfrm>
          <a:custGeom>
            <a:avLst/>
            <a:gdLst/>
            <a:ahLst/>
            <a:cxnLst/>
            <a:rect l="0" t="0" r="0" b="0"/>
            <a:pathLst>
              <a:path w="196815" h="17144">
                <a:moveTo>
                  <a:pt x="8219" y="17143"/>
                </a:moveTo>
                <a:lnTo>
                  <a:pt x="0" y="17143"/>
                </a:lnTo>
                <a:lnTo>
                  <a:pt x="15498" y="17143"/>
                </a:lnTo>
                <a:lnTo>
                  <a:pt x="17835" y="16190"/>
                </a:lnTo>
                <a:lnTo>
                  <a:pt x="21297" y="14603"/>
                </a:lnTo>
                <a:lnTo>
                  <a:pt x="25510" y="12592"/>
                </a:lnTo>
                <a:lnTo>
                  <a:pt x="29272" y="11251"/>
                </a:lnTo>
                <a:lnTo>
                  <a:pt x="32732" y="10357"/>
                </a:lnTo>
                <a:lnTo>
                  <a:pt x="35991" y="9761"/>
                </a:lnTo>
                <a:lnTo>
                  <a:pt x="40069" y="9365"/>
                </a:lnTo>
                <a:lnTo>
                  <a:pt x="44692" y="9099"/>
                </a:lnTo>
                <a:lnTo>
                  <a:pt x="53957" y="8806"/>
                </a:lnTo>
                <a:lnTo>
                  <a:pt x="61250" y="8675"/>
                </a:lnTo>
                <a:lnTo>
                  <a:pt x="65481" y="7687"/>
                </a:lnTo>
                <a:lnTo>
                  <a:pt x="70206" y="6077"/>
                </a:lnTo>
                <a:lnTo>
                  <a:pt x="75261" y="4051"/>
                </a:lnTo>
                <a:lnTo>
                  <a:pt x="80537" y="2699"/>
                </a:lnTo>
                <a:lnTo>
                  <a:pt x="85959" y="1799"/>
                </a:lnTo>
                <a:lnTo>
                  <a:pt x="91478" y="1198"/>
                </a:lnTo>
                <a:lnTo>
                  <a:pt x="97063" y="798"/>
                </a:lnTo>
                <a:lnTo>
                  <a:pt x="102691" y="531"/>
                </a:lnTo>
                <a:lnTo>
                  <a:pt x="114024" y="235"/>
                </a:lnTo>
                <a:lnTo>
                  <a:pt x="164043" y="0"/>
                </a:lnTo>
                <a:lnTo>
                  <a:pt x="168299" y="952"/>
                </a:lnTo>
                <a:lnTo>
                  <a:pt x="173042" y="2539"/>
                </a:lnTo>
                <a:lnTo>
                  <a:pt x="185239" y="7379"/>
                </a:lnTo>
                <a:lnTo>
                  <a:pt x="187193" y="7776"/>
                </a:lnTo>
                <a:lnTo>
                  <a:pt x="189447" y="8041"/>
                </a:lnTo>
                <a:lnTo>
                  <a:pt x="196814" y="857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6" name="SMARTPenAnnotation579"/>
          <p:cNvSpPr/>
          <p:nvPr/>
        </p:nvSpPr>
        <p:spPr>
          <a:xfrm>
            <a:off x="2643187" y="4579231"/>
            <a:ext cx="214314" cy="21345"/>
          </a:xfrm>
          <a:custGeom>
            <a:avLst/>
            <a:gdLst/>
            <a:ahLst/>
            <a:cxnLst/>
            <a:rect l="0" t="0" r="0" b="0"/>
            <a:pathLst>
              <a:path w="214314" h="25614">
                <a:moveTo>
                  <a:pt x="0" y="17040"/>
                </a:moveTo>
                <a:lnTo>
                  <a:pt x="4551" y="17040"/>
                </a:lnTo>
                <a:lnTo>
                  <a:pt x="5892" y="16088"/>
                </a:lnTo>
                <a:lnTo>
                  <a:pt x="6785" y="14501"/>
                </a:lnTo>
                <a:lnTo>
                  <a:pt x="7381" y="12490"/>
                </a:lnTo>
                <a:lnTo>
                  <a:pt x="8731" y="11148"/>
                </a:lnTo>
                <a:lnTo>
                  <a:pt x="10583" y="10255"/>
                </a:lnTo>
                <a:lnTo>
                  <a:pt x="12770" y="9659"/>
                </a:lnTo>
                <a:lnTo>
                  <a:pt x="16134" y="9262"/>
                </a:lnTo>
                <a:lnTo>
                  <a:pt x="20281" y="8997"/>
                </a:lnTo>
                <a:lnTo>
                  <a:pt x="29016" y="8703"/>
                </a:lnTo>
                <a:lnTo>
                  <a:pt x="42385" y="8514"/>
                </a:lnTo>
                <a:lnTo>
                  <a:pt x="45402" y="8499"/>
                </a:lnTo>
                <a:lnTo>
                  <a:pt x="49318" y="7536"/>
                </a:lnTo>
                <a:lnTo>
                  <a:pt x="53834" y="5941"/>
                </a:lnTo>
                <a:lnTo>
                  <a:pt x="58749" y="3926"/>
                </a:lnTo>
                <a:lnTo>
                  <a:pt x="63931" y="2582"/>
                </a:lnTo>
                <a:lnTo>
                  <a:pt x="69291" y="1687"/>
                </a:lnTo>
                <a:lnTo>
                  <a:pt x="74769" y="1090"/>
                </a:lnTo>
                <a:lnTo>
                  <a:pt x="80326" y="691"/>
                </a:lnTo>
                <a:lnTo>
                  <a:pt x="85935" y="426"/>
                </a:lnTo>
                <a:lnTo>
                  <a:pt x="97249" y="131"/>
                </a:lnTo>
                <a:lnTo>
                  <a:pt x="108627" y="0"/>
                </a:lnTo>
                <a:lnTo>
                  <a:pt x="113375" y="918"/>
                </a:lnTo>
                <a:lnTo>
                  <a:pt x="117494" y="2482"/>
                </a:lnTo>
                <a:lnTo>
                  <a:pt x="121191" y="4477"/>
                </a:lnTo>
                <a:lnTo>
                  <a:pt x="125562" y="5808"/>
                </a:lnTo>
                <a:lnTo>
                  <a:pt x="130380" y="6694"/>
                </a:lnTo>
                <a:lnTo>
                  <a:pt x="135498" y="7285"/>
                </a:lnTo>
                <a:lnTo>
                  <a:pt x="140814" y="7680"/>
                </a:lnTo>
                <a:lnTo>
                  <a:pt x="146264" y="7942"/>
                </a:lnTo>
                <a:lnTo>
                  <a:pt x="151802" y="8117"/>
                </a:lnTo>
                <a:lnTo>
                  <a:pt x="157399" y="9187"/>
                </a:lnTo>
                <a:lnTo>
                  <a:pt x="163035" y="10852"/>
                </a:lnTo>
                <a:lnTo>
                  <a:pt x="168697" y="12915"/>
                </a:lnTo>
                <a:lnTo>
                  <a:pt x="174377" y="14290"/>
                </a:lnTo>
                <a:lnTo>
                  <a:pt x="180069" y="15207"/>
                </a:lnTo>
                <a:lnTo>
                  <a:pt x="185769" y="15818"/>
                </a:lnTo>
                <a:lnTo>
                  <a:pt x="191473" y="17178"/>
                </a:lnTo>
                <a:lnTo>
                  <a:pt x="197181" y="19037"/>
                </a:lnTo>
                <a:lnTo>
                  <a:pt x="214313" y="2561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" name="SMARTPenAnnotation580"/>
          <p:cNvSpPr/>
          <p:nvPr/>
        </p:nvSpPr>
        <p:spPr>
          <a:xfrm>
            <a:off x="2943577" y="4300538"/>
            <a:ext cx="771174" cy="278275"/>
          </a:xfrm>
          <a:custGeom>
            <a:avLst/>
            <a:gdLst/>
            <a:ahLst/>
            <a:cxnLst/>
            <a:rect l="0" t="0" r="0" b="0"/>
            <a:pathLst>
              <a:path w="771174" h="333930">
                <a:moveTo>
                  <a:pt x="8220" y="214311"/>
                </a:moveTo>
                <a:lnTo>
                  <a:pt x="0" y="214311"/>
                </a:lnTo>
                <a:lnTo>
                  <a:pt x="4303" y="214311"/>
                </a:lnTo>
                <a:lnTo>
                  <a:pt x="5609" y="215264"/>
                </a:lnTo>
                <a:lnTo>
                  <a:pt x="6479" y="216851"/>
                </a:lnTo>
                <a:lnTo>
                  <a:pt x="7059" y="218862"/>
                </a:lnTo>
                <a:lnTo>
                  <a:pt x="10244" y="223636"/>
                </a:lnTo>
                <a:lnTo>
                  <a:pt x="15499" y="229912"/>
                </a:lnTo>
                <a:lnTo>
                  <a:pt x="20960" y="240100"/>
                </a:lnTo>
                <a:lnTo>
                  <a:pt x="25947" y="247363"/>
                </a:lnTo>
                <a:lnTo>
                  <a:pt x="34110" y="256807"/>
                </a:lnTo>
                <a:lnTo>
                  <a:pt x="39729" y="263678"/>
                </a:lnTo>
                <a:lnTo>
                  <a:pt x="45401" y="273082"/>
                </a:lnTo>
                <a:lnTo>
                  <a:pt x="53638" y="281072"/>
                </a:lnTo>
                <a:lnTo>
                  <a:pt x="66445" y="290925"/>
                </a:lnTo>
                <a:lnTo>
                  <a:pt x="76272" y="299876"/>
                </a:lnTo>
                <a:lnTo>
                  <a:pt x="85216" y="308562"/>
                </a:lnTo>
                <a:lnTo>
                  <a:pt x="96771" y="320029"/>
                </a:lnTo>
                <a:lnTo>
                  <a:pt x="100592" y="321937"/>
                </a:lnTo>
                <a:lnTo>
                  <a:pt x="114118" y="325576"/>
                </a:lnTo>
                <a:lnTo>
                  <a:pt x="126188" y="332986"/>
                </a:lnTo>
                <a:lnTo>
                  <a:pt x="129865" y="333731"/>
                </a:lnTo>
                <a:lnTo>
                  <a:pt x="132179" y="333929"/>
                </a:lnTo>
                <a:lnTo>
                  <a:pt x="133722" y="333109"/>
                </a:lnTo>
                <a:lnTo>
                  <a:pt x="134750" y="331609"/>
                </a:lnTo>
                <a:lnTo>
                  <a:pt x="136401" y="326910"/>
                </a:lnTo>
                <a:lnTo>
                  <a:pt x="146079" y="316581"/>
                </a:lnTo>
                <a:lnTo>
                  <a:pt x="148704" y="313924"/>
                </a:lnTo>
                <a:lnTo>
                  <a:pt x="150453" y="311199"/>
                </a:lnTo>
                <a:lnTo>
                  <a:pt x="152397" y="305633"/>
                </a:lnTo>
                <a:lnTo>
                  <a:pt x="153261" y="297444"/>
                </a:lnTo>
                <a:lnTo>
                  <a:pt x="153645" y="287454"/>
                </a:lnTo>
                <a:lnTo>
                  <a:pt x="153892" y="265518"/>
                </a:lnTo>
                <a:lnTo>
                  <a:pt x="153952" y="135850"/>
                </a:lnTo>
                <a:lnTo>
                  <a:pt x="154905" y="128666"/>
                </a:lnTo>
                <a:lnTo>
                  <a:pt x="156492" y="121971"/>
                </a:lnTo>
                <a:lnTo>
                  <a:pt x="158503" y="115604"/>
                </a:lnTo>
                <a:lnTo>
                  <a:pt x="160738" y="105989"/>
                </a:lnTo>
                <a:lnTo>
                  <a:pt x="161731" y="97588"/>
                </a:lnTo>
                <a:lnTo>
                  <a:pt x="162172" y="87504"/>
                </a:lnTo>
                <a:lnTo>
                  <a:pt x="162421" y="75668"/>
                </a:lnTo>
                <a:lnTo>
                  <a:pt x="162524" y="51946"/>
                </a:lnTo>
                <a:lnTo>
                  <a:pt x="169906" y="51479"/>
                </a:lnTo>
                <a:lnTo>
                  <a:pt x="177706" y="45551"/>
                </a:lnTo>
                <a:lnTo>
                  <a:pt x="182925" y="44057"/>
                </a:lnTo>
                <a:lnTo>
                  <a:pt x="199927" y="42145"/>
                </a:lnTo>
                <a:lnTo>
                  <a:pt x="207088" y="38415"/>
                </a:lnTo>
                <a:lnTo>
                  <a:pt x="218526" y="36122"/>
                </a:lnTo>
                <a:lnTo>
                  <a:pt x="232182" y="34151"/>
                </a:lnTo>
                <a:lnTo>
                  <a:pt x="250580" y="28639"/>
                </a:lnTo>
                <a:lnTo>
                  <a:pt x="269049" y="25630"/>
                </a:lnTo>
                <a:lnTo>
                  <a:pt x="293148" y="20081"/>
                </a:lnTo>
                <a:lnTo>
                  <a:pt x="313289" y="18449"/>
                </a:lnTo>
                <a:lnTo>
                  <a:pt x="332401" y="15184"/>
                </a:lnTo>
                <a:lnTo>
                  <a:pt x="351373" y="11510"/>
                </a:lnTo>
                <a:lnTo>
                  <a:pt x="372505" y="9877"/>
                </a:lnTo>
                <a:lnTo>
                  <a:pt x="394597" y="9152"/>
                </a:lnTo>
                <a:lnTo>
                  <a:pt x="418068" y="7877"/>
                </a:lnTo>
                <a:lnTo>
                  <a:pt x="430994" y="6203"/>
                </a:lnTo>
                <a:lnTo>
                  <a:pt x="444375" y="4135"/>
                </a:lnTo>
                <a:lnTo>
                  <a:pt x="466862" y="1837"/>
                </a:lnTo>
                <a:lnTo>
                  <a:pt x="487333" y="816"/>
                </a:lnTo>
                <a:lnTo>
                  <a:pt x="509132" y="362"/>
                </a:lnTo>
                <a:lnTo>
                  <a:pt x="675183" y="0"/>
                </a:lnTo>
                <a:lnTo>
                  <a:pt x="690728" y="2539"/>
                </a:lnTo>
                <a:lnTo>
                  <a:pt x="704940" y="5890"/>
                </a:lnTo>
                <a:lnTo>
                  <a:pt x="727100" y="7777"/>
                </a:lnTo>
                <a:lnTo>
                  <a:pt x="747401" y="8466"/>
                </a:lnTo>
                <a:lnTo>
                  <a:pt x="750562" y="9454"/>
                </a:lnTo>
                <a:lnTo>
                  <a:pt x="759563" y="14442"/>
                </a:lnTo>
                <a:lnTo>
                  <a:pt x="771173" y="1714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" name="SMARTPenAnnotation581"/>
          <p:cNvSpPr/>
          <p:nvPr/>
        </p:nvSpPr>
        <p:spPr>
          <a:xfrm>
            <a:off x="3234689" y="4372064"/>
            <a:ext cx="111402" cy="164218"/>
          </a:xfrm>
          <a:custGeom>
            <a:avLst/>
            <a:gdLst/>
            <a:ahLst/>
            <a:cxnLst/>
            <a:rect l="0" t="0" r="0" b="0"/>
            <a:pathLst>
              <a:path w="111402" h="197061">
                <a:moveTo>
                  <a:pt x="0" y="25610"/>
                </a:moveTo>
                <a:lnTo>
                  <a:pt x="0" y="21060"/>
                </a:lnTo>
                <a:lnTo>
                  <a:pt x="953" y="19718"/>
                </a:lnTo>
                <a:lnTo>
                  <a:pt x="2540" y="18825"/>
                </a:lnTo>
                <a:lnTo>
                  <a:pt x="7381" y="17391"/>
                </a:lnTo>
                <a:lnTo>
                  <a:pt x="10583" y="17195"/>
                </a:lnTo>
                <a:lnTo>
                  <a:pt x="15182" y="17108"/>
                </a:lnTo>
                <a:lnTo>
                  <a:pt x="20400" y="17068"/>
                </a:lnTo>
                <a:lnTo>
                  <a:pt x="23125" y="16106"/>
                </a:lnTo>
                <a:lnTo>
                  <a:pt x="25894" y="14511"/>
                </a:lnTo>
                <a:lnTo>
                  <a:pt x="28693" y="12496"/>
                </a:lnTo>
                <a:lnTo>
                  <a:pt x="32464" y="11152"/>
                </a:lnTo>
                <a:lnTo>
                  <a:pt x="36883" y="10257"/>
                </a:lnTo>
                <a:lnTo>
                  <a:pt x="41734" y="9659"/>
                </a:lnTo>
                <a:lnTo>
                  <a:pt x="45920" y="9261"/>
                </a:lnTo>
                <a:lnTo>
                  <a:pt x="49664" y="8996"/>
                </a:lnTo>
                <a:lnTo>
                  <a:pt x="53112" y="8819"/>
                </a:lnTo>
                <a:lnTo>
                  <a:pt x="56363" y="7748"/>
                </a:lnTo>
                <a:lnTo>
                  <a:pt x="59483" y="6083"/>
                </a:lnTo>
                <a:lnTo>
                  <a:pt x="62515" y="4019"/>
                </a:lnTo>
                <a:lnTo>
                  <a:pt x="66442" y="2644"/>
                </a:lnTo>
                <a:lnTo>
                  <a:pt x="70965" y="1727"/>
                </a:lnTo>
                <a:lnTo>
                  <a:pt x="75885" y="1115"/>
                </a:lnTo>
                <a:lnTo>
                  <a:pt x="80118" y="708"/>
                </a:lnTo>
                <a:lnTo>
                  <a:pt x="83892" y="436"/>
                </a:lnTo>
                <a:lnTo>
                  <a:pt x="92243" y="0"/>
                </a:lnTo>
                <a:lnTo>
                  <a:pt x="93880" y="917"/>
                </a:lnTo>
                <a:lnTo>
                  <a:pt x="95924" y="2480"/>
                </a:lnTo>
                <a:lnTo>
                  <a:pt x="98240" y="4476"/>
                </a:lnTo>
                <a:lnTo>
                  <a:pt x="100736" y="5805"/>
                </a:lnTo>
                <a:lnTo>
                  <a:pt x="103352" y="6692"/>
                </a:lnTo>
                <a:lnTo>
                  <a:pt x="106049" y="7283"/>
                </a:lnTo>
                <a:lnTo>
                  <a:pt x="107847" y="8629"/>
                </a:lnTo>
                <a:lnTo>
                  <a:pt x="109046" y="10480"/>
                </a:lnTo>
                <a:lnTo>
                  <a:pt x="110378" y="15075"/>
                </a:lnTo>
                <a:lnTo>
                  <a:pt x="110969" y="20293"/>
                </a:lnTo>
                <a:lnTo>
                  <a:pt x="111233" y="25787"/>
                </a:lnTo>
                <a:lnTo>
                  <a:pt x="111381" y="34235"/>
                </a:lnTo>
                <a:lnTo>
                  <a:pt x="111401" y="37075"/>
                </a:lnTo>
                <a:lnTo>
                  <a:pt x="110463" y="40873"/>
                </a:lnTo>
                <a:lnTo>
                  <a:pt x="108885" y="45310"/>
                </a:lnTo>
                <a:lnTo>
                  <a:pt x="106880" y="50174"/>
                </a:lnTo>
                <a:lnTo>
                  <a:pt x="105543" y="55321"/>
                </a:lnTo>
                <a:lnTo>
                  <a:pt x="104652" y="60657"/>
                </a:lnTo>
                <a:lnTo>
                  <a:pt x="104058" y="66120"/>
                </a:lnTo>
                <a:lnTo>
                  <a:pt x="102710" y="71667"/>
                </a:lnTo>
                <a:lnTo>
                  <a:pt x="100858" y="77270"/>
                </a:lnTo>
                <a:lnTo>
                  <a:pt x="98672" y="82909"/>
                </a:lnTo>
                <a:lnTo>
                  <a:pt x="97214" y="88575"/>
                </a:lnTo>
                <a:lnTo>
                  <a:pt x="96242" y="94257"/>
                </a:lnTo>
                <a:lnTo>
                  <a:pt x="95594" y="99949"/>
                </a:lnTo>
                <a:lnTo>
                  <a:pt x="94210" y="105650"/>
                </a:lnTo>
                <a:lnTo>
                  <a:pt x="92334" y="111355"/>
                </a:lnTo>
                <a:lnTo>
                  <a:pt x="90131" y="117063"/>
                </a:lnTo>
                <a:lnTo>
                  <a:pt x="87710" y="122774"/>
                </a:lnTo>
                <a:lnTo>
                  <a:pt x="82480" y="134199"/>
                </a:lnTo>
                <a:lnTo>
                  <a:pt x="79752" y="138960"/>
                </a:lnTo>
                <a:lnTo>
                  <a:pt x="76980" y="143087"/>
                </a:lnTo>
                <a:lnTo>
                  <a:pt x="74181" y="146791"/>
                </a:lnTo>
                <a:lnTo>
                  <a:pt x="71361" y="151164"/>
                </a:lnTo>
                <a:lnTo>
                  <a:pt x="68529" y="155985"/>
                </a:lnTo>
                <a:lnTo>
                  <a:pt x="65689" y="161105"/>
                </a:lnTo>
                <a:lnTo>
                  <a:pt x="63795" y="165470"/>
                </a:lnTo>
                <a:lnTo>
                  <a:pt x="62533" y="169332"/>
                </a:lnTo>
                <a:lnTo>
                  <a:pt x="61691" y="172860"/>
                </a:lnTo>
                <a:lnTo>
                  <a:pt x="60178" y="176164"/>
                </a:lnTo>
                <a:lnTo>
                  <a:pt x="58216" y="179320"/>
                </a:lnTo>
                <a:lnTo>
                  <a:pt x="51832" y="187951"/>
                </a:lnTo>
                <a:lnTo>
                  <a:pt x="51553" y="192880"/>
                </a:lnTo>
                <a:lnTo>
                  <a:pt x="51436" y="19706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9" name="SMARTPenAnnotation582"/>
          <p:cNvSpPr/>
          <p:nvPr/>
        </p:nvSpPr>
        <p:spPr>
          <a:xfrm>
            <a:off x="3380423" y="4350554"/>
            <a:ext cx="162865" cy="200016"/>
          </a:xfrm>
          <a:custGeom>
            <a:avLst/>
            <a:gdLst/>
            <a:ahLst/>
            <a:cxnLst/>
            <a:rect l="0" t="0" r="0" b="0"/>
            <a:pathLst>
              <a:path w="162865" h="240019">
                <a:moveTo>
                  <a:pt x="17145" y="42851"/>
                </a:moveTo>
                <a:lnTo>
                  <a:pt x="17145" y="35469"/>
                </a:lnTo>
                <a:lnTo>
                  <a:pt x="21696" y="30080"/>
                </a:lnTo>
                <a:lnTo>
                  <a:pt x="23989" y="28622"/>
                </a:lnTo>
                <a:lnTo>
                  <a:pt x="29076" y="27002"/>
                </a:lnTo>
                <a:lnTo>
                  <a:pt x="31767" y="25617"/>
                </a:lnTo>
                <a:lnTo>
                  <a:pt x="34513" y="23742"/>
                </a:lnTo>
                <a:lnTo>
                  <a:pt x="37296" y="21539"/>
                </a:lnTo>
                <a:lnTo>
                  <a:pt x="40104" y="20071"/>
                </a:lnTo>
                <a:lnTo>
                  <a:pt x="42929" y="19092"/>
                </a:lnTo>
                <a:lnTo>
                  <a:pt x="45764" y="18439"/>
                </a:lnTo>
                <a:lnTo>
                  <a:pt x="49560" y="17051"/>
                </a:lnTo>
                <a:lnTo>
                  <a:pt x="53995" y="15173"/>
                </a:lnTo>
                <a:lnTo>
                  <a:pt x="58856" y="12969"/>
                </a:lnTo>
                <a:lnTo>
                  <a:pt x="63050" y="10547"/>
                </a:lnTo>
                <a:lnTo>
                  <a:pt x="66798" y="7980"/>
                </a:lnTo>
                <a:lnTo>
                  <a:pt x="70249" y="5316"/>
                </a:lnTo>
                <a:lnTo>
                  <a:pt x="73503" y="3540"/>
                </a:lnTo>
                <a:lnTo>
                  <a:pt x="76625" y="2356"/>
                </a:lnTo>
                <a:lnTo>
                  <a:pt x="79658" y="1567"/>
                </a:lnTo>
                <a:lnTo>
                  <a:pt x="83585" y="1040"/>
                </a:lnTo>
                <a:lnTo>
                  <a:pt x="88108" y="690"/>
                </a:lnTo>
                <a:lnTo>
                  <a:pt x="97262" y="300"/>
                </a:lnTo>
                <a:lnTo>
                  <a:pt x="107770" y="81"/>
                </a:lnTo>
                <a:lnTo>
                  <a:pt x="118215" y="0"/>
                </a:lnTo>
                <a:lnTo>
                  <a:pt x="118815" y="949"/>
                </a:lnTo>
                <a:lnTo>
                  <a:pt x="119481" y="4543"/>
                </a:lnTo>
                <a:lnTo>
                  <a:pt x="119857" y="11921"/>
                </a:lnTo>
                <a:lnTo>
                  <a:pt x="119968" y="24691"/>
                </a:lnTo>
                <a:lnTo>
                  <a:pt x="119031" y="28839"/>
                </a:lnTo>
                <a:lnTo>
                  <a:pt x="115450" y="35988"/>
                </a:lnTo>
                <a:lnTo>
                  <a:pt x="113162" y="40181"/>
                </a:lnTo>
                <a:lnTo>
                  <a:pt x="108079" y="49919"/>
                </a:lnTo>
                <a:lnTo>
                  <a:pt x="105390" y="54230"/>
                </a:lnTo>
                <a:lnTo>
                  <a:pt x="102646" y="58057"/>
                </a:lnTo>
                <a:lnTo>
                  <a:pt x="99863" y="61560"/>
                </a:lnTo>
                <a:lnTo>
                  <a:pt x="96103" y="64849"/>
                </a:lnTo>
                <a:lnTo>
                  <a:pt x="91691" y="67994"/>
                </a:lnTo>
                <a:lnTo>
                  <a:pt x="86845" y="71043"/>
                </a:lnTo>
                <a:lnTo>
                  <a:pt x="83614" y="74028"/>
                </a:lnTo>
                <a:lnTo>
                  <a:pt x="81460" y="76971"/>
                </a:lnTo>
                <a:lnTo>
                  <a:pt x="80024" y="79885"/>
                </a:lnTo>
                <a:lnTo>
                  <a:pt x="78114" y="81828"/>
                </a:lnTo>
                <a:lnTo>
                  <a:pt x="75889" y="83123"/>
                </a:lnTo>
                <a:lnTo>
                  <a:pt x="73452" y="83986"/>
                </a:lnTo>
                <a:lnTo>
                  <a:pt x="70876" y="85514"/>
                </a:lnTo>
                <a:lnTo>
                  <a:pt x="68206" y="87486"/>
                </a:lnTo>
                <a:lnTo>
                  <a:pt x="60050" y="94251"/>
                </a:lnTo>
                <a:lnTo>
                  <a:pt x="64571" y="89724"/>
                </a:lnTo>
                <a:lnTo>
                  <a:pt x="66860" y="88387"/>
                </a:lnTo>
                <a:lnTo>
                  <a:pt x="71943" y="86901"/>
                </a:lnTo>
                <a:lnTo>
                  <a:pt x="75609" y="86065"/>
                </a:lnTo>
                <a:lnTo>
                  <a:pt x="79007" y="83330"/>
                </a:lnTo>
                <a:lnTo>
                  <a:pt x="81246" y="81267"/>
                </a:lnTo>
                <a:lnTo>
                  <a:pt x="83692" y="79891"/>
                </a:lnTo>
                <a:lnTo>
                  <a:pt x="86274" y="78974"/>
                </a:lnTo>
                <a:lnTo>
                  <a:pt x="88949" y="78363"/>
                </a:lnTo>
                <a:lnTo>
                  <a:pt x="92636" y="77956"/>
                </a:lnTo>
                <a:lnTo>
                  <a:pt x="97001" y="77684"/>
                </a:lnTo>
                <a:lnTo>
                  <a:pt x="105976" y="77382"/>
                </a:lnTo>
                <a:lnTo>
                  <a:pt x="117337" y="77212"/>
                </a:lnTo>
                <a:lnTo>
                  <a:pt x="127080" y="77173"/>
                </a:lnTo>
                <a:lnTo>
                  <a:pt x="131393" y="78114"/>
                </a:lnTo>
                <a:lnTo>
                  <a:pt x="135220" y="79695"/>
                </a:lnTo>
                <a:lnTo>
                  <a:pt x="138724" y="81701"/>
                </a:lnTo>
                <a:lnTo>
                  <a:pt x="142013" y="83039"/>
                </a:lnTo>
                <a:lnTo>
                  <a:pt x="145158" y="83930"/>
                </a:lnTo>
                <a:lnTo>
                  <a:pt x="148207" y="84524"/>
                </a:lnTo>
                <a:lnTo>
                  <a:pt x="151192" y="85873"/>
                </a:lnTo>
                <a:lnTo>
                  <a:pt x="154135" y="87725"/>
                </a:lnTo>
                <a:lnTo>
                  <a:pt x="157049" y="89911"/>
                </a:lnTo>
                <a:lnTo>
                  <a:pt x="158992" y="92322"/>
                </a:lnTo>
                <a:lnTo>
                  <a:pt x="160287" y="94882"/>
                </a:lnTo>
                <a:lnTo>
                  <a:pt x="161726" y="100265"/>
                </a:lnTo>
                <a:lnTo>
                  <a:pt x="162366" y="105834"/>
                </a:lnTo>
                <a:lnTo>
                  <a:pt x="162650" y="111483"/>
                </a:lnTo>
                <a:lnTo>
                  <a:pt x="162776" y="118122"/>
                </a:lnTo>
                <a:lnTo>
                  <a:pt x="162864" y="143368"/>
                </a:lnTo>
                <a:lnTo>
                  <a:pt x="161916" y="147962"/>
                </a:lnTo>
                <a:lnTo>
                  <a:pt x="160332" y="151977"/>
                </a:lnTo>
                <a:lnTo>
                  <a:pt x="158323" y="155607"/>
                </a:lnTo>
                <a:lnTo>
                  <a:pt x="153551" y="164719"/>
                </a:lnTo>
                <a:lnTo>
                  <a:pt x="150945" y="169817"/>
                </a:lnTo>
                <a:lnTo>
                  <a:pt x="147302" y="175119"/>
                </a:lnTo>
                <a:lnTo>
                  <a:pt x="142969" y="180560"/>
                </a:lnTo>
                <a:lnTo>
                  <a:pt x="138175" y="186092"/>
                </a:lnTo>
                <a:lnTo>
                  <a:pt x="130309" y="194779"/>
                </a:lnTo>
                <a:lnTo>
                  <a:pt x="126877" y="198429"/>
                </a:lnTo>
                <a:lnTo>
                  <a:pt x="122685" y="201814"/>
                </a:lnTo>
                <a:lnTo>
                  <a:pt x="117985" y="205024"/>
                </a:lnTo>
                <a:lnTo>
                  <a:pt x="112947" y="208116"/>
                </a:lnTo>
                <a:lnTo>
                  <a:pt x="108635" y="211130"/>
                </a:lnTo>
                <a:lnTo>
                  <a:pt x="104809" y="214092"/>
                </a:lnTo>
                <a:lnTo>
                  <a:pt x="101305" y="217019"/>
                </a:lnTo>
                <a:lnTo>
                  <a:pt x="97064" y="219923"/>
                </a:lnTo>
                <a:lnTo>
                  <a:pt x="92332" y="222811"/>
                </a:lnTo>
                <a:lnTo>
                  <a:pt x="87272" y="225689"/>
                </a:lnTo>
                <a:lnTo>
                  <a:pt x="76570" y="231427"/>
                </a:lnTo>
                <a:lnTo>
                  <a:pt x="71049" y="234291"/>
                </a:lnTo>
                <a:lnTo>
                  <a:pt x="66416" y="236200"/>
                </a:lnTo>
                <a:lnTo>
                  <a:pt x="62375" y="237472"/>
                </a:lnTo>
                <a:lnTo>
                  <a:pt x="58728" y="238321"/>
                </a:lnTo>
                <a:lnTo>
                  <a:pt x="54392" y="238887"/>
                </a:lnTo>
                <a:lnTo>
                  <a:pt x="49596" y="239264"/>
                </a:lnTo>
                <a:lnTo>
                  <a:pt x="40140" y="239683"/>
                </a:lnTo>
                <a:lnTo>
                  <a:pt x="29462" y="239919"/>
                </a:lnTo>
                <a:lnTo>
                  <a:pt x="0" y="24001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0" name="SMARTPenAnnotation583"/>
          <p:cNvSpPr/>
          <p:nvPr/>
        </p:nvSpPr>
        <p:spPr>
          <a:xfrm>
            <a:off x="1931669" y="4703617"/>
            <a:ext cx="1791654" cy="68408"/>
          </a:xfrm>
          <a:custGeom>
            <a:avLst/>
            <a:gdLst/>
            <a:ahLst/>
            <a:cxnLst/>
            <a:rect l="0" t="0" r="0" b="0"/>
            <a:pathLst>
              <a:path w="1791654" h="82090">
                <a:moveTo>
                  <a:pt x="0" y="82089"/>
                </a:moveTo>
                <a:lnTo>
                  <a:pt x="11932" y="82089"/>
                </a:lnTo>
                <a:lnTo>
                  <a:pt x="14622" y="81137"/>
                </a:lnTo>
                <a:lnTo>
                  <a:pt x="17369" y="79550"/>
                </a:lnTo>
                <a:lnTo>
                  <a:pt x="20152" y="77539"/>
                </a:lnTo>
                <a:lnTo>
                  <a:pt x="30864" y="75305"/>
                </a:lnTo>
                <a:lnTo>
                  <a:pt x="74095" y="73622"/>
                </a:lnTo>
                <a:lnTo>
                  <a:pt x="80829" y="72635"/>
                </a:lnTo>
                <a:lnTo>
                  <a:pt x="88176" y="71024"/>
                </a:lnTo>
                <a:lnTo>
                  <a:pt x="95932" y="68998"/>
                </a:lnTo>
                <a:lnTo>
                  <a:pt x="109629" y="66746"/>
                </a:lnTo>
                <a:lnTo>
                  <a:pt x="157439" y="65103"/>
                </a:lnTo>
                <a:lnTo>
                  <a:pt x="205977" y="64013"/>
                </a:lnTo>
                <a:lnTo>
                  <a:pt x="216376" y="62419"/>
                </a:lnTo>
                <a:lnTo>
                  <a:pt x="227118" y="60403"/>
                </a:lnTo>
                <a:lnTo>
                  <a:pt x="249214" y="58164"/>
                </a:lnTo>
                <a:lnTo>
                  <a:pt x="294444" y="56726"/>
                </a:lnTo>
                <a:lnTo>
                  <a:pt x="341019" y="55489"/>
                </a:lnTo>
                <a:lnTo>
                  <a:pt x="354029" y="53879"/>
                </a:lnTo>
                <a:lnTo>
                  <a:pt x="367464" y="51853"/>
                </a:lnTo>
                <a:lnTo>
                  <a:pt x="395093" y="49601"/>
                </a:lnTo>
                <a:lnTo>
                  <a:pt x="423247" y="47648"/>
                </a:lnTo>
                <a:lnTo>
                  <a:pt x="437422" y="45794"/>
                </a:lnTo>
                <a:lnTo>
                  <a:pt x="451635" y="43605"/>
                </a:lnTo>
                <a:lnTo>
                  <a:pt x="480127" y="41173"/>
                </a:lnTo>
                <a:lnTo>
                  <a:pt x="522943" y="39804"/>
                </a:lnTo>
                <a:lnTo>
                  <a:pt x="552459" y="38531"/>
                </a:lnTo>
                <a:lnTo>
                  <a:pt x="568331" y="36858"/>
                </a:lnTo>
                <a:lnTo>
                  <a:pt x="584628" y="34790"/>
                </a:lnTo>
                <a:lnTo>
                  <a:pt x="615435" y="32493"/>
                </a:lnTo>
                <a:lnTo>
                  <a:pt x="662094" y="31199"/>
                </a:lnTo>
                <a:lnTo>
                  <a:pt x="695267" y="29944"/>
                </a:lnTo>
                <a:lnTo>
                  <a:pt x="712114" y="28276"/>
                </a:lnTo>
                <a:lnTo>
                  <a:pt x="729060" y="26211"/>
                </a:lnTo>
                <a:lnTo>
                  <a:pt x="760590" y="23917"/>
                </a:lnTo>
                <a:lnTo>
                  <a:pt x="807655" y="22626"/>
                </a:lnTo>
                <a:lnTo>
                  <a:pt x="840923" y="21371"/>
                </a:lnTo>
                <a:lnTo>
                  <a:pt x="857796" y="19704"/>
                </a:lnTo>
                <a:lnTo>
                  <a:pt x="874759" y="17639"/>
                </a:lnTo>
                <a:lnTo>
                  <a:pt x="908847" y="15345"/>
                </a:lnTo>
                <a:lnTo>
                  <a:pt x="960168" y="14053"/>
                </a:lnTo>
                <a:lnTo>
                  <a:pt x="1187805" y="13512"/>
                </a:lnTo>
                <a:lnTo>
                  <a:pt x="1221651" y="10971"/>
                </a:lnTo>
                <a:lnTo>
                  <a:pt x="1237344" y="8960"/>
                </a:lnTo>
                <a:lnTo>
                  <a:pt x="1270021" y="6725"/>
                </a:lnTo>
                <a:lnTo>
                  <a:pt x="1320548" y="5467"/>
                </a:lnTo>
                <a:lnTo>
                  <a:pt x="1479690" y="4946"/>
                </a:lnTo>
                <a:lnTo>
                  <a:pt x="1508540" y="2402"/>
                </a:lnTo>
                <a:lnTo>
                  <a:pt x="1537238" y="0"/>
                </a:lnTo>
                <a:lnTo>
                  <a:pt x="1565867" y="2108"/>
                </a:lnTo>
                <a:lnTo>
                  <a:pt x="1616208" y="4378"/>
                </a:lnTo>
                <a:lnTo>
                  <a:pt x="1651299" y="5724"/>
                </a:lnTo>
                <a:lnTo>
                  <a:pt x="1662841" y="7367"/>
                </a:lnTo>
                <a:lnTo>
                  <a:pt x="1674346" y="9414"/>
                </a:lnTo>
                <a:lnTo>
                  <a:pt x="1694749" y="11690"/>
                </a:lnTo>
                <a:lnTo>
                  <a:pt x="1712390" y="13654"/>
                </a:lnTo>
                <a:lnTo>
                  <a:pt x="1719761" y="15511"/>
                </a:lnTo>
                <a:lnTo>
                  <a:pt x="1726580" y="17701"/>
                </a:lnTo>
                <a:lnTo>
                  <a:pt x="1739236" y="20135"/>
                </a:lnTo>
                <a:lnTo>
                  <a:pt x="1745279" y="20784"/>
                </a:lnTo>
                <a:lnTo>
                  <a:pt x="1750259" y="22169"/>
                </a:lnTo>
                <a:lnTo>
                  <a:pt x="1754532" y="24045"/>
                </a:lnTo>
                <a:lnTo>
                  <a:pt x="1758334" y="26249"/>
                </a:lnTo>
                <a:lnTo>
                  <a:pt x="1767637" y="28696"/>
                </a:lnTo>
                <a:lnTo>
                  <a:pt x="1780030" y="30268"/>
                </a:lnTo>
                <a:lnTo>
                  <a:pt x="1781047" y="31349"/>
                </a:lnTo>
                <a:lnTo>
                  <a:pt x="1781725" y="33023"/>
                </a:lnTo>
                <a:lnTo>
                  <a:pt x="1782177" y="35091"/>
                </a:lnTo>
                <a:lnTo>
                  <a:pt x="1783430" y="36470"/>
                </a:lnTo>
                <a:lnTo>
                  <a:pt x="1785219" y="37389"/>
                </a:lnTo>
                <a:lnTo>
                  <a:pt x="1791653" y="3922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1" name="SMARTPenAnnotation584"/>
          <p:cNvSpPr/>
          <p:nvPr/>
        </p:nvSpPr>
        <p:spPr>
          <a:xfrm>
            <a:off x="2498647" y="4836319"/>
            <a:ext cx="24527" cy="185738"/>
          </a:xfrm>
          <a:custGeom>
            <a:avLst/>
            <a:gdLst/>
            <a:ahLst/>
            <a:cxnLst/>
            <a:rect l="0" t="0" r="0" b="0"/>
            <a:pathLst>
              <a:path w="24527" h="222886">
                <a:moveTo>
                  <a:pt x="24526" y="0"/>
                </a:moveTo>
                <a:lnTo>
                  <a:pt x="17145" y="0"/>
                </a:lnTo>
                <a:lnTo>
                  <a:pt x="16748" y="953"/>
                </a:lnTo>
                <a:lnTo>
                  <a:pt x="16058" y="7381"/>
                </a:lnTo>
                <a:lnTo>
                  <a:pt x="15967" y="27066"/>
                </a:lnTo>
                <a:lnTo>
                  <a:pt x="15963" y="32332"/>
                </a:lnTo>
                <a:lnTo>
                  <a:pt x="15007" y="37747"/>
                </a:lnTo>
                <a:lnTo>
                  <a:pt x="13418" y="43262"/>
                </a:lnTo>
                <a:lnTo>
                  <a:pt x="11405" y="48844"/>
                </a:lnTo>
                <a:lnTo>
                  <a:pt x="10064" y="54470"/>
                </a:lnTo>
                <a:lnTo>
                  <a:pt x="9170" y="60126"/>
                </a:lnTo>
                <a:lnTo>
                  <a:pt x="8573" y="65802"/>
                </a:lnTo>
                <a:lnTo>
                  <a:pt x="8176" y="71490"/>
                </a:lnTo>
                <a:lnTo>
                  <a:pt x="7911" y="77188"/>
                </a:lnTo>
                <a:lnTo>
                  <a:pt x="7616" y="88598"/>
                </a:lnTo>
                <a:lnTo>
                  <a:pt x="7384" y="151448"/>
                </a:lnTo>
                <a:lnTo>
                  <a:pt x="6430" y="157163"/>
                </a:lnTo>
                <a:lnTo>
                  <a:pt x="4842" y="162878"/>
                </a:lnTo>
                <a:lnTo>
                  <a:pt x="2831" y="168593"/>
                </a:lnTo>
                <a:lnTo>
                  <a:pt x="1490" y="174307"/>
                </a:lnTo>
                <a:lnTo>
                  <a:pt x="596" y="180022"/>
                </a:lnTo>
                <a:lnTo>
                  <a:pt x="0" y="185738"/>
                </a:lnTo>
                <a:lnTo>
                  <a:pt x="555" y="190500"/>
                </a:lnTo>
                <a:lnTo>
                  <a:pt x="1878" y="194628"/>
                </a:lnTo>
                <a:lnTo>
                  <a:pt x="3713" y="198332"/>
                </a:lnTo>
                <a:lnTo>
                  <a:pt x="4935" y="201754"/>
                </a:lnTo>
                <a:lnTo>
                  <a:pt x="5751" y="204988"/>
                </a:lnTo>
                <a:lnTo>
                  <a:pt x="6294" y="208096"/>
                </a:lnTo>
                <a:lnTo>
                  <a:pt x="6898" y="214090"/>
                </a:lnTo>
                <a:lnTo>
                  <a:pt x="7059" y="217022"/>
                </a:lnTo>
                <a:lnTo>
                  <a:pt x="8119" y="218976"/>
                </a:lnTo>
                <a:lnTo>
                  <a:pt x="9778" y="220279"/>
                </a:lnTo>
                <a:lnTo>
                  <a:pt x="15882" y="222855"/>
                </a:lnTo>
                <a:lnTo>
                  <a:pt x="15954" y="22288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2" name="SMARTPenAnnotation585"/>
          <p:cNvSpPr/>
          <p:nvPr/>
        </p:nvSpPr>
        <p:spPr>
          <a:xfrm>
            <a:off x="2617514" y="4807780"/>
            <a:ext cx="144347" cy="268033"/>
          </a:xfrm>
          <a:custGeom>
            <a:avLst/>
            <a:gdLst/>
            <a:ahLst/>
            <a:cxnLst/>
            <a:rect l="0" t="0" r="0" b="0"/>
            <a:pathLst>
              <a:path w="144347" h="321639">
                <a:moveTo>
                  <a:pt x="94254" y="42818"/>
                </a:moveTo>
                <a:lnTo>
                  <a:pt x="86873" y="42818"/>
                </a:lnTo>
                <a:lnTo>
                  <a:pt x="83671" y="45359"/>
                </a:lnTo>
                <a:lnTo>
                  <a:pt x="81484" y="47370"/>
                </a:lnTo>
                <a:lnTo>
                  <a:pt x="79073" y="48710"/>
                </a:lnTo>
                <a:lnTo>
                  <a:pt x="76513" y="49604"/>
                </a:lnTo>
                <a:lnTo>
                  <a:pt x="70112" y="51038"/>
                </a:lnTo>
                <a:lnTo>
                  <a:pt x="66697" y="53774"/>
                </a:lnTo>
                <a:lnTo>
                  <a:pt x="64452" y="55837"/>
                </a:lnTo>
                <a:lnTo>
                  <a:pt x="59419" y="60670"/>
                </a:lnTo>
                <a:lnTo>
                  <a:pt x="56743" y="63292"/>
                </a:lnTo>
                <a:lnTo>
                  <a:pt x="54007" y="66945"/>
                </a:lnTo>
                <a:lnTo>
                  <a:pt x="51230" y="71285"/>
                </a:lnTo>
                <a:lnTo>
                  <a:pt x="48426" y="76084"/>
                </a:lnTo>
                <a:lnTo>
                  <a:pt x="45605" y="80236"/>
                </a:lnTo>
                <a:lnTo>
                  <a:pt x="42771" y="83955"/>
                </a:lnTo>
                <a:lnTo>
                  <a:pt x="39930" y="87389"/>
                </a:lnTo>
                <a:lnTo>
                  <a:pt x="37083" y="90629"/>
                </a:lnTo>
                <a:lnTo>
                  <a:pt x="34232" y="93742"/>
                </a:lnTo>
                <a:lnTo>
                  <a:pt x="31379" y="96770"/>
                </a:lnTo>
                <a:lnTo>
                  <a:pt x="28525" y="100694"/>
                </a:lnTo>
                <a:lnTo>
                  <a:pt x="25670" y="105215"/>
                </a:lnTo>
                <a:lnTo>
                  <a:pt x="22814" y="110133"/>
                </a:lnTo>
                <a:lnTo>
                  <a:pt x="19957" y="114365"/>
                </a:lnTo>
                <a:lnTo>
                  <a:pt x="17100" y="118139"/>
                </a:lnTo>
                <a:lnTo>
                  <a:pt x="14243" y="121607"/>
                </a:lnTo>
                <a:lnTo>
                  <a:pt x="11386" y="124872"/>
                </a:lnTo>
                <a:lnTo>
                  <a:pt x="8529" y="128001"/>
                </a:lnTo>
                <a:lnTo>
                  <a:pt x="5671" y="131039"/>
                </a:lnTo>
                <a:lnTo>
                  <a:pt x="3766" y="134018"/>
                </a:lnTo>
                <a:lnTo>
                  <a:pt x="458" y="143963"/>
                </a:lnTo>
                <a:lnTo>
                  <a:pt x="0" y="145537"/>
                </a:lnTo>
                <a:lnTo>
                  <a:pt x="2516" y="145621"/>
                </a:lnTo>
                <a:lnTo>
                  <a:pt x="86966" y="145689"/>
                </a:lnTo>
                <a:lnTo>
                  <a:pt x="91300" y="146642"/>
                </a:lnTo>
                <a:lnTo>
                  <a:pt x="96095" y="148229"/>
                </a:lnTo>
                <a:lnTo>
                  <a:pt x="101196" y="150240"/>
                </a:lnTo>
                <a:lnTo>
                  <a:pt x="105550" y="152532"/>
                </a:lnTo>
                <a:lnTo>
                  <a:pt x="109404" y="155014"/>
                </a:lnTo>
                <a:lnTo>
                  <a:pt x="112927" y="157620"/>
                </a:lnTo>
                <a:lnTo>
                  <a:pt x="116228" y="161263"/>
                </a:lnTo>
                <a:lnTo>
                  <a:pt x="119380" y="165597"/>
                </a:lnTo>
                <a:lnTo>
                  <a:pt x="122435" y="170390"/>
                </a:lnTo>
                <a:lnTo>
                  <a:pt x="125424" y="175491"/>
                </a:lnTo>
                <a:lnTo>
                  <a:pt x="128369" y="180798"/>
                </a:lnTo>
                <a:lnTo>
                  <a:pt x="131285" y="186240"/>
                </a:lnTo>
                <a:lnTo>
                  <a:pt x="133229" y="191773"/>
                </a:lnTo>
                <a:lnTo>
                  <a:pt x="134525" y="197366"/>
                </a:lnTo>
                <a:lnTo>
                  <a:pt x="135388" y="203001"/>
                </a:lnTo>
                <a:lnTo>
                  <a:pt x="136917" y="208662"/>
                </a:lnTo>
                <a:lnTo>
                  <a:pt x="138889" y="214341"/>
                </a:lnTo>
                <a:lnTo>
                  <a:pt x="141155" y="220032"/>
                </a:lnTo>
                <a:lnTo>
                  <a:pt x="142666" y="225731"/>
                </a:lnTo>
                <a:lnTo>
                  <a:pt x="143674" y="231435"/>
                </a:lnTo>
                <a:lnTo>
                  <a:pt x="144346" y="237143"/>
                </a:lnTo>
                <a:lnTo>
                  <a:pt x="143841" y="243806"/>
                </a:lnTo>
                <a:lnTo>
                  <a:pt x="142552" y="251105"/>
                </a:lnTo>
                <a:lnTo>
                  <a:pt x="140740" y="258829"/>
                </a:lnTo>
                <a:lnTo>
                  <a:pt x="138580" y="265883"/>
                </a:lnTo>
                <a:lnTo>
                  <a:pt x="136187" y="272491"/>
                </a:lnTo>
                <a:lnTo>
                  <a:pt x="133639" y="278801"/>
                </a:lnTo>
                <a:lnTo>
                  <a:pt x="131941" y="284913"/>
                </a:lnTo>
                <a:lnTo>
                  <a:pt x="130809" y="290892"/>
                </a:lnTo>
                <a:lnTo>
                  <a:pt x="130054" y="296784"/>
                </a:lnTo>
                <a:lnTo>
                  <a:pt x="126675" y="305869"/>
                </a:lnTo>
                <a:lnTo>
                  <a:pt x="124441" y="309626"/>
                </a:lnTo>
                <a:lnTo>
                  <a:pt x="121998" y="312130"/>
                </a:lnTo>
                <a:lnTo>
                  <a:pt x="119418" y="313800"/>
                </a:lnTo>
                <a:lnTo>
                  <a:pt x="116745" y="314913"/>
                </a:lnTo>
                <a:lnTo>
                  <a:pt x="114010" y="316607"/>
                </a:lnTo>
                <a:lnTo>
                  <a:pt x="111235" y="318690"/>
                </a:lnTo>
                <a:lnTo>
                  <a:pt x="108432" y="321030"/>
                </a:lnTo>
                <a:lnTo>
                  <a:pt x="105611" y="321638"/>
                </a:lnTo>
                <a:lnTo>
                  <a:pt x="102778" y="321091"/>
                </a:lnTo>
                <a:lnTo>
                  <a:pt x="99937" y="319773"/>
                </a:lnTo>
                <a:lnTo>
                  <a:pt x="97090" y="318895"/>
                </a:lnTo>
                <a:lnTo>
                  <a:pt x="94240" y="318310"/>
                </a:lnTo>
                <a:lnTo>
                  <a:pt x="91387" y="317919"/>
                </a:lnTo>
                <a:lnTo>
                  <a:pt x="88533" y="316706"/>
                </a:lnTo>
                <a:lnTo>
                  <a:pt x="85677" y="314946"/>
                </a:lnTo>
                <a:lnTo>
                  <a:pt x="82821" y="312819"/>
                </a:lnTo>
                <a:lnTo>
                  <a:pt x="80917" y="310449"/>
                </a:lnTo>
                <a:lnTo>
                  <a:pt x="79648" y="307916"/>
                </a:lnTo>
                <a:lnTo>
                  <a:pt x="78801" y="305276"/>
                </a:lnTo>
                <a:lnTo>
                  <a:pt x="77861" y="297261"/>
                </a:lnTo>
                <a:lnTo>
                  <a:pt x="77610" y="292457"/>
                </a:lnTo>
                <a:lnTo>
                  <a:pt x="76491" y="287349"/>
                </a:lnTo>
                <a:lnTo>
                  <a:pt x="74792" y="282039"/>
                </a:lnTo>
                <a:lnTo>
                  <a:pt x="72707" y="276594"/>
                </a:lnTo>
                <a:lnTo>
                  <a:pt x="71317" y="270106"/>
                </a:lnTo>
                <a:lnTo>
                  <a:pt x="70390" y="262924"/>
                </a:lnTo>
                <a:lnTo>
                  <a:pt x="69772" y="255278"/>
                </a:lnTo>
                <a:lnTo>
                  <a:pt x="70313" y="247323"/>
                </a:lnTo>
                <a:lnTo>
                  <a:pt x="71625" y="239163"/>
                </a:lnTo>
                <a:lnTo>
                  <a:pt x="73453" y="230865"/>
                </a:lnTo>
                <a:lnTo>
                  <a:pt x="74672" y="222475"/>
                </a:lnTo>
                <a:lnTo>
                  <a:pt x="75484" y="214025"/>
                </a:lnTo>
                <a:lnTo>
                  <a:pt x="76026" y="205533"/>
                </a:lnTo>
                <a:lnTo>
                  <a:pt x="77339" y="197015"/>
                </a:lnTo>
                <a:lnTo>
                  <a:pt x="79168" y="188479"/>
                </a:lnTo>
                <a:lnTo>
                  <a:pt x="81339" y="179931"/>
                </a:lnTo>
                <a:lnTo>
                  <a:pt x="83739" y="171374"/>
                </a:lnTo>
                <a:lnTo>
                  <a:pt x="88946" y="154247"/>
                </a:lnTo>
                <a:lnTo>
                  <a:pt x="105720" y="102825"/>
                </a:lnTo>
                <a:lnTo>
                  <a:pt x="107613" y="95206"/>
                </a:lnTo>
                <a:lnTo>
                  <a:pt x="108875" y="88221"/>
                </a:lnTo>
                <a:lnTo>
                  <a:pt x="109716" y="81659"/>
                </a:lnTo>
                <a:lnTo>
                  <a:pt x="111230" y="75380"/>
                </a:lnTo>
                <a:lnTo>
                  <a:pt x="113191" y="69289"/>
                </a:lnTo>
                <a:lnTo>
                  <a:pt x="115451" y="63323"/>
                </a:lnTo>
                <a:lnTo>
                  <a:pt x="117910" y="57441"/>
                </a:lnTo>
                <a:lnTo>
                  <a:pt x="120503" y="51614"/>
                </a:lnTo>
                <a:lnTo>
                  <a:pt x="123183" y="45825"/>
                </a:lnTo>
                <a:lnTo>
                  <a:pt x="126161" y="36852"/>
                </a:lnTo>
                <a:lnTo>
                  <a:pt x="127485" y="29689"/>
                </a:lnTo>
                <a:lnTo>
                  <a:pt x="128073" y="23331"/>
                </a:lnTo>
                <a:lnTo>
                  <a:pt x="127278" y="20302"/>
                </a:lnTo>
                <a:lnTo>
                  <a:pt x="123854" y="14396"/>
                </a:lnTo>
                <a:lnTo>
                  <a:pt x="121697" y="8596"/>
                </a:lnTo>
                <a:lnTo>
                  <a:pt x="121122" y="5716"/>
                </a:lnTo>
                <a:lnTo>
                  <a:pt x="119786" y="3796"/>
                </a:lnTo>
                <a:lnTo>
                  <a:pt x="117943" y="2516"/>
                </a:lnTo>
                <a:lnTo>
                  <a:pt x="115762" y="1663"/>
                </a:lnTo>
                <a:lnTo>
                  <a:pt x="113355" y="1094"/>
                </a:lnTo>
                <a:lnTo>
                  <a:pt x="110798" y="715"/>
                </a:lnTo>
                <a:lnTo>
                  <a:pt x="104401" y="106"/>
                </a:lnTo>
                <a:lnTo>
                  <a:pt x="98446" y="23"/>
                </a:lnTo>
                <a:lnTo>
                  <a:pt x="94191" y="0"/>
                </a:lnTo>
                <a:lnTo>
                  <a:pt x="91355" y="938"/>
                </a:lnTo>
                <a:lnTo>
                  <a:pt x="89464" y="2516"/>
                </a:lnTo>
                <a:lnTo>
                  <a:pt x="88203" y="4520"/>
                </a:lnTo>
                <a:lnTo>
                  <a:pt x="86410" y="5856"/>
                </a:lnTo>
                <a:lnTo>
                  <a:pt x="84262" y="6747"/>
                </a:lnTo>
                <a:lnTo>
                  <a:pt x="77109" y="852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smtClean="0"/>
              <a:t>10) </a:t>
            </a:r>
            <a:r>
              <a:rPr lang="en-US" u="sng" smtClean="0"/>
              <a:t>2x+5</a:t>
            </a:r>
            <a:r>
              <a:rPr lang="en-US" smtClean="0"/>
              <a:t> = 10</a:t>
            </a:r>
            <a:br>
              <a:rPr lang="en-US" smtClean="0"/>
            </a:br>
            <a:r>
              <a:rPr lang="en-US" smtClean="0"/>
              <a:t>      x-2</a:t>
            </a:r>
            <a:endParaRPr lang="en-US"/>
          </a:p>
        </p:txBody>
      </p:sp>
      <p:sp>
        <p:nvSpPr>
          <p:cNvPr id="76" name="SMARTPenAnnotation327"/>
          <p:cNvSpPr/>
          <p:nvPr/>
        </p:nvSpPr>
        <p:spPr>
          <a:xfrm>
            <a:off x="560069" y="592931"/>
            <a:ext cx="282894" cy="164308"/>
          </a:xfrm>
          <a:custGeom>
            <a:avLst/>
            <a:gdLst/>
            <a:ahLst/>
            <a:cxnLst/>
            <a:rect l="0" t="0" r="0" b="0"/>
            <a:pathLst>
              <a:path w="282894" h="197169">
                <a:moveTo>
                  <a:pt x="0" y="0"/>
                </a:moveTo>
                <a:lnTo>
                  <a:pt x="4551" y="4551"/>
                </a:lnTo>
                <a:lnTo>
                  <a:pt x="5892" y="6844"/>
                </a:lnTo>
                <a:lnTo>
                  <a:pt x="7381" y="11932"/>
                </a:lnTo>
                <a:lnTo>
                  <a:pt x="8731" y="13669"/>
                </a:lnTo>
                <a:lnTo>
                  <a:pt x="10583" y="14828"/>
                </a:lnTo>
                <a:lnTo>
                  <a:pt x="12771" y="15600"/>
                </a:lnTo>
                <a:lnTo>
                  <a:pt x="14229" y="17068"/>
                </a:lnTo>
                <a:lnTo>
                  <a:pt x="15201" y="18999"/>
                </a:lnTo>
                <a:lnTo>
                  <a:pt x="15849" y="21238"/>
                </a:lnTo>
                <a:lnTo>
                  <a:pt x="19109" y="26267"/>
                </a:lnTo>
                <a:lnTo>
                  <a:pt x="23733" y="31677"/>
                </a:lnTo>
                <a:lnTo>
                  <a:pt x="28963" y="37256"/>
                </a:lnTo>
                <a:lnTo>
                  <a:pt x="37263" y="45752"/>
                </a:lnTo>
                <a:lnTo>
                  <a:pt x="45454" y="51449"/>
                </a:lnTo>
                <a:lnTo>
                  <a:pt x="50305" y="54302"/>
                </a:lnTo>
                <a:lnTo>
                  <a:pt x="55444" y="58109"/>
                </a:lnTo>
                <a:lnTo>
                  <a:pt x="60776" y="62552"/>
                </a:lnTo>
                <a:lnTo>
                  <a:pt x="70827" y="71616"/>
                </a:lnTo>
                <a:lnTo>
                  <a:pt x="78469" y="78819"/>
                </a:lnTo>
                <a:lnTo>
                  <a:pt x="82793" y="82074"/>
                </a:lnTo>
                <a:lnTo>
                  <a:pt x="87580" y="85196"/>
                </a:lnTo>
                <a:lnTo>
                  <a:pt x="92677" y="88230"/>
                </a:lnTo>
                <a:lnTo>
                  <a:pt x="97980" y="92157"/>
                </a:lnTo>
                <a:lnTo>
                  <a:pt x="103420" y="96681"/>
                </a:lnTo>
                <a:lnTo>
                  <a:pt x="108952" y="101601"/>
                </a:lnTo>
                <a:lnTo>
                  <a:pt x="114545" y="105834"/>
                </a:lnTo>
                <a:lnTo>
                  <a:pt x="120178" y="109609"/>
                </a:lnTo>
                <a:lnTo>
                  <a:pt x="125839" y="113077"/>
                </a:lnTo>
                <a:lnTo>
                  <a:pt x="131518" y="117295"/>
                </a:lnTo>
                <a:lnTo>
                  <a:pt x="137209" y="122012"/>
                </a:lnTo>
                <a:lnTo>
                  <a:pt x="142908" y="127061"/>
                </a:lnTo>
                <a:lnTo>
                  <a:pt x="148612" y="131380"/>
                </a:lnTo>
                <a:lnTo>
                  <a:pt x="154320" y="135212"/>
                </a:lnTo>
                <a:lnTo>
                  <a:pt x="160030" y="138719"/>
                </a:lnTo>
                <a:lnTo>
                  <a:pt x="164789" y="142009"/>
                </a:lnTo>
                <a:lnTo>
                  <a:pt x="168915" y="145155"/>
                </a:lnTo>
                <a:lnTo>
                  <a:pt x="176038" y="151191"/>
                </a:lnTo>
                <a:lnTo>
                  <a:pt x="182380" y="157048"/>
                </a:lnTo>
                <a:lnTo>
                  <a:pt x="191305" y="165701"/>
                </a:lnTo>
                <a:lnTo>
                  <a:pt x="199642" y="171435"/>
                </a:lnTo>
                <a:lnTo>
                  <a:pt x="204532" y="174298"/>
                </a:lnTo>
                <a:lnTo>
                  <a:pt x="212506" y="177478"/>
                </a:lnTo>
                <a:lnTo>
                  <a:pt x="215966" y="178326"/>
                </a:lnTo>
                <a:lnTo>
                  <a:pt x="222350" y="181809"/>
                </a:lnTo>
                <a:lnTo>
                  <a:pt x="225386" y="184071"/>
                </a:lnTo>
                <a:lnTo>
                  <a:pt x="231299" y="186584"/>
                </a:lnTo>
                <a:lnTo>
                  <a:pt x="234210" y="187254"/>
                </a:lnTo>
                <a:lnTo>
                  <a:pt x="239983" y="190539"/>
                </a:lnTo>
                <a:lnTo>
                  <a:pt x="242857" y="192749"/>
                </a:lnTo>
                <a:lnTo>
                  <a:pt x="248589" y="195204"/>
                </a:lnTo>
                <a:lnTo>
                  <a:pt x="257171" y="196586"/>
                </a:lnTo>
                <a:lnTo>
                  <a:pt x="265747" y="196995"/>
                </a:lnTo>
                <a:lnTo>
                  <a:pt x="274144" y="197145"/>
                </a:lnTo>
                <a:lnTo>
                  <a:pt x="282893" y="19716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328"/>
          <p:cNvSpPr/>
          <p:nvPr/>
        </p:nvSpPr>
        <p:spPr>
          <a:xfrm>
            <a:off x="603153" y="628651"/>
            <a:ext cx="179802" cy="150019"/>
          </a:xfrm>
          <a:custGeom>
            <a:avLst/>
            <a:gdLst/>
            <a:ahLst/>
            <a:cxnLst/>
            <a:rect l="0" t="0" r="0" b="0"/>
            <a:pathLst>
              <a:path w="179802" h="180023">
                <a:moveTo>
                  <a:pt x="179801" y="0"/>
                </a:moveTo>
                <a:lnTo>
                  <a:pt x="158490" y="0"/>
                </a:lnTo>
                <a:lnTo>
                  <a:pt x="156068" y="952"/>
                </a:lnTo>
                <a:lnTo>
                  <a:pt x="147158" y="6843"/>
                </a:lnTo>
                <a:lnTo>
                  <a:pt x="142799" y="9325"/>
                </a:lnTo>
                <a:lnTo>
                  <a:pt x="137988" y="11931"/>
                </a:lnTo>
                <a:lnTo>
                  <a:pt x="132876" y="15574"/>
                </a:lnTo>
                <a:lnTo>
                  <a:pt x="127563" y="19908"/>
                </a:lnTo>
                <a:lnTo>
                  <a:pt x="117532" y="28850"/>
                </a:lnTo>
                <a:lnTo>
                  <a:pt x="109898" y="35999"/>
                </a:lnTo>
                <a:lnTo>
                  <a:pt x="79422" y="66123"/>
                </a:lnTo>
                <a:lnTo>
                  <a:pt x="74782" y="71704"/>
                </a:lnTo>
                <a:lnTo>
                  <a:pt x="70736" y="77330"/>
                </a:lnTo>
                <a:lnTo>
                  <a:pt x="67086" y="82986"/>
                </a:lnTo>
                <a:lnTo>
                  <a:pt x="62748" y="88661"/>
                </a:lnTo>
                <a:lnTo>
                  <a:pt x="57951" y="94350"/>
                </a:lnTo>
                <a:lnTo>
                  <a:pt x="52848" y="100047"/>
                </a:lnTo>
                <a:lnTo>
                  <a:pt x="42098" y="111458"/>
                </a:lnTo>
                <a:lnTo>
                  <a:pt x="36564" y="117167"/>
                </a:lnTo>
                <a:lnTo>
                  <a:pt x="32875" y="121926"/>
                </a:lnTo>
                <a:lnTo>
                  <a:pt x="30415" y="126052"/>
                </a:lnTo>
                <a:lnTo>
                  <a:pt x="28776" y="129754"/>
                </a:lnTo>
                <a:lnTo>
                  <a:pt x="24414" y="138948"/>
                </a:lnTo>
                <a:lnTo>
                  <a:pt x="21917" y="144067"/>
                </a:lnTo>
                <a:lnTo>
                  <a:pt x="20253" y="148432"/>
                </a:lnTo>
                <a:lnTo>
                  <a:pt x="19143" y="152295"/>
                </a:lnTo>
                <a:lnTo>
                  <a:pt x="18403" y="155822"/>
                </a:lnTo>
                <a:lnTo>
                  <a:pt x="16005" y="159126"/>
                </a:lnTo>
                <a:lnTo>
                  <a:pt x="12501" y="162281"/>
                </a:lnTo>
                <a:lnTo>
                  <a:pt x="524" y="170913"/>
                </a:lnTo>
                <a:lnTo>
                  <a:pt x="110" y="173751"/>
                </a:lnTo>
                <a:lnTo>
                  <a:pt x="0" y="175841"/>
                </a:lnTo>
                <a:lnTo>
                  <a:pt x="878" y="177235"/>
                </a:lnTo>
                <a:lnTo>
                  <a:pt x="2417" y="178164"/>
                </a:lnTo>
                <a:lnTo>
                  <a:pt x="8351" y="18002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329"/>
          <p:cNvSpPr/>
          <p:nvPr/>
        </p:nvSpPr>
        <p:spPr>
          <a:xfrm>
            <a:off x="829451" y="664368"/>
            <a:ext cx="116382" cy="7145"/>
          </a:xfrm>
          <a:custGeom>
            <a:avLst/>
            <a:gdLst/>
            <a:ahLst/>
            <a:cxnLst/>
            <a:rect l="0" t="0" r="0" b="0"/>
            <a:pathLst>
              <a:path w="116382" h="8574">
                <a:moveTo>
                  <a:pt x="4938" y="8573"/>
                </a:moveTo>
                <a:lnTo>
                  <a:pt x="0" y="8573"/>
                </a:lnTo>
                <a:lnTo>
                  <a:pt x="84700" y="8573"/>
                </a:lnTo>
                <a:lnTo>
                  <a:pt x="88593" y="7620"/>
                </a:lnTo>
                <a:lnTo>
                  <a:pt x="93093" y="6033"/>
                </a:lnTo>
                <a:lnTo>
                  <a:pt x="104902" y="1192"/>
                </a:lnTo>
                <a:lnTo>
                  <a:pt x="106823" y="794"/>
                </a:lnTo>
                <a:lnTo>
                  <a:pt x="109057" y="530"/>
                </a:lnTo>
                <a:lnTo>
                  <a:pt x="116381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330"/>
          <p:cNvSpPr/>
          <p:nvPr/>
        </p:nvSpPr>
        <p:spPr>
          <a:xfrm>
            <a:off x="1022984" y="585788"/>
            <a:ext cx="222886" cy="135705"/>
          </a:xfrm>
          <a:custGeom>
            <a:avLst/>
            <a:gdLst/>
            <a:ahLst/>
            <a:cxnLst/>
            <a:rect l="0" t="0" r="0" b="0"/>
            <a:pathLst>
              <a:path w="222886" h="162846">
                <a:moveTo>
                  <a:pt x="0" y="25717"/>
                </a:moveTo>
                <a:lnTo>
                  <a:pt x="0" y="18336"/>
                </a:lnTo>
                <a:lnTo>
                  <a:pt x="953" y="17939"/>
                </a:lnTo>
                <a:lnTo>
                  <a:pt x="4551" y="17498"/>
                </a:lnTo>
                <a:lnTo>
                  <a:pt x="6844" y="16427"/>
                </a:lnTo>
                <a:lnTo>
                  <a:pt x="11932" y="12698"/>
                </a:lnTo>
                <a:lnTo>
                  <a:pt x="14622" y="11323"/>
                </a:lnTo>
                <a:lnTo>
                  <a:pt x="20152" y="9795"/>
                </a:lnTo>
                <a:lnTo>
                  <a:pt x="25784" y="6575"/>
                </a:lnTo>
                <a:lnTo>
                  <a:pt x="28619" y="4383"/>
                </a:lnTo>
                <a:lnTo>
                  <a:pt x="32415" y="2922"/>
                </a:lnTo>
                <a:lnTo>
                  <a:pt x="36850" y="1948"/>
                </a:lnTo>
                <a:lnTo>
                  <a:pt x="41712" y="1298"/>
                </a:lnTo>
                <a:lnTo>
                  <a:pt x="45906" y="866"/>
                </a:lnTo>
                <a:lnTo>
                  <a:pt x="49654" y="577"/>
                </a:lnTo>
                <a:lnTo>
                  <a:pt x="53105" y="384"/>
                </a:lnTo>
                <a:lnTo>
                  <a:pt x="62020" y="171"/>
                </a:lnTo>
                <a:lnTo>
                  <a:pt x="113914" y="0"/>
                </a:lnTo>
                <a:lnTo>
                  <a:pt x="115948" y="953"/>
                </a:lnTo>
                <a:lnTo>
                  <a:pt x="117304" y="2540"/>
                </a:lnTo>
                <a:lnTo>
                  <a:pt x="118207" y="4551"/>
                </a:lnTo>
                <a:lnTo>
                  <a:pt x="119212" y="9325"/>
                </a:lnTo>
                <a:lnTo>
                  <a:pt x="119480" y="11931"/>
                </a:lnTo>
                <a:lnTo>
                  <a:pt x="120611" y="13669"/>
                </a:lnTo>
                <a:lnTo>
                  <a:pt x="122317" y="14828"/>
                </a:lnTo>
                <a:lnTo>
                  <a:pt x="124408" y="15600"/>
                </a:lnTo>
                <a:lnTo>
                  <a:pt x="124849" y="17067"/>
                </a:lnTo>
                <a:lnTo>
                  <a:pt x="124190" y="18998"/>
                </a:lnTo>
                <a:lnTo>
                  <a:pt x="122799" y="21238"/>
                </a:lnTo>
                <a:lnTo>
                  <a:pt x="121252" y="26266"/>
                </a:lnTo>
                <a:lnTo>
                  <a:pt x="120840" y="28941"/>
                </a:lnTo>
                <a:lnTo>
                  <a:pt x="120565" y="31676"/>
                </a:lnTo>
                <a:lnTo>
                  <a:pt x="120382" y="34452"/>
                </a:lnTo>
                <a:lnTo>
                  <a:pt x="120260" y="37255"/>
                </a:lnTo>
                <a:lnTo>
                  <a:pt x="119226" y="41029"/>
                </a:lnTo>
                <a:lnTo>
                  <a:pt x="117584" y="45450"/>
                </a:lnTo>
                <a:lnTo>
                  <a:pt x="115537" y="50303"/>
                </a:lnTo>
                <a:lnTo>
                  <a:pt x="113220" y="54490"/>
                </a:lnTo>
                <a:lnTo>
                  <a:pt x="110723" y="58234"/>
                </a:lnTo>
                <a:lnTo>
                  <a:pt x="108105" y="61682"/>
                </a:lnTo>
                <a:lnTo>
                  <a:pt x="105408" y="64934"/>
                </a:lnTo>
                <a:lnTo>
                  <a:pt x="102657" y="68054"/>
                </a:lnTo>
                <a:lnTo>
                  <a:pt x="99871" y="71087"/>
                </a:lnTo>
                <a:lnTo>
                  <a:pt x="98013" y="75014"/>
                </a:lnTo>
                <a:lnTo>
                  <a:pt x="96775" y="79536"/>
                </a:lnTo>
                <a:lnTo>
                  <a:pt x="95949" y="84457"/>
                </a:lnTo>
                <a:lnTo>
                  <a:pt x="94446" y="88689"/>
                </a:lnTo>
                <a:lnTo>
                  <a:pt x="92492" y="92464"/>
                </a:lnTo>
                <a:lnTo>
                  <a:pt x="90236" y="95932"/>
                </a:lnTo>
                <a:lnTo>
                  <a:pt x="87780" y="99197"/>
                </a:lnTo>
                <a:lnTo>
                  <a:pt x="85190" y="102326"/>
                </a:lnTo>
                <a:lnTo>
                  <a:pt x="82511" y="105365"/>
                </a:lnTo>
                <a:lnTo>
                  <a:pt x="79773" y="109296"/>
                </a:lnTo>
                <a:lnTo>
                  <a:pt x="76994" y="113821"/>
                </a:lnTo>
                <a:lnTo>
                  <a:pt x="74190" y="118743"/>
                </a:lnTo>
                <a:lnTo>
                  <a:pt x="72320" y="122977"/>
                </a:lnTo>
                <a:lnTo>
                  <a:pt x="71073" y="126752"/>
                </a:lnTo>
                <a:lnTo>
                  <a:pt x="70242" y="130221"/>
                </a:lnTo>
                <a:lnTo>
                  <a:pt x="68736" y="133486"/>
                </a:lnTo>
                <a:lnTo>
                  <a:pt x="66779" y="136616"/>
                </a:lnTo>
                <a:lnTo>
                  <a:pt x="64522" y="139655"/>
                </a:lnTo>
                <a:lnTo>
                  <a:pt x="63017" y="142633"/>
                </a:lnTo>
                <a:lnTo>
                  <a:pt x="62014" y="145571"/>
                </a:lnTo>
                <a:lnTo>
                  <a:pt x="60125" y="153793"/>
                </a:lnTo>
                <a:lnTo>
                  <a:pt x="60043" y="158704"/>
                </a:lnTo>
                <a:lnTo>
                  <a:pt x="60984" y="160095"/>
                </a:lnTo>
                <a:lnTo>
                  <a:pt x="62563" y="161022"/>
                </a:lnTo>
                <a:lnTo>
                  <a:pt x="66859" y="162053"/>
                </a:lnTo>
                <a:lnTo>
                  <a:pt x="71943" y="162511"/>
                </a:lnTo>
                <a:lnTo>
                  <a:pt x="75584" y="162633"/>
                </a:lnTo>
                <a:lnTo>
                  <a:pt x="89812" y="162805"/>
                </a:lnTo>
                <a:lnTo>
                  <a:pt x="100559" y="162845"/>
                </a:lnTo>
                <a:lnTo>
                  <a:pt x="105139" y="161903"/>
                </a:lnTo>
                <a:lnTo>
                  <a:pt x="109146" y="160323"/>
                </a:lnTo>
                <a:lnTo>
                  <a:pt x="112769" y="158317"/>
                </a:lnTo>
                <a:lnTo>
                  <a:pt x="118042" y="156979"/>
                </a:lnTo>
                <a:lnTo>
                  <a:pt x="124415" y="156088"/>
                </a:lnTo>
                <a:lnTo>
                  <a:pt x="131521" y="155493"/>
                </a:lnTo>
                <a:lnTo>
                  <a:pt x="138163" y="155097"/>
                </a:lnTo>
                <a:lnTo>
                  <a:pt x="150624" y="154657"/>
                </a:lnTo>
                <a:lnTo>
                  <a:pt x="177374" y="154351"/>
                </a:lnTo>
                <a:lnTo>
                  <a:pt x="222885" y="15430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331"/>
          <p:cNvSpPr/>
          <p:nvPr/>
        </p:nvSpPr>
        <p:spPr>
          <a:xfrm>
            <a:off x="4160558" y="378626"/>
            <a:ext cx="85689" cy="14281"/>
          </a:xfrm>
          <a:custGeom>
            <a:avLst/>
            <a:gdLst/>
            <a:ahLst/>
            <a:cxnLst/>
            <a:rect l="0" t="0" r="0" b="0"/>
            <a:pathLst>
              <a:path w="85689" h="17137">
                <a:moveTo>
                  <a:pt x="85688" y="17136"/>
                </a:moveTo>
                <a:lnTo>
                  <a:pt x="77468" y="8917"/>
                </a:lnTo>
                <a:lnTo>
                  <a:pt x="76398" y="8799"/>
                </a:lnTo>
                <a:lnTo>
                  <a:pt x="74732" y="8720"/>
                </a:lnTo>
                <a:lnTo>
                  <a:pt x="70341" y="8633"/>
                </a:lnTo>
                <a:lnTo>
                  <a:pt x="90" y="8564"/>
                </a:lnTo>
                <a:lnTo>
                  <a:pt x="48" y="7611"/>
                </a:lnTo>
                <a:lnTo>
                  <a:pt x="0" y="4013"/>
                </a:lnTo>
                <a:lnTo>
                  <a:pt x="940" y="2672"/>
                </a:lnTo>
                <a:lnTo>
                  <a:pt x="2519" y="1778"/>
                </a:lnTo>
                <a:lnTo>
                  <a:pt x="4524" y="1183"/>
                </a:lnTo>
                <a:lnTo>
                  <a:pt x="6814" y="785"/>
                </a:lnTo>
                <a:lnTo>
                  <a:pt x="9293" y="521"/>
                </a:lnTo>
                <a:lnTo>
                  <a:pt x="11898" y="344"/>
                </a:lnTo>
                <a:lnTo>
                  <a:pt x="14586" y="226"/>
                </a:lnTo>
                <a:lnTo>
                  <a:pt x="25191" y="0"/>
                </a:lnTo>
                <a:lnTo>
                  <a:pt x="26307" y="950"/>
                </a:lnTo>
                <a:lnTo>
                  <a:pt x="28003" y="2535"/>
                </a:lnTo>
                <a:lnTo>
                  <a:pt x="34252" y="856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332"/>
          <p:cNvSpPr/>
          <p:nvPr/>
        </p:nvSpPr>
        <p:spPr>
          <a:xfrm>
            <a:off x="4340542" y="307181"/>
            <a:ext cx="145734" cy="192883"/>
          </a:xfrm>
          <a:custGeom>
            <a:avLst/>
            <a:gdLst/>
            <a:ahLst/>
            <a:cxnLst/>
            <a:rect l="0" t="0" r="0" b="0"/>
            <a:pathLst>
              <a:path w="145734" h="231459">
                <a:moveTo>
                  <a:pt x="0" y="0"/>
                </a:moveTo>
                <a:lnTo>
                  <a:pt x="7381" y="0"/>
                </a:lnTo>
                <a:lnTo>
                  <a:pt x="7778" y="953"/>
                </a:lnTo>
                <a:lnTo>
                  <a:pt x="8219" y="4551"/>
                </a:lnTo>
                <a:lnTo>
                  <a:pt x="9290" y="6844"/>
                </a:lnTo>
                <a:lnTo>
                  <a:pt x="13019" y="11932"/>
                </a:lnTo>
                <a:lnTo>
                  <a:pt x="15347" y="14622"/>
                </a:lnTo>
                <a:lnTo>
                  <a:pt x="17851" y="17368"/>
                </a:lnTo>
                <a:lnTo>
                  <a:pt x="23174" y="22959"/>
                </a:lnTo>
                <a:lnTo>
                  <a:pt x="28714" y="28619"/>
                </a:lnTo>
                <a:lnTo>
                  <a:pt x="31526" y="32414"/>
                </a:lnTo>
                <a:lnTo>
                  <a:pt x="34352" y="36850"/>
                </a:lnTo>
                <a:lnTo>
                  <a:pt x="37189" y="41711"/>
                </a:lnTo>
                <a:lnTo>
                  <a:pt x="40032" y="45905"/>
                </a:lnTo>
                <a:lnTo>
                  <a:pt x="42881" y="49653"/>
                </a:lnTo>
                <a:lnTo>
                  <a:pt x="45732" y="53105"/>
                </a:lnTo>
                <a:lnTo>
                  <a:pt x="48585" y="57311"/>
                </a:lnTo>
                <a:lnTo>
                  <a:pt x="51440" y="62020"/>
                </a:lnTo>
                <a:lnTo>
                  <a:pt x="54297" y="67064"/>
                </a:lnTo>
                <a:lnTo>
                  <a:pt x="57152" y="71379"/>
                </a:lnTo>
                <a:lnTo>
                  <a:pt x="60009" y="75209"/>
                </a:lnTo>
                <a:lnTo>
                  <a:pt x="62866" y="78714"/>
                </a:lnTo>
                <a:lnTo>
                  <a:pt x="64771" y="82956"/>
                </a:lnTo>
                <a:lnTo>
                  <a:pt x="66041" y="87689"/>
                </a:lnTo>
                <a:lnTo>
                  <a:pt x="66887" y="92749"/>
                </a:lnTo>
                <a:lnTo>
                  <a:pt x="68403" y="98028"/>
                </a:lnTo>
                <a:lnTo>
                  <a:pt x="70368" y="103452"/>
                </a:lnTo>
                <a:lnTo>
                  <a:pt x="72629" y="108973"/>
                </a:lnTo>
                <a:lnTo>
                  <a:pt x="75090" y="114559"/>
                </a:lnTo>
                <a:lnTo>
                  <a:pt x="80363" y="125845"/>
                </a:lnTo>
                <a:lnTo>
                  <a:pt x="97186" y="160030"/>
                </a:lnTo>
                <a:lnTo>
                  <a:pt x="99081" y="164789"/>
                </a:lnTo>
                <a:lnTo>
                  <a:pt x="100344" y="168915"/>
                </a:lnTo>
                <a:lnTo>
                  <a:pt x="101186" y="172617"/>
                </a:lnTo>
                <a:lnTo>
                  <a:pt x="103652" y="176038"/>
                </a:lnTo>
                <a:lnTo>
                  <a:pt x="107202" y="179271"/>
                </a:lnTo>
                <a:lnTo>
                  <a:pt x="111473" y="182379"/>
                </a:lnTo>
                <a:lnTo>
                  <a:pt x="115272" y="186356"/>
                </a:lnTo>
                <a:lnTo>
                  <a:pt x="118758" y="190912"/>
                </a:lnTo>
                <a:lnTo>
                  <a:pt x="122035" y="195855"/>
                </a:lnTo>
                <a:lnTo>
                  <a:pt x="124219" y="200102"/>
                </a:lnTo>
                <a:lnTo>
                  <a:pt x="125675" y="203887"/>
                </a:lnTo>
                <a:lnTo>
                  <a:pt x="126646" y="207362"/>
                </a:lnTo>
                <a:lnTo>
                  <a:pt x="128246" y="209679"/>
                </a:lnTo>
                <a:lnTo>
                  <a:pt x="130264" y="211223"/>
                </a:lnTo>
                <a:lnTo>
                  <a:pt x="132563" y="212253"/>
                </a:lnTo>
                <a:lnTo>
                  <a:pt x="134096" y="213892"/>
                </a:lnTo>
                <a:lnTo>
                  <a:pt x="135117" y="215937"/>
                </a:lnTo>
                <a:lnTo>
                  <a:pt x="136252" y="220750"/>
                </a:lnTo>
                <a:lnTo>
                  <a:pt x="136757" y="226063"/>
                </a:lnTo>
                <a:lnTo>
                  <a:pt x="137843" y="227861"/>
                </a:lnTo>
                <a:lnTo>
                  <a:pt x="139521" y="229060"/>
                </a:lnTo>
                <a:lnTo>
                  <a:pt x="145733" y="23145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333"/>
          <p:cNvSpPr/>
          <p:nvPr/>
        </p:nvSpPr>
        <p:spPr>
          <a:xfrm>
            <a:off x="4323397" y="342900"/>
            <a:ext cx="180024" cy="164307"/>
          </a:xfrm>
          <a:custGeom>
            <a:avLst/>
            <a:gdLst/>
            <a:ahLst/>
            <a:cxnLst/>
            <a:rect l="0" t="0" r="0" b="0"/>
            <a:pathLst>
              <a:path w="180024" h="197168">
                <a:moveTo>
                  <a:pt x="180023" y="0"/>
                </a:moveTo>
                <a:lnTo>
                  <a:pt x="180023" y="4550"/>
                </a:lnTo>
                <a:lnTo>
                  <a:pt x="179070" y="5891"/>
                </a:lnTo>
                <a:lnTo>
                  <a:pt x="177483" y="6785"/>
                </a:lnTo>
                <a:lnTo>
                  <a:pt x="175472" y="7380"/>
                </a:lnTo>
                <a:lnTo>
                  <a:pt x="174131" y="8730"/>
                </a:lnTo>
                <a:lnTo>
                  <a:pt x="173237" y="10582"/>
                </a:lnTo>
                <a:lnTo>
                  <a:pt x="172641" y="12770"/>
                </a:lnTo>
                <a:lnTo>
                  <a:pt x="171292" y="14228"/>
                </a:lnTo>
                <a:lnTo>
                  <a:pt x="169440" y="15200"/>
                </a:lnTo>
                <a:lnTo>
                  <a:pt x="167252" y="15848"/>
                </a:lnTo>
                <a:lnTo>
                  <a:pt x="165794" y="17233"/>
                </a:lnTo>
                <a:lnTo>
                  <a:pt x="164822" y="19108"/>
                </a:lnTo>
                <a:lnTo>
                  <a:pt x="164174" y="21311"/>
                </a:lnTo>
                <a:lnTo>
                  <a:pt x="161837" y="24685"/>
                </a:lnTo>
                <a:lnTo>
                  <a:pt x="158374" y="28839"/>
                </a:lnTo>
                <a:lnTo>
                  <a:pt x="150398" y="37582"/>
                </a:lnTo>
                <a:lnTo>
                  <a:pt x="143679" y="44643"/>
                </a:lnTo>
                <a:lnTo>
                  <a:pt x="129990" y="58524"/>
                </a:lnTo>
                <a:lnTo>
                  <a:pt x="123807" y="62828"/>
                </a:lnTo>
                <a:lnTo>
                  <a:pt x="116828" y="66650"/>
                </a:lnTo>
                <a:lnTo>
                  <a:pt x="109318" y="70151"/>
                </a:lnTo>
                <a:lnTo>
                  <a:pt x="102406" y="74390"/>
                </a:lnTo>
                <a:lnTo>
                  <a:pt x="95893" y="79120"/>
                </a:lnTo>
                <a:lnTo>
                  <a:pt x="89647" y="84179"/>
                </a:lnTo>
                <a:lnTo>
                  <a:pt x="84530" y="89457"/>
                </a:lnTo>
                <a:lnTo>
                  <a:pt x="80165" y="94880"/>
                </a:lnTo>
                <a:lnTo>
                  <a:pt x="76304" y="100401"/>
                </a:lnTo>
                <a:lnTo>
                  <a:pt x="71824" y="105986"/>
                </a:lnTo>
                <a:lnTo>
                  <a:pt x="66933" y="111615"/>
                </a:lnTo>
                <a:lnTo>
                  <a:pt x="61767" y="117272"/>
                </a:lnTo>
                <a:lnTo>
                  <a:pt x="57370" y="122949"/>
                </a:lnTo>
                <a:lnTo>
                  <a:pt x="53487" y="128638"/>
                </a:lnTo>
                <a:lnTo>
                  <a:pt x="49945" y="134336"/>
                </a:lnTo>
                <a:lnTo>
                  <a:pt x="46632" y="140040"/>
                </a:lnTo>
                <a:lnTo>
                  <a:pt x="40410" y="151457"/>
                </a:lnTo>
                <a:lnTo>
                  <a:pt x="36465" y="156216"/>
                </a:lnTo>
                <a:lnTo>
                  <a:pt x="31930" y="160342"/>
                </a:lnTo>
                <a:lnTo>
                  <a:pt x="27002" y="164044"/>
                </a:lnTo>
                <a:lnTo>
                  <a:pt x="22764" y="167465"/>
                </a:lnTo>
                <a:lnTo>
                  <a:pt x="18986" y="170698"/>
                </a:lnTo>
                <a:lnTo>
                  <a:pt x="15515" y="173806"/>
                </a:lnTo>
                <a:lnTo>
                  <a:pt x="13201" y="176831"/>
                </a:lnTo>
                <a:lnTo>
                  <a:pt x="10629" y="182731"/>
                </a:lnTo>
                <a:lnTo>
                  <a:pt x="8991" y="184686"/>
                </a:lnTo>
                <a:lnTo>
                  <a:pt x="6947" y="185989"/>
                </a:lnTo>
                <a:lnTo>
                  <a:pt x="1372" y="188080"/>
                </a:lnTo>
                <a:lnTo>
                  <a:pt x="915" y="189204"/>
                </a:lnTo>
                <a:lnTo>
                  <a:pt x="610" y="190906"/>
                </a:lnTo>
                <a:lnTo>
                  <a:pt x="0" y="19716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334"/>
          <p:cNvSpPr/>
          <p:nvPr/>
        </p:nvSpPr>
        <p:spPr>
          <a:xfrm>
            <a:off x="4624627" y="421481"/>
            <a:ext cx="118825" cy="42861"/>
          </a:xfrm>
          <a:custGeom>
            <a:avLst/>
            <a:gdLst/>
            <a:ahLst/>
            <a:cxnLst/>
            <a:rect l="0" t="0" r="0" b="0"/>
            <a:pathLst>
              <a:path w="118825" h="51433">
                <a:moveTo>
                  <a:pt x="7381" y="0"/>
                </a:moveTo>
                <a:lnTo>
                  <a:pt x="7381" y="12770"/>
                </a:lnTo>
                <a:lnTo>
                  <a:pt x="6429" y="14229"/>
                </a:lnTo>
                <a:lnTo>
                  <a:pt x="4841" y="15201"/>
                </a:lnTo>
                <a:lnTo>
                  <a:pt x="2831" y="15849"/>
                </a:lnTo>
                <a:lnTo>
                  <a:pt x="1490" y="17233"/>
                </a:lnTo>
                <a:lnTo>
                  <a:pt x="596" y="19109"/>
                </a:lnTo>
                <a:lnTo>
                  <a:pt x="0" y="21312"/>
                </a:lnTo>
                <a:lnTo>
                  <a:pt x="556" y="22780"/>
                </a:lnTo>
                <a:lnTo>
                  <a:pt x="1878" y="23759"/>
                </a:lnTo>
                <a:lnTo>
                  <a:pt x="3713" y="24412"/>
                </a:lnTo>
                <a:lnTo>
                  <a:pt x="4935" y="25800"/>
                </a:lnTo>
                <a:lnTo>
                  <a:pt x="5751" y="27677"/>
                </a:lnTo>
                <a:lnTo>
                  <a:pt x="6294" y="29882"/>
                </a:lnTo>
                <a:lnTo>
                  <a:pt x="7609" y="32304"/>
                </a:lnTo>
                <a:lnTo>
                  <a:pt x="9438" y="34871"/>
                </a:lnTo>
                <a:lnTo>
                  <a:pt x="14666" y="41284"/>
                </a:lnTo>
                <a:lnTo>
                  <a:pt x="16048" y="41810"/>
                </a:lnTo>
                <a:lnTo>
                  <a:pt x="17921" y="42161"/>
                </a:lnTo>
                <a:lnTo>
                  <a:pt x="20123" y="42395"/>
                </a:lnTo>
                <a:lnTo>
                  <a:pt x="22543" y="43503"/>
                </a:lnTo>
                <a:lnTo>
                  <a:pt x="25109" y="45195"/>
                </a:lnTo>
                <a:lnTo>
                  <a:pt x="31520" y="50202"/>
                </a:lnTo>
                <a:lnTo>
                  <a:pt x="33951" y="50613"/>
                </a:lnTo>
                <a:lnTo>
                  <a:pt x="37477" y="50887"/>
                </a:lnTo>
                <a:lnTo>
                  <a:pt x="45522" y="51192"/>
                </a:lnTo>
                <a:lnTo>
                  <a:pt x="52273" y="51327"/>
                </a:lnTo>
                <a:lnTo>
                  <a:pt x="87017" y="51432"/>
                </a:lnTo>
                <a:lnTo>
                  <a:pt x="90951" y="50481"/>
                </a:lnTo>
                <a:lnTo>
                  <a:pt x="95480" y="48894"/>
                </a:lnTo>
                <a:lnTo>
                  <a:pt x="100403" y="46883"/>
                </a:lnTo>
                <a:lnTo>
                  <a:pt x="104638" y="45543"/>
                </a:lnTo>
                <a:lnTo>
                  <a:pt x="108414" y="44650"/>
                </a:lnTo>
                <a:lnTo>
                  <a:pt x="118824" y="4286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335"/>
          <p:cNvSpPr/>
          <p:nvPr/>
        </p:nvSpPr>
        <p:spPr>
          <a:xfrm>
            <a:off x="4837747" y="328914"/>
            <a:ext cx="351474" cy="142573"/>
          </a:xfrm>
          <a:custGeom>
            <a:avLst/>
            <a:gdLst/>
            <a:ahLst/>
            <a:cxnLst/>
            <a:rect l="0" t="0" r="0" b="0"/>
            <a:pathLst>
              <a:path w="351474" h="171088">
                <a:moveTo>
                  <a:pt x="0" y="33928"/>
                </a:moveTo>
                <a:lnTo>
                  <a:pt x="11932" y="33928"/>
                </a:lnTo>
                <a:lnTo>
                  <a:pt x="13670" y="32975"/>
                </a:lnTo>
                <a:lnTo>
                  <a:pt x="14828" y="31388"/>
                </a:lnTo>
                <a:lnTo>
                  <a:pt x="15600" y="29377"/>
                </a:lnTo>
                <a:lnTo>
                  <a:pt x="17067" y="28036"/>
                </a:lnTo>
                <a:lnTo>
                  <a:pt x="18999" y="27142"/>
                </a:lnTo>
                <a:lnTo>
                  <a:pt x="24636" y="25197"/>
                </a:lnTo>
                <a:lnTo>
                  <a:pt x="33492" y="21157"/>
                </a:lnTo>
                <a:lnTo>
                  <a:pt x="41238" y="18727"/>
                </a:lnTo>
                <a:lnTo>
                  <a:pt x="48808" y="17647"/>
                </a:lnTo>
                <a:lnTo>
                  <a:pt x="58523" y="17167"/>
                </a:lnTo>
                <a:lnTo>
                  <a:pt x="62828" y="16086"/>
                </a:lnTo>
                <a:lnTo>
                  <a:pt x="73437" y="10967"/>
                </a:lnTo>
                <a:lnTo>
                  <a:pt x="79629" y="9435"/>
                </a:lnTo>
                <a:lnTo>
                  <a:pt x="88096" y="8755"/>
                </a:lnTo>
                <a:lnTo>
                  <a:pt x="93020" y="8573"/>
                </a:lnTo>
                <a:lnTo>
                  <a:pt x="97256" y="7500"/>
                </a:lnTo>
                <a:lnTo>
                  <a:pt x="107768" y="2390"/>
                </a:lnTo>
                <a:lnTo>
                  <a:pt x="113937" y="861"/>
                </a:lnTo>
                <a:lnTo>
                  <a:pt x="122394" y="181"/>
                </a:lnTo>
                <a:lnTo>
                  <a:pt x="127315" y="0"/>
                </a:lnTo>
                <a:lnTo>
                  <a:pt x="131550" y="832"/>
                </a:lnTo>
                <a:lnTo>
                  <a:pt x="142059" y="5600"/>
                </a:lnTo>
                <a:lnTo>
                  <a:pt x="151206" y="7437"/>
                </a:lnTo>
                <a:lnTo>
                  <a:pt x="157055" y="7866"/>
                </a:lnTo>
                <a:lnTo>
                  <a:pt x="159949" y="8933"/>
                </a:lnTo>
                <a:lnTo>
                  <a:pt x="165703" y="12659"/>
                </a:lnTo>
                <a:lnTo>
                  <a:pt x="171436" y="17490"/>
                </a:lnTo>
                <a:lnTo>
                  <a:pt x="174299" y="20112"/>
                </a:lnTo>
                <a:lnTo>
                  <a:pt x="177159" y="21859"/>
                </a:lnTo>
                <a:lnTo>
                  <a:pt x="182877" y="23801"/>
                </a:lnTo>
                <a:lnTo>
                  <a:pt x="184783" y="25272"/>
                </a:lnTo>
                <a:lnTo>
                  <a:pt x="186054" y="27205"/>
                </a:lnTo>
                <a:lnTo>
                  <a:pt x="187465" y="31892"/>
                </a:lnTo>
                <a:lnTo>
                  <a:pt x="188093" y="37150"/>
                </a:lnTo>
                <a:lnTo>
                  <a:pt x="188260" y="39886"/>
                </a:lnTo>
                <a:lnTo>
                  <a:pt x="188446" y="45466"/>
                </a:lnTo>
                <a:lnTo>
                  <a:pt x="187543" y="48287"/>
                </a:lnTo>
                <a:lnTo>
                  <a:pt x="185989" y="51121"/>
                </a:lnTo>
                <a:lnTo>
                  <a:pt x="184000" y="53962"/>
                </a:lnTo>
                <a:lnTo>
                  <a:pt x="182674" y="56809"/>
                </a:lnTo>
                <a:lnTo>
                  <a:pt x="181790" y="59659"/>
                </a:lnTo>
                <a:lnTo>
                  <a:pt x="181201" y="62512"/>
                </a:lnTo>
                <a:lnTo>
                  <a:pt x="179856" y="65366"/>
                </a:lnTo>
                <a:lnTo>
                  <a:pt x="178006" y="68222"/>
                </a:lnTo>
                <a:lnTo>
                  <a:pt x="175821" y="71078"/>
                </a:lnTo>
                <a:lnTo>
                  <a:pt x="174364" y="73934"/>
                </a:lnTo>
                <a:lnTo>
                  <a:pt x="173393" y="76791"/>
                </a:lnTo>
                <a:lnTo>
                  <a:pt x="172745" y="79648"/>
                </a:lnTo>
                <a:lnTo>
                  <a:pt x="171361" y="83458"/>
                </a:lnTo>
                <a:lnTo>
                  <a:pt x="169486" y="87903"/>
                </a:lnTo>
                <a:lnTo>
                  <a:pt x="167283" y="92771"/>
                </a:lnTo>
                <a:lnTo>
                  <a:pt x="164862" y="96017"/>
                </a:lnTo>
                <a:lnTo>
                  <a:pt x="162296" y="98180"/>
                </a:lnTo>
                <a:lnTo>
                  <a:pt x="156904" y="101537"/>
                </a:lnTo>
                <a:lnTo>
                  <a:pt x="151332" y="106204"/>
                </a:lnTo>
                <a:lnTo>
                  <a:pt x="145681" y="111453"/>
                </a:lnTo>
                <a:lnTo>
                  <a:pt x="134293" y="122584"/>
                </a:lnTo>
                <a:lnTo>
                  <a:pt x="117157" y="139661"/>
                </a:lnTo>
                <a:lnTo>
                  <a:pt x="114299" y="141564"/>
                </a:lnTo>
                <a:lnTo>
                  <a:pt x="108585" y="143679"/>
                </a:lnTo>
                <a:lnTo>
                  <a:pt x="106679" y="145195"/>
                </a:lnTo>
                <a:lnTo>
                  <a:pt x="105410" y="147158"/>
                </a:lnTo>
                <a:lnTo>
                  <a:pt x="103372" y="152602"/>
                </a:lnTo>
                <a:lnTo>
                  <a:pt x="103093" y="155887"/>
                </a:lnTo>
                <a:lnTo>
                  <a:pt x="102914" y="161206"/>
                </a:lnTo>
                <a:lnTo>
                  <a:pt x="103852" y="161642"/>
                </a:lnTo>
                <a:lnTo>
                  <a:pt x="110675" y="162256"/>
                </a:lnTo>
                <a:lnTo>
                  <a:pt x="124338" y="162438"/>
                </a:lnTo>
                <a:lnTo>
                  <a:pt x="134954" y="162481"/>
                </a:lnTo>
                <a:lnTo>
                  <a:pt x="140452" y="163445"/>
                </a:lnTo>
                <a:lnTo>
                  <a:pt x="146022" y="165040"/>
                </a:lnTo>
                <a:lnTo>
                  <a:pt x="151641" y="167056"/>
                </a:lnTo>
                <a:lnTo>
                  <a:pt x="158244" y="168400"/>
                </a:lnTo>
                <a:lnTo>
                  <a:pt x="165504" y="169296"/>
                </a:lnTo>
                <a:lnTo>
                  <a:pt x="173201" y="169893"/>
                </a:lnTo>
                <a:lnTo>
                  <a:pt x="182142" y="170291"/>
                </a:lnTo>
                <a:lnTo>
                  <a:pt x="202237" y="170734"/>
                </a:lnTo>
                <a:lnTo>
                  <a:pt x="349618" y="171087"/>
                </a:lnTo>
                <a:lnTo>
                  <a:pt x="350235" y="170135"/>
                </a:lnTo>
                <a:lnTo>
                  <a:pt x="351106" y="165196"/>
                </a:lnTo>
                <a:lnTo>
                  <a:pt x="351473" y="16251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336"/>
          <p:cNvSpPr/>
          <p:nvPr/>
        </p:nvSpPr>
        <p:spPr>
          <a:xfrm>
            <a:off x="4169093" y="350134"/>
            <a:ext cx="77107" cy="35629"/>
          </a:xfrm>
          <a:custGeom>
            <a:avLst/>
            <a:gdLst/>
            <a:ahLst/>
            <a:cxnLst/>
            <a:rect l="0" t="0" r="0" b="0"/>
            <a:pathLst>
              <a:path w="77107" h="42755">
                <a:moveTo>
                  <a:pt x="8573" y="8465"/>
                </a:moveTo>
                <a:lnTo>
                  <a:pt x="8573" y="24313"/>
                </a:lnTo>
                <a:lnTo>
                  <a:pt x="7620" y="25698"/>
                </a:lnTo>
                <a:lnTo>
                  <a:pt x="6033" y="27573"/>
                </a:lnTo>
                <a:lnTo>
                  <a:pt x="1191" y="32877"/>
                </a:lnTo>
                <a:lnTo>
                  <a:pt x="794" y="34264"/>
                </a:lnTo>
                <a:lnTo>
                  <a:pt x="529" y="36142"/>
                </a:lnTo>
                <a:lnTo>
                  <a:pt x="9" y="42640"/>
                </a:lnTo>
                <a:lnTo>
                  <a:pt x="958" y="42678"/>
                </a:lnTo>
                <a:lnTo>
                  <a:pt x="7798" y="42732"/>
                </a:lnTo>
                <a:lnTo>
                  <a:pt x="50179" y="42754"/>
                </a:lnTo>
                <a:lnTo>
                  <a:pt x="54408" y="41802"/>
                </a:lnTo>
                <a:lnTo>
                  <a:pt x="58179" y="40214"/>
                </a:lnTo>
                <a:lnTo>
                  <a:pt x="61646" y="38204"/>
                </a:lnTo>
                <a:lnTo>
                  <a:pt x="64910" y="35911"/>
                </a:lnTo>
                <a:lnTo>
                  <a:pt x="68038" y="33429"/>
                </a:lnTo>
                <a:lnTo>
                  <a:pt x="75352" y="27154"/>
                </a:lnTo>
                <a:lnTo>
                  <a:pt x="75952" y="25687"/>
                </a:lnTo>
                <a:lnTo>
                  <a:pt x="76353" y="23756"/>
                </a:lnTo>
                <a:lnTo>
                  <a:pt x="76619" y="21516"/>
                </a:lnTo>
                <a:lnTo>
                  <a:pt x="76797" y="19071"/>
                </a:lnTo>
                <a:lnTo>
                  <a:pt x="76915" y="16488"/>
                </a:lnTo>
                <a:lnTo>
                  <a:pt x="77106" y="10049"/>
                </a:lnTo>
                <a:lnTo>
                  <a:pt x="76169" y="9521"/>
                </a:lnTo>
                <a:lnTo>
                  <a:pt x="74592" y="9169"/>
                </a:lnTo>
                <a:lnTo>
                  <a:pt x="72588" y="8934"/>
                </a:lnTo>
                <a:lnTo>
                  <a:pt x="71252" y="7825"/>
                </a:lnTo>
                <a:lnTo>
                  <a:pt x="70362" y="6133"/>
                </a:lnTo>
                <a:lnTo>
                  <a:pt x="69768" y="4053"/>
                </a:lnTo>
                <a:lnTo>
                  <a:pt x="68419" y="2666"/>
                </a:lnTo>
                <a:lnTo>
                  <a:pt x="66568" y="1741"/>
                </a:lnTo>
                <a:lnTo>
                  <a:pt x="64381" y="1125"/>
                </a:lnTo>
                <a:lnTo>
                  <a:pt x="61971" y="714"/>
                </a:lnTo>
                <a:lnTo>
                  <a:pt x="59411" y="440"/>
                </a:lnTo>
                <a:lnTo>
                  <a:pt x="56753" y="257"/>
                </a:lnTo>
                <a:lnTo>
                  <a:pt x="53075" y="136"/>
                </a:lnTo>
                <a:lnTo>
                  <a:pt x="43909" y="0"/>
                </a:lnTo>
                <a:lnTo>
                  <a:pt x="39750" y="917"/>
                </a:lnTo>
                <a:lnTo>
                  <a:pt x="36025" y="2480"/>
                </a:lnTo>
                <a:lnTo>
                  <a:pt x="32589" y="4475"/>
                </a:lnTo>
                <a:lnTo>
                  <a:pt x="29346" y="5805"/>
                </a:lnTo>
                <a:lnTo>
                  <a:pt x="26232" y="6691"/>
                </a:lnTo>
                <a:lnTo>
                  <a:pt x="18940" y="8114"/>
                </a:lnTo>
                <a:lnTo>
                  <a:pt x="17389" y="8231"/>
                </a:lnTo>
                <a:lnTo>
                  <a:pt x="15402" y="8309"/>
                </a:lnTo>
                <a:lnTo>
                  <a:pt x="13126" y="8361"/>
                </a:lnTo>
                <a:lnTo>
                  <a:pt x="11608" y="9348"/>
                </a:lnTo>
                <a:lnTo>
                  <a:pt x="10596" y="10958"/>
                </a:lnTo>
                <a:lnTo>
                  <a:pt x="9921" y="12985"/>
                </a:lnTo>
                <a:lnTo>
                  <a:pt x="8520" y="14335"/>
                </a:lnTo>
                <a:lnTo>
                  <a:pt x="6632" y="15236"/>
                </a:lnTo>
                <a:lnTo>
                  <a:pt x="0" y="1703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337"/>
          <p:cNvSpPr/>
          <p:nvPr/>
        </p:nvSpPr>
        <p:spPr>
          <a:xfrm>
            <a:off x="1383029" y="871565"/>
            <a:ext cx="973264" cy="328586"/>
          </a:xfrm>
          <a:custGeom>
            <a:avLst/>
            <a:gdLst/>
            <a:ahLst/>
            <a:cxnLst/>
            <a:rect l="0" t="0" r="0" b="0"/>
            <a:pathLst>
              <a:path w="973264" h="394303">
                <a:moveTo>
                  <a:pt x="0" y="394302"/>
                </a:moveTo>
                <a:lnTo>
                  <a:pt x="0" y="386082"/>
                </a:lnTo>
                <a:lnTo>
                  <a:pt x="8220" y="385738"/>
                </a:lnTo>
                <a:lnTo>
                  <a:pt x="15923" y="378349"/>
                </a:lnTo>
                <a:lnTo>
                  <a:pt x="19142" y="377687"/>
                </a:lnTo>
                <a:lnTo>
                  <a:pt x="29884" y="377188"/>
                </a:lnTo>
                <a:lnTo>
                  <a:pt x="31353" y="376225"/>
                </a:lnTo>
                <a:lnTo>
                  <a:pt x="32332" y="374630"/>
                </a:lnTo>
                <a:lnTo>
                  <a:pt x="32985" y="372615"/>
                </a:lnTo>
                <a:lnTo>
                  <a:pt x="34373" y="371271"/>
                </a:lnTo>
                <a:lnTo>
                  <a:pt x="36250" y="370376"/>
                </a:lnTo>
                <a:lnTo>
                  <a:pt x="41557" y="368938"/>
                </a:lnTo>
                <a:lnTo>
                  <a:pt x="47027" y="368689"/>
                </a:lnTo>
                <a:lnTo>
                  <a:pt x="48496" y="367701"/>
                </a:lnTo>
                <a:lnTo>
                  <a:pt x="49476" y="366091"/>
                </a:lnTo>
                <a:lnTo>
                  <a:pt x="50129" y="364064"/>
                </a:lnTo>
                <a:lnTo>
                  <a:pt x="51517" y="362713"/>
                </a:lnTo>
                <a:lnTo>
                  <a:pt x="53395" y="361813"/>
                </a:lnTo>
                <a:lnTo>
                  <a:pt x="58021" y="360812"/>
                </a:lnTo>
                <a:lnTo>
                  <a:pt x="71553" y="360117"/>
                </a:lnTo>
                <a:lnTo>
                  <a:pt x="74372" y="359129"/>
                </a:lnTo>
                <a:lnTo>
                  <a:pt x="80044" y="355492"/>
                </a:lnTo>
                <a:lnTo>
                  <a:pt x="88281" y="353240"/>
                </a:lnTo>
                <a:lnTo>
                  <a:pt x="93144" y="352640"/>
                </a:lnTo>
                <a:lnTo>
                  <a:pt x="97339" y="351287"/>
                </a:lnTo>
                <a:lnTo>
                  <a:pt x="118499" y="339613"/>
                </a:lnTo>
                <a:lnTo>
                  <a:pt x="130149" y="331319"/>
                </a:lnTo>
                <a:lnTo>
                  <a:pt x="135344" y="329453"/>
                </a:lnTo>
                <a:lnTo>
                  <a:pt x="161672" y="323919"/>
                </a:lnTo>
                <a:lnTo>
                  <a:pt x="190051" y="313935"/>
                </a:lnTo>
                <a:lnTo>
                  <a:pt x="214744" y="305614"/>
                </a:lnTo>
                <a:lnTo>
                  <a:pt x="229110" y="297417"/>
                </a:lnTo>
                <a:lnTo>
                  <a:pt x="235607" y="292564"/>
                </a:lnTo>
                <a:lnTo>
                  <a:pt x="262956" y="281184"/>
                </a:lnTo>
                <a:lnTo>
                  <a:pt x="281652" y="272272"/>
                </a:lnTo>
                <a:lnTo>
                  <a:pt x="300439" y="262914"/>
                </a:lnTo>
                <a:lnTo>
                  <a:pt x="321489" y="255579"/>
                </a:lnTo>
                <a:lnTo>
                  <a:pt x="343544" y="249145"/>
                </a:lnTo>
                <a:lnTo>
                  <a:pt x="365094" y="242157"/>
                </a:lnTo>
                <a:lnTo>
                  <a:pt x="395196" y="227513"/>
                </a:lnTo>
                <a:lnTo>
                  <a:pt x="420118" y="216668"/>
                </a:lnTo>
                <a:lnTo>
                  <a:pt x="441989" y="208039"/>
                </a:lnTo>
                <a:lnTo>
                  <a:pt x="463140" y="200075"/>
                </a:lnTo>
                <a:lnTo>
                  <a:pt x="488415" y="190186"/>
                </a:lnTo>
                <a:lnTo>
                  <a:pt x="512984" y="179441"/>
                </a:lnTo>
                <a:lnTo>
                  <a:pt x="536603" y="168316"/>
                </a:lnTo>
                <a:lnTo>
                  <a:pt x="594280" y="139952"/>
                </a:lnTo>
                <a:lnTo>
                  <a:pt x="619725" y="128540"/>
                </a:lnTo>
                <a:lnTo>
                  <a:pt x="660825" y="111405"/>
                </a:lnTo>
                <a:lnTo>
                  <a:pt x="688988" y="100930"/>
                </a:lnTo>
                <a:lnTo>
                  <a:pt x="717380" y="93099"/>
                </a:lnTo>
                <a:lnTo>
                  <a:pt x="745873" y="83904"/>
                </a:lnTo>
                <a:lnTo>
                  <a:pt x="773459" y="73467"/>
                </a:lnTo>
                <a:lnTo>
                  <a:pt x="798420" y="62478"/>
                </a:lnTo>
                <a:lnTo>
                  <a:pt x="822214" y="53785"/>
                </a:lnTo>
                <a:lnTo>
                  <a:pt x="874121" y="37428"/>
                </a:lnTo>
                <a:lnTo>
                  <a:pt x="895546" y="31538"/>
                </a:lnTo>
                <a:lnTo>
                  <a:pt x="919926" y="22868"/>
                </a:lnTo>
                <a:lnTo>
                  <a:pt x="944279" y="17296"/>
                </a:lnTo>
                <a:lnTo>
                  <a:pt x="959249" y="10551"/>
                </a:lnTo>
                <a:lnTo>
                  <a:pt x="962397" y="9880"/>
                </a:lnTo>
                <a:lnTo>
                  <a:pt x="964496" y="8481"/>
                </a:lnTo>
                <a:lnTo>
                  <a:pt x="965895" y="6595"/>
                </a:lnTo>
                <a:lnTo>
                  <a:pt x="966827" y="4386"/>
                </a:lnTo>
                <a:lnTo>
                  <a:pt x="968402" y="2913"/>
                </a:lnTo>
                <a:lnTo>
                  <a:pt x="970404" y="1931"/>
                </a:lnTo>
                <a:lnTo>
                  <a:pt x="972691" y="1276"/>
                </a:lnTo>
                <a:lnTo>
                  <a:pt x="973263" y="839"/>
                </a:lnTo>
                <a:lnTo>
                  <a:pt x="972692" y="549"/>
                </a:lnTo>
                <a:lnTo>
                  <a:pt x="964376" y="0"/>
                </a:lnTo>
                <a:lnTo>
                  <a:pt x="934403" y="853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338"/>
          <p:cNvSpPr/>
          <p:nvPr/>
        </p:nvSpPr>
        <p:spPr>
          <a:xfrm>
            <a:off x="535545" y="592931"/>
            <a:ext cx="718899" cy="178595"/>
          </a:xfrm>
          <a:custGeom>
            <a:avLst/>
            <a:gdLst/>
            <a:ahLst/>
            <a:cxnLst/>
            <a:rect l="0" t="0" r="0" b="0"/>
            <a:pathLst>
              <a:path w="718899" h="214314">
                <a:moveTo>
                  <a:pt x="7380" y="214313"/>
                </a:moveTo>
                <a:lnTo>
                  <a:pt x="0" y="206932"/>
                </a:lnTo>
                <a:lnTo>
                  <a:pt x="555" y="206534"/>
                </a:lnTo>
                <a:lnTo>
                  <a:pt x="3712" y="206093"/>
                </a:lnTo>
                <a:lnTo>
                  <a:pt x="4935" y="205023"/>
                </a:lnTo>
                <a:lnTo>
                  <a:pt x="5750" y="203357"/>
                </a:lnTo>
                <a:lnTo>
                  <a:pt x="6293" y="201294"/>
                </a:lnTo>
                <a:lnTo>
                  <a:pt x="8561" y="199918"/>
                </a:lnTo>
                <a:lnTo>
                  <a:pt x="25887" y="195171"/>
                </a:lnTo>
                <a:lnTo>
                  <a:pt x="36561" y="190565"/>
                </a:lnTo>
                <a:lnTo>
                  <a:pt x="47654" y="185343"/>
                </a:lnTo>
                <a:lnTo>
                  <a:pt x="61475" y="179847"/>
                </a:lnTo>
                <a:lnTo>
                  <a:pt x="78095" y="174230"/>
                </a:lnTo>
                <a:lnTo>
                  <a:pt x="98182" y="168558"/>
                </a:lnTo>
                <a:lnTo>
                  <a:pt x="107920" y="164759"/>
                </a:lnTo>
                <a:lnTo>
                  <a:pt x="117269" y="160322"/>
                </a:lnTo>
                <a:lnTo>
                  <a:pt x="126360" y="155459"/>
                </a:lnTo>
                <a:lnTo>
                  <a:pt x="137182" y="151264"/>
                </a:lnTo>
                <a:lnTo>
                  <a:pt x="149160" y="147515"/>
                </a:lnTo>
                <a:lnTo>
                  <a:pt x="161908" y="144064"/>
                </a:lnTo>
                <a:lnTo>
                  <a:pt x="174216" y="139857"/>
                </a:lnTo>
                <a:lnTo>
                  <a:pt x="186232" y="135148"/>
                </a:lnTo>
                <a:lnTo>
                  <a:pt x="223886" y="119419"/>
                </a:lnTo>
                <a:lnTo>
                  <a:pt x="237442" y="113903"/>
                </a:lnTo>
                <a:lnTo>
                  <a:pt x="250290" y="109273"/>
                </a:lnTo>
                <a:lnTo>
                  <a:pt x="262665" y="105233"/>
                </a:lnTo>
                <a:lnTo>
                  <a:pt x="274725" y="101588"/>
                </a:lnTo>
                <a:lnTo>
                  <a:pt x="287528" y="97253"/>
                </a:lnTo>
                <a:lnTo>
                  <a:pt x="314453" y="87356"/>
                </a:lnTo>
                <a:lnTo>
                  <a:pt x="328300" y="83002"/>
                </a:lnTo>
                <a:lnTo>
                  <a:pt x="342295" y="79147"/>
                </a:lnTo>
                <a:lnTo>
                  <a:pt x="356387" y="75625"/>
                </a:lnTo>
                <a:lnTo>
                  <a:pt x="371496" y="72324"/>
                </a:lnTo>
                <a:lnTo>
                  <a:pt x="403525" y="66117"/>
                </a:lnTo>
                <a:lnTo>
                  <a:pt x="418162" y="62175"/>
                </a:lnTo>
                <a:lnTo>
                  <a:pt x="431730" y="57643"/>
                </a:lnTo>
                <a:lnTo>
                  <a:pt x="444585" y="52716"/>
                </a:lnTo>
                <a:lnTo>
                  <a:pt x="456965" y="48479"/>
                </a:lnTo>
                <a:lnTo>
                  <a:pt x="469029" y="44702"/>
                </a:lnTo>
                <a:lnTo>
                  <a:pt x="492592" y="37965"/>
                </a:lnTo>
                <a:lnTo>
                  <a:pt x="538764" y="25879"/>
                </a:lnTo>
                <a:lnTo>
                  <a:pt x="584573" y="14319"/>
                </a:lnTo>
                <a:lnTo>
                  <a:pt x="604906" y="11127"/>
                </a:lnTo>
                <a:lnTo>
                  <a:pt x="622515" y="8755"/>
                </a:lnTo>
                <a:lnTo>
                  <a:pt x="644091" y="3018"/>
                </a:lnTo>
                <a:lnTo>
                  <a:pt x="666253" y="894"/>
                </a:lnTo>
                <a:lnTo>
                  <a:pt x="685780" y="177"/>
                </a:lnTo>
                <a:lnTo>
                  <a:pt x="718898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339"/>
          <p:cNvSpPr/>
          <p:nvPr/>
        </p:nvSpPr>
        <p:spPr>
          <a:xfrm>
            <a:off x="1605914" y="1514865"/>
            <a:ext cx="291466" cy="228201"/>
          </a:xfrm>
          <a:custGeom>
            <a:avLst/>
            <a:gdLst/>
            <a:ahLst/>
            <a:cxnLst/>
            <a:rect l="0" t="0" r="0" b="0"/>
            <a:pathLst>
              <a:path w="291466" h="273841">
                <a:moveTo>
                  <a:pt x="0" y="33823"/>
                </a:moveTo>
                <a:lnTo>
                  <a:pt x="0" y="29272"/>
                </a:lnTo>
                <a:lnTo>
                  <a:pt x="953" y="27931"/>
                </a:lnTo>
                <a:lnTo>
                  <a:pt x="2540" y="27037"/>
                </a:lnTo>
                <a:lnTo>
                  <a:pt x="4551" y="26442"/>
                </a:lnTo>
                <a:lnTo>
                  <a:pt x="5892" y="25092"/>
                </a:lnTo>
                <a:lnTo>
                  <a:pt x="6786" y="23240"/>
                </a:lnTo>
                <a:lnTo>
                  <a:pt x="7381" y="21052"/>
                </a:lnTo>
                <a:lnTo>
                  <a:pt x="8731" y="19594"/>
                </a:lnTo>
                <a:lnTo>
                  <a:pt x="10583" y="18622"/>
                </a:lnTo>
                <a:lnTo>
                  <a:pt x="16134" y="16589"/>
                </a:lnTo>
                <a:lnTo>
                  <a:pt x="24951" y="12511"/>
                </a:lnTo>
                <a:lnTo>
                  <a:pt x="40625" y="4860"/>
                </a:lnTo>
                <a:lnTo>
                  <a:pt x="46133" y="3084"/>
                </a:lnTo>
                <a:lnTo>
                  <a:pt x="51711" y="1900"/>
                </a:lnTo>
                <a:lnTo>
                  <a:pt x="57334" y="1111"/>
                </a:lnTo>
                <a:lnTo>
                  <a:pt x="62988" y="585"/>
                </a:lnTo>
                <a:lnTo>
                  <a:pt x="68662" y="234"/>
                </a:lnTo>
                <a:lnTo>
                  <a:pt x="74350" y="0"/>
                </a:lnTo>
                <a:lnTo>
                  <a:pt x="80047" y="797"/>
                </a:lnTo>
                <a:lnTo>
                  <a:pt x="85750" y="2280"/>
                </a:lnTo>
                <a:lnTo>
                  <a:pt x="91457" y="4222"/>
                </a:lnTo>
                <a:lnTo>
                  <a:pt x="97166" y="5516"/>
                </a:lnTo>
                <a:lnTo>
                  <a:pt x="102878" y="6379"/>
                </a:lnTo>
                <a:lnTo>
                  <a:pt x="108590" y="6954"/>
                </a:lnTo>
                <a:lnTo>
                  <a:pt x="114304" y="8291"/>
                </a:lnTo>
                <a:lnTo>
                  <a:pt x="120018" y="10134"/>
                </a:lnTo>
                <a:lnTo>
                  <a:pt x="125732" y="12315"/>
                </a:lnTo>
                <a:lnTo>
                  <a:pt x="130494" y="15674"/>
                </a:lnTo>
                <a:lnTo>
                  <a:pt x="134621" y="19819"/>
                </a:lnTo>
                <a:lnTo>
                  <a:pt x="138325" y="24487"/>
                </a:lnTo>
                <a:lnTo>
                  <a:pt x="142699" y="28551"/>
                </a:lnTo>
                <a:lnTo>
                  <a:pt x="147521" y="32213"/>
                </a:lnTo>
                <a:lnTo>
                  <a:pt x="152640" y="35607"/>
                </a:lnTo>
                <a:lnTo>
                  <a:pt x="157957" y="39775"/>
                </a:lnTo>
                <a:lnTo>
                  <a:pt x="163408" y="44458"/>
                </a:lnTo>
                <a:lnTo>
                  <a:pt x="168946" y="49486"/>
                </a:lnTo>
                <a:lnTo>
                  <a:pt x="173591" y="54742"/>
                </a:lnTo>
                <a:lnTo>
                  <a:pt x="177640" y="60151"/>
                </a:lnTo>
                <a:lnTo>
                  <a:pt x="181292" y="65663"/>
                </a:lnTo>
                <a:lnTo>
                  <a:pt x="184679" y="71242"/>
                </a:lnTo>
                <a:lnTo>
                  <a:pt x="187889" y="76866"/>
                </a:lnTo>
                <a:lnTo>
                  <a:pt x="190982" y="82521"/>
                </a:lnTo>
                <a:lnTo>
                  <a:pt x="193044" y="89148"/>
                </a:lnTo>
                <a:lnTo>
                  <a:pt x="194419" y="96424"/>
                </a:lnTo>
                <a:lnTo>
                  <a:pt x="195335" y="104132"/>
                </a:lnTo>
                <a:lnTo>
                  <a:pt x="195946" y="111175"/>
                </a:lnTo>
                <a:lnTo>
                  <a:pt x="196354" y="117776"/>
                </a:lnTo>
                <a:lnTo>
                  <a:pt x="196625" y="124082"/>
                </a:lnTo>
                <a:lnTo>
                  <a:pt x="196927" y="138708"/>
                </a:lnTo>
                <a:lnTo>
                  <a:pt x="197007" y="146608"/>
                </a:lnTo>
                <a:lnTo>
                  <a:pt x="196108" y="153781"/>
                </a:lnTo>
                <a:lnTo>
                  <a:pt x="194557" y="160467"/>
                </a:lnTo>
                <a:lnTo>
                  <a:pt x="187822" y="181519"/>
                </a:lnTo>
                <a:lnTo>
                  <a:pt x="185222" y="189437"/>
                </a:lnTo>
                <a:lnTo>
                  <a:pt x="182536" y="196621"/>
                </a:lnTo>
                <a:lnTo>
                  <a:pt x="179794" y="203315"/>
                </a:lnTo>
                <a:lnTo>
                  <a:pt x="177013" y="209682"/>
                </a:lnTo>
                <a:lnTo>
                  <a:pt x="174206" y="214880"/>
                </a:lnTo>
                <a:lnTo>
                  <a:pt x="165705" y="227698"/>
                </a:lnTo>
                <a:lnTo>
                  <a:pt x="162858" y="232606"/>
                </a:lnTo>
                <a:lnTo>
                  <a:pt x="160007" y="237782"/>
                </a:lnTo>
                <a:lnTo>
                  <a:pt x="154300" y="246074"/>
                </a:lnTo>
                <a:lnTo>
                  <a:pt x="151444" y="249618"/>
                </a:lnTo>
                <a:lnTo>
                  <a:pt x="148588" y="251981"/>
                </a:lnTo>
                <a:lnTo>
                  <a:pt x="145731" y="253557"/>
                </a:lnTo>
                <a:lnTo>
                  <a:pt x="142874" y="254607"/>
                </a:lnTo>
                <a:lnTo>
                  <a:pt x="137160" y="258314"/>
                </a:lnTo>
                <a:lnTo>
                  <a:pt x="130493" y="263136"/>
                </a:lnTo>
                <a:lnTo>
                  <a:pt x="126048" y="265756"/>
                </a:lnTo>
                <a:lnTo>
                  <a:pt x="116981" y="270254"/>
                </a:lnTo>
                <a:lnTo>
                  <a:pt x="109777" y="272253"/>
                </a:lnTo>
                <a:lnTo>
                  <a:pt x="100860" y="273142"/>
                </a:lnTo>
                <a:lnTo>
                  <a:pt x="91500" y="273537"/>
                </a:lnTo>
                <a:lnTo>
                  <a:pt x="84164" y="273712"/>
                </a:lnTo>
                <a:lnTo>
                  <a:pt x="53905" y="273840"/>
                </a:lnTo>
                <a:lnTo>
                  <a:pt x="49272" y="272892"/>
                </a:lnTo>
                <a:lnTo>
                  <a:pt x="38200" y="267959"/>
                </a:lnTo>
                <a:lnTo>
                  <a:pt x="31901" y="266471"/>
                </a:lnTo>
                <a:lnTo>
                  <a:pt x="25926" y="263269"/>
                </a:lnTo>
                <a:lnTo>
                  <a:pt x="17207" y="256112"/>
                </a:lnTo>
                <a:lnTo>
                  <a:pt x="14329" y="253453"/>
                </a:lnTo>
                <a:lnTo>
                  <a:pt x="12410" y="249775"/>
                </a:lnTo>
                <a:lnTo>
                  <a:pt x="11131" y="245419"/>
                </a:lnTo>
                <a:lnTo>
                  <a:pt x="10278" y="240609"/>
                </a:lnTo>
                <a:lnTo>
                  <a:pt x="9331" y="232725"/>
                </a:lnTo>
                <a:lnTo>
                  <a:pt x="9078" y="229289"/>
                </a:lnTo>
                <a:lnTo>
                  <a:pt x="9862" y="225094"/>
                </a:lnTo>
                <a:lnTo>
                  <a:pt x="11338" y="220392"/>
                </a:lnTo>
                <a:lnTo>
                  <a:pt x="13274" y="215352"/>
                </a:lnTo>
                <a:lnTo>
                  <a:pt x="15425" y="207212"/>
                </a:lnTo>
                <a:lnTo>
                  <a:pt x="15998" y="203708"/>
                </a:lnTo>
                <a:lnTo>
                  <a:pt x="18285" y="199467"/>
                </a:lnTo>
                <a:lnTo>
                  <a:pt x="21716" y="194735"/>
                </a:lnTo>
                <a:lnTo>
                  <a:pt x="25907" y="189675"/>
                </a:lnTo>
                <a:lnTo>
                  <a:pt x="30607" y="184396"/>
                </a:lnTo>
                <a:lnTo>
                  <a:pt x="40908" y="173452"/>
                </a:lnTo>
                <a:lnTo>
                  <a:pt x="46322" y="168819"/>
                </a:lnTo>
                <a:lnTo>
                  <a:pt x="51837" y="164778"/>
                </a:lnTo>
                <a:lnTo>
                  <a:pt x="57418" y="161131"/>
                </a:lnTo>
                <a:lnTo>
                  <a:pt x="63044" y="157747"/>
                </a:lnTo>
                <a:lnTo>
                  <a:pt x="68699" y="154539"/>
                </a:lnTo>
                <a:lnTo>
                  <a:pt x="80063" y="148434"/>
                </a:lnTo>
                <a:lnTo>
                  <a:pt x="91464" y="142546"/>
                </a:lnTo>
                <a:lnTo>
                  <a:pt x="98124" y="140595"/>
                </a:lnTo>
                <a:lnTo>
                  <a:pt x="105421" y="139294"/>
                </a:lnTo>
                <a:lnTo>
                  <a:pt x="113143" y="138427"/>
                </a:lnTo>
                <a:lnTo>
                  <a:pt x="120196" y="137849"/>
                </a:lnTo>
                <a:lnTo>
                  <a:pt x="126804" y="137463"/>
                </a:lnTo>
                <a:lnTo>
                  <a:pt x="133113" y="137207"/>
                </a:lnTo>
                <a:lnTo>
                  <a:pt x="147744" y="136921"/>
                </a:lnTo>
                <a:lnTo>
                  <a:pt x="155646" y="136845"/>
                </a:lnTo>
                <a:lnTo>
                  <a:pt x="161867" y="137747"/>
                </a:lnTo>
                <a:lnTo>
                  <a:pt x="166966" y="139300"/>
                </a:lnTo>
                <a:lnTo>
                  <a:pt x="176125" y="143567"/>
                </a:lnTo>
                <a:lnTo>
                  <a:pt x="203122" y="156848"/>
                </a:lnTo>
                <a:lnTo>
                  <a:pt x="207805" y="160607"/>
                </a:lnTo>
                <a:lnTo>
                  <a:pt x="211879" y="165018"/>
                </a:lnTo>
                <a:lnTo>
                  <a:pt x="215548" y="169864"/>
                </a:lnTo>
                <a:lnTo>
                  <a:pt x="222164" y="177788"/>
                </a:lnTo>
                <a:lnTo>
                  <a:pt x="228280" y="185437"/>
                </a:lnTo>
                <a:lnTo>
                  <a:pt x="231244" y="190144"/>
                </a:lnTo>
                <a:lnTo>
                  <a:pt x="234173" y="195187"/>
                </a:lnTo>
                <a:lnTo>
                  <a:pt x="239967" y="203330"/>
                </a:lnTo>
                <a:lnTo>
                  <a:pt x="245717" y="210124"/>
                </a:lnTo>
                <a:lnTo>
                  <a:pt x="251448" y="216319"/>
                </a:lnTo>
                <a:lnTo>
                  <a:pt x="260029" y="225161"/>
                </a:lnTo>
                <a:lnTo>
                  <a:pt x="268604" y="233814"/>
                </a:lnTo>
                <a:lnTo>
                  <a:pt x="271462" y="235730"/>
                </a:lnTo>
                <a:lnTo>
                  <a:pt x="277178" y="237859"/>
                </a:lnTo>
                <a:lnTo>
                  <a:pt x="285750" y="239058"/>
                </a:lnTo>
                <a:lnTo>
                  <a:pt x="291465" y="23956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340"/>
          <p:cNvSpPr/>
          <p:nvPr/>
        </p:nvSpPr>
        <p:spPr>
          <a:xfrm>
            <a:off x="1948814" y="1544140"/>
            <a:ext cx="282894" cy="198935"/>
          </a:xfrm>
          <a:custGeom>
            <a:avLst/>
            <a:gdLst/>
            <a:ahLst/>
            <a:cxnLst/>
            <a:rect l="0" t="0" r="0" b="0"/>
            <a:pathLst>
              <a:path w="282894" h="238722">
                <a:moveTo>
                  <a:pt x="0" y="32982"/>
                </a:moveTo>
                <a:lnTo>
                  <a:pt x="0" y="28431"/>
                </a:lnTo>
                <a:lnTo>
                  <a:pt x="953" y="26138"/>
                </a:lnTo>
                <a:lnTo>
                  <a:pt x="5892" y="19312"/>
                </a:lnTo>
                <a:lnTo>
                  <a:pt x="7381" y="17381"/>
                </a:lnTo>
                <a:lnTo>
                  <a:pt x="8043" y="13983"/>
                </a:lnTo>
                <a:lnTo>
                  <a:pt x="8220" y="11743"/>
                </a:lnTo>
                <a:lnTo>
                  <a:pt x="9290" y="10250"/>
                </a:lnTo>
                <a:lnTo>
                  <a:pt x="10956" y="9255"/>
                </a:lnTo>
                <a:lnTo>
                  <a:pt x="16300" y="7196"/>
                </a:lnTo>
                <a:lnTo>
                  <a:pt x="31545" y="0"/>
                </a:lnTo>
                <a:lnTo>
                  <a:pt x="33413" y="516"/>
                </a:lnTo>
                <a:lnTo>
                  <a:pt x="40592" y="4841"/>
                </a:lnTo>
                <a:lnTo>
                  <a:pt x="45981" y="6187"/>
                </a:lnTo>
                <a:lnTo>
                  <a:pt x="51551" y="9326"/>
                </a:lnTo>
                <a:lnTo>
                  <a:pt x="58154" y="14848"/>
                </a:lnTo>
                <a:lnTo>
                  <a:pt x="67439" y="23652"/>
                </a:lnTo>
                <a:lnTo>
                  <a:pt x="92783" y="48645"/>
                </a:lnTo>
                <a:lnTo>
                  <a:pt x="97098" y="53902"/>
                </a:lnTo>
                <a:lnTo>
                  <a:pt x="100927" y="59311"/>
                </a:lnTo>
                <a:lnTo>
                  <a:pt x="104432" y="64822"/>
                </a:lnTo>
                <a:lnTo>
                  <a:pt x="107722" y="69448"/>
                </a:lnTo>
                <a:lnTo>
                  <a:pt x="110867" y="73485"/>
                </a:lnTo>
                <a:lnTo>
                  <a:pt x="113916" y="77129"/>
                </a:lnTo>
                <a:lnTo>
                  <a:pt x="117855" y="81463"/>
                </a:lnTo>
                <a:lnTo>
                  <a:pt x="127310" y="91359"/>
                </a:lnTo>
                <a:lnTo>
                  <a:pt x="131546" y="96665"/>
                </a:lnTo>
                <a:lnTo>
                  <a:pt x="135323" y="102107"/>
                </a:lnTo>
                <a:lnTo>
                  <a:pt x="138793" y="107640"/>
                </a:lnTo>
                <a:lnTo>
                  <a:pt x="143011" y="112282"/>
                </a:lnTo>
                <a:lnTo>
                  <a:pt x="147728" y="116328"/>
                </a:lnTo>
                <a:lnTo>
                  <a:pt x="152778" y="119979"/>
                </a:lnTo>
                <a:lnTo>
                  <a:pt x="158050" y="123365"/>
                </a:lnTo>
                <a:lnTo>
                  <a:pt x="163469" y="126574"/>
                </a:lnTo>
                <a:lnTo>
                  <a:pt x="168987" y="129667"/>
                </a:lnTo>
                <a:lnTo>
                  <a:pt x="173618" y="133633"/>
                </a:lnTo>
                <a:lnTo>
                  <a:pt x="177658" y="138183"/>
                </a:lnTo>
                <a:lnTo>
                  <a:pt x="181304" y="143121"/>
                </a:lnTo>
                <a:lnTo>
                  <a:pt x="185640" y="147365"/>
                </a:lnTo>
                <a:lnTo>
                  <a:pt x="190435" y="151147"/>
                </a:lnTo>
                <a:lnTo>
                  <a:pt x="195537" y="154621"/>
                </a:lnTo>
                <a:lnTo>
                  <a:pt x="200843" y="157890"/>
                </a:lnTo>
                <a:lnTo>
                  <a:pt x="206285" y="161021"/>
                </a:lnTo>
                <a:lnTo>
                  <a:pt x="211819" y="164061"/>
                </a:lnTo>
                <a:lnTo>
                  <a:pt x="220507" y="169979"/>
                </a:lnTo>
                <a:lnTo>
                  <a:pt x="228496" y="175784"/>
                </a:lnTo>
                <a:lnTo>
                  <a:pt x="233293" y="178666"/>
                </a:lnTo>
                <a:lnTo>
                  <a:pt x="238396" y="181539"/>
                </a:lnTo>
                <a:lnTo>
                  <a:pt x="242751" y="185360"/>
                </a:lnTo>
                <a:lnTo>
                  <a:pt x="246607" y="189812"/>
                </a:lnTo>
                <a:lnTo>
                  <a:pt x="250130" y="194685"/>
                </a:lnTo>
                <a:lnTo>
                  <a:pt x="253431" y="198886"/>
                </a:lnTo>
                <a:lnTo>
                  <a:pt x="259639" y="206095"/>
                </a:lnTo>
                <a:lnTo>
                  <a:pt x="263938" y="210957"/>
                </a:lnTo>
                <a:lnTo>
                  <a:pt x="264541" y="212592"/>
                </a:lnTo>
                <a:lnTo>
                  <a:pt x="265212" y="216948"/>
                </a:lnTo>
                <a:lnTo>
                  <a:pt x="266343" y="219444"/>
                </a:lnTo>
                <a:lnTo>
                  <a:pt x="271533" y="226554"/>
                </a:lnTo>
                <a:lnTo>
                  <a:pt x="276698" y="232479"/>
                </a:lnTo>
                <a:lnTo>
                  <a:pt x="282893" y="23872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341"/>
          <p:cNvSpPr/>
          <p:nvPr/>
        </p:nvSpPr>
        <p:spPr>
          <a:xfrm>
            <a:off x="2043113" y="1550193"/>
            <a:ext cx="205741" cy="192882"/>
          </a:xfrm>
          <a:custGeom>
            <a:avLst/>
            <a:gdLst/>
            <a:ahLst/>
            <a:cxnLst/>
            <a:rect l="0" t="0" r="0" b="0"/>
            <a:pathLst>
              <a:path w="205741" h="231458">
                <a:moveTo>
                  <a:pt x="205740" y="0"/>
                </a:moveTo>
                <a:lnTo>
                  <a:pt x="205740" y="7381"/>
                </a:lnTo>
                <a:lnTo>
                  <a:pt x="201189" y="12770"/>
                </a:lnTo>
                <a:lnTo>
                  <a:pt x="196415" y="17741"/>
                </a:lnTo>
                <a:lnTo>
                  <a:pt x="191118" y="24077"/>
                </a:lnTo>
                <a:lnTo>
                  <a:pt x="188372" y="28434"/>
                </a:lnTo>
                <a:lnTo>
                  <a:pt x="185589" y="33244"/>
                </a:lnTo>
                <a:lnTo>
                  <a:pt x="181828" y="38355"/>
                </a:lnTo>
                <a:lnTo>
                  <a:pt x="177416" y="43667"/>
                </a:lnTo>
                <a:lnTo>
                  <a:pt x="172570" y="49114"/>
                </a:lnTo>
                <a:lnTo>
                  <a:pt x="167434" y="53698"/>
                </a:lnTo>
                <a:lnTo>
                  <a:pt x="162105" y="57706"/>
                </a:lnTo>
                <a:lnTo>
                  <a:pt x="156648" y="61331"/>
                </a:lnTo>
                <a:lnTo>
                  <a:pt x="152057" y="65652"/>
                </a:lnTo>
                <a:lnTo>
                  <a:pt x="148044" y="70438"/>
                </a:lnTo>
                <a:lnTo>
                  <a:pt x="144416" y="75534"/>
                </a:lnTo>
                <a:lnTo>
                  <a:pt x="140092" y="80836"/>
                </a:lnTo>
                <a:lnTo>
                  <a:pt x="135305" y="86276"/>
                </a:lnTo>
                <a:lnTo>
                  <a:pt x="130208" y="91807"/>
                </a:lnTo>
                <a:lnTo>
                  <a:pt x="119465" y="103033"/>
                </a:lnTo>
                <a:lnTo>
                  <a:pt x="62856" y="160023"/>
                </a:lnTo>
                <a:lnTo>
                  <a:pt x="58096" y="165737"/>
                </a:lnTo>
                <a:lnTo>
                  <a:pt x="53971" y="171451"/>
                </a:lnTo>
                <a:lnTo>
                  <a:pt x="50268" y="177166"/>
                </a:lnTo>
                <a:lnTo>
                  <a:pt x="46847" y="181928"/>
                </a:lnTo>
                <a:lnTo>
                  <a:pt x="43614" y="186055"/>
                </a:lnTo>
                <a:lnTo>
                  <a:pt x="40506" y="189759"/>
                </a:lnTo>
                <a:lnTo>
                  <a:pt x="36529" y="193181"/>
                </a:lnTo>
                <a:lnTo>
                  <a:pt x="31973" y="196415"/>
                </a:lnTo>
                <a:lnTo>
                  <a:pt x="27030" y="199523"/>
                </a:lnTo>
                <a:lnTo>
                  <a:pt x="22783" y="202548"/>
                </a:lnTo>
                <a:lnTo>
                  <a:pt x="18998" y="205517"/>
                </a:lnTo>
                <a:lnTo>
                  <a:pt x="15523" y="208449"/>
                </a:lnTo>
                <a:lnTo>
                  <a:pt x="9122" y="214246"/>
                </a:lnTo>
                <a:lnTo>
                  <a:pt x="6081" y="217126"/>
                </a:lnTo>
                <a:lnTo>
                  <a:pt x="4054" y="219998"/>
                </a:lnTo>
                <a:lnTo>
                  <a:pt x="2703" y="222866"/>
                </a:lnTo>
                <a:lnTo>
                  <a:pt x="0" y="23145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342"/>
          <p:cNvSpPr/>
          <p:nvPr/>
        </p:nvSpPr>
        <p:spPr>
          <a:xfrm>
            <a:off x="2518234" y="1564481"/>
            <a:ext cx="304977" cy="14288"/>
          </a:xfrm>
          <a:custGeom>
            <a:avLst/>
            <a:gdLst/>
            <a:ahLst/>
            <a:cxnLst/>
            <a:rect l="0" t="0" r="0" b="0"/>
            <a:pathLst>
              <a:path w="304977" h="17146">
                <a:moveTo>
                  <a:pt x="4939" y="17145"/>
                </a:moveTo>
                <a:lnTo>
                  <a:pt x="0" y="17145"/>
                </a:lnTo>
                <a:lnTo>
                  <a:pt x="134008" y="17145"/>
                </a:lnTo>
                <a:lnTo>
                  <a:pt x="141467" y="16193"/>
                </a:lnTo>
                <a:lnTo>
                  <a:pt x="148345" y="14605"/>
                </a:lnTo>
                <a:lnTo>
                  <a:pt x="154836" y="12594"/>
                </a:lnTo>
                <a:lnTo>
                  <a:pt x="162020" y="11254"/>
                </a:lnTo>
                <a:lnTo>
                  <a:pt x="169667" y="10360"/>
                </a:lnTo>
                <a:lnTo>
                  <a:pt x="177623" y="9764"/>
                </a:lnTo>
                <a:lnTo>
                  <a:pt x="185784" y="9367"/>
                </a:lnTo>
                <a:lnTo>
                  <a:pt x="202472" y="8926"/>
                </a:lnTo>
                <a:lnTo>
                  <a:pt x="210923" y="7855"/>
                </a:lnTo>
                <a:lnTo>
                  <a:pt x="219414" y="6190"/>
                </a:lnTo>
                <a:lnTo>
                  <a:pt x="227932" y="4126"/>
                </a:lnTo>
                <a:lnTo>
                  <a:pt x="234564" y="2751"/>
                </a:lnTo>
                <a:lnTo>
                  <a:pt x="239937" y="1834"/>
                </a:lnTo>
                <a:lnTo>
                  <a:pt x="244472" y="1223"/>
                </a:lnTo>
                <a:lnTo>
                  <a:pt x="250353" y="815"/>
                </a:lnTo>
                <a:lnTo>
                  <a:pt x="257130" y="543"/>
                </a:lnTo>
                <a:lnTo>
                  <a:pt x="279439" y="108"/>
                </a:lnTo>
                <a:lnTo>
                  <a:pt x="304976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343"/>
          <p:cNvSpPr/>
          <p:nvPr/>
        </p:nvSpPr>
        <p:spPr>
          <a:xfrm>
            <a:off x="2617469" y="1493043"/>
            <a:ext cx="85726" cy="250032"/>
          </a:xfrm>
          <a:custGeom>
            <a:avLst/>
            <a:gdLst/>
            <a:ahLst/>
            <a:cxnLst/>
            <a:rect l="0" t="0" r="0" b="0"/>
            <a:pathLst>
              <a:path w="85726" h="300038">
                <a:moveTo>
                  <a:pt x="0" y="0"/>
                </a:moveTo>
                <a:lnTo>
                  <a:pt x="0" y="11932"/>
                </a:lnTo>
                <a:lnTo>
                  <a:pt x="2540" y="19908"/>
                </a:lnTo>
                <a:lnTo>
                  <a:pt x="4551" y="24702"/>
                </a:lnTo>
                <a:lnTo>
                  <a:pt x="5892" y="29803"/>
                </a:lnTo>
                <a:lnTo>
                  <a:pt x="6786" y="35109"/>
                </a:lnTo>
                <a:lnTo>
                  <a:pt x="7381" y="40551"/>
                </a:lnTo>
                <a:lnTo>
                  <a:pt x="8731" y="46084"/>
                </a:lnTo>
                <a:lnTo>
                  <a:pt x="10583" y="51678"/>
                </a:lnTo>
                <a:lnTo>
                  <a:pt x="12771" y="57312"/>
                </a:lnTo>
                <a:lnTo>
                  <a:pt x="17741" y="71192"/>
                </a:lnTo>
                <a:lnTo>
                  <a:pt x="20400" y="78894"/>
                </a:lnTo>
                <a:lnTo>
                  <a:pt x="22173" y="86886"/>
                </a:lnTo>
                <a:lnTo>
                  <a:pt x="23355" y="95071"/>
                </a:lnTo>
                <a:lnTo>
                  <a:pt x="24143" y="103386"/>
                </a:lnTo>
                <a:lnTo>
                  <a:pt x="24667" y="111787"/>
                </a:lnTo>
                <a:lnTo>
                  <a:pt x="25251" y="128740"/>
                </a:lnTo>
                <a:lnTo>
                  <a:pt x="26359" y="137262"/>
                </a:lnTo>
                <a:lnTo>
                  <a:pt x="28050" y="145801"/>
                </a:lnTo>
                <a:lnTo>
                  <a:pt x="30131" y="154350"/>
                </a:lnTo>
                <a:lnTo>
                  <a:pt x="32470" y="161955"/>
                </a:lnTo>
                <a:lnTo>
                  <a:pt x="34982" y="168930"/>
                </a:lnTo>
                <a:lnTo>
                  <a:pt x="37609" y="175485"/>
                </a:lnTo>
                <a:lnTo>
                  <a:pt x="39360" y="181760"/>
                </a:lnTo>
                <a:lnTo>
                  <a:pt x="40528" y="187848"/>
                </a:lnTo>
                <a:lnTo>
                  <a:pt x="41306" y="193812"/>
                </a:lnTo>
                <a:lnTo>
                  <a:pt x="41825" y="199693"/>
                </a:lnTo>
                <a:lnTo>
                  <a:pt x="42171" y="205519"/>
                </a:lnTo>
                <a:lnTo>
                  <a:pt x="42402" y="211308"/>
                </a:lnTo>
                <a:lnTo>
                  <a:pt x="43508" y="218024"/>
                </a:lnTo>
                <a:lnTo>
                  <a:pt x="45198" y="225359"/>
                </a:lnTo>
                <a:lnTo>
                  <a:pt x="47277" y="233107"/>
                </a:lnTo>
                <a:lnTo>
                  <a:pt x="49616" y="239225"/>
                </a:lnTo>
                <a:lnTo>
                  <a:pt x="52127" y="244256"/>
                </a:lnTo>
                <a:lnTo>
                  <a:pt x="54754" y="248562"/>
                </a:lnTo>
                <a:lnTo>
                  <a:pt x="57458" y="253338"/>
                </a:lnTo>
                <a:lnTo>
                  <a:pt x="63002" y="263725"/>
                </a:lnTo>
                <a:lnTo>
                  <a:pt x="64862" y="268209"/>
                </a:lnTo>
                <a:lnTo>
                  <a:pt x="66928" y="275732"/>
                </a:lnTo>
                <a:lnTo>
                  <a:pt x="68431" y="279071"/>
                </a:lnTo>
                <a:lnTo>
                  <a:pt x="70386" y="282250"/>
                </a:lnTo>
                <a:lnTo>
                  <a:pt x="72642" y="285322"/>
                </a:lnTo>
                <a:lnTo>
                  <a:pt x="75098" y="288322"/>
                </a:lnTo>
                <a:lnTo>
                  <a:pt x="77688" y="291275"/>
                </a:lnTo>
                <a:lnTo>
                  <a:pt x="85725" y="30003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344"/>
          <p:cNvSpPr/>
          <p:nvPr/>
        </p:nvSpPr>
        <p:spPr>
          <a:xfrm>
            <a:off x="3063348" y="1407347"/>
            <a:ext cx="265479" cy="299678"/>
          </a:xfrm>
          <a:custGeom>
            <a:avLst/>
            <a:gdLst/>
            <a:ahLst/>
            <a:cxnLst/>
            <a:rect l="0" t="0" r="0" b="0"/>
            <a:pathLst>
              <a:path w="265479" h="359614">
                <a:moveTo>
                  <a:pt x="179915" y="25684"/>
                </a:moveTo>
                <a:lnTo>
                  <a:pt x="179915" y="12665"/>
                </a:lnTo>
                <a:lnTo>
                  <a:pt x="178962" y="11289"/>
                </a:lnTo>
                <a:lnTo>
                  <a:pt x="177375" y="10372"/>
                </a:lnTo>
                <a:lnTo>
                  <a:pt x="175364" y="9761"/>
                </a:lnTo>
                <a:lnTo>
                  <a:pt x="174024" y="8401"/>
                </a:lnTo>
                <a:lnTo>
                  <a:pt x="173130" y="6542"/>
                </a:lnTo>
                <a:lnTo>
                  <a:pt x="172534" y="4350"/>
                </a:lnTo>
                <a:lnTo>
                  <a:pt x="171185" y="2889"/>
                </a:lnTo>
                <a:lnTo>
                  <a:pt x="169332" y="1915"/>
                </a:lnTo>
                <a:lnTo>
                  <a:pt x="164734" y="832"/>
                </a:lnTo>
                <a:lnTo>
                  <a:pt x="156790" y="223"/>
                </a:lnTo>
                <a:lnTo>
                  <a:pt x="151222" y="80"/>
                </a:lnTo>
                <a:lnTo>
                  <a:pt x="138182" y="0"/>
                </a:lnTo>
                <a:lnTo>
                  <a:pt x="133995" y="941"/>
                </a:lnTo>
                <a:lnTo>
                  <a:pt x="126804" y="4527"/>
                </a:lnTo>
                <a:lnTo>
                  <a:pt x="122600" y="5864"/>
                </a:lnTo>
                <a:lnTo>
                  <a:pt x="117892" y="6756"/>
                </a:lnTo>
                <a:lnTo>
                  <a:pt x="112849" y="7350"/>
                </a:lnTo>
                <a:lnTo>
                  <a:pt x="107582" y="7746"/>
                </a:lnTo>
                <a:lnTo>
                  <a:pt x="102165" y="8010"/>
                </a:lnTo>
                <a:lnTo>
                  <a:pt x="96650" y="8186"/>
                </a:lnTo>
                <a:lnTo>
                  <a:pt x="92020" y="9256"/>
                </a:lnTo>
                <a:lnTo>
                  <a:pt x="84335" y="12985"/>
                </a:lnTo>
                <a:lnTo>
                  <a:pt x="80000" y="14360"/>
                </a:lnTo>
                <a:lnTo>
                  <a:pt x="75205" y="15277"/>
                </a:lnTo>
                <a:lnTo>
                  <a:pt x="70103" y="15889"/>
                </a:lnTo>
                <a:lnTo>
                  <a:pt x="61895" y="16568"/>
                </a:lnTo>
                <a:lnTo>
                  <a:pt x="53415" y="17004"/>
                </a:lnTo>
                <a:lnTo>
                  <a:pt x="52719" y="17992"/>
                </a:lnTo>
                <a:lnTo>
                  <a:pt x="51946" y="21630"/>
                </a:lnTo>
                <a:lnTo>
                  <a:pt x="50787" y="22981"/>
                </a:lnTo>
                <a:lnTo>
                  <a:pt x="49062" y="23882"/>
                </a:lnTo>
                <a:lnTo>
                  <a:pt x="44606" y="24883"/>
                </a:lnTo>
                <a:lnTo>
                  <a:pt x="39450" y="25328"/>
                </a:lnTo>
                <a:lnTo>
                  <a:pt x="37694" y="26399"/>
                </a:lnTo>
                <a:lnTo>
                  <a:pt x="36524" y="28065"/>
                </a:lnTo>
                <a:lnTo>
                  <a:pt x="35743" y="30129"/>
                </a:lnTo>
                <a:lnTo>
                  <a:pt x="28599" y="40285"/>
                </a:lnTo>
                <a:lnTo>
                  <a:pt x="25543" y="48636"/>
                </a:lnTo>
                <a:lnTo>
                  <a:pt x="21453" y="54300"/>
                </a:lnTo>
                <a:lnTo>
                  <a:pt x="19981" y="58096"/>
                </a:lnTo>
                <a:lnTo>
                  <a:pt x="18346" y="67394"/>
                </a:lnTo>
                <a:lnTo>
                  <a:pt x="15079" y="75336"/>
                </a:lnTo>
                <a:lnTo>
                  <a:pt x="12874" y="78788"/>
                </a:lnTo>
                <a:lnTo>
                  <a:pt x="10425" y="87703"/>
                </a:lnTo>
                <a:lnTo>
                  <a:pt x="9336" y="97063"/>
                </a:lnTo>
                <a:lnTo>
                  <a:pt x="8852" y="104398"/>
                </a:lnTo>
                <a:lnTo>
                  <a:pt x="7771" y="107687"/>
                </a:lnTo>
                <a:lnTo>
                  <a:pt x="2650" y="116868"/>
                </a:lnTo>
                <a:lnTo>
                  <a:pt x="1118" y="122725"/>
                </a:lnTo>
                <a:lnTo>
                  <a:pt x="256" y="131377"/>
                </a:lnTo>
                <a:lnTo>
                  <a:pt x="0" y="139974"/>
                </a:lnTo>
                <a:lnTo>
                  <a:pt x="917" y="142834"/>
                </a:lnTo>
                <a:lnTo>
                  <a:pt x="7283" y="152577"/>
                </a:lnTo>
                <a:lnTo>
                  <a:pt x="7940" y="156058"/>
                </a:lnTo>
                <a:lnTo>
                  <a:pt x="8115" y="158320"/>
                </a:lnTo>
                <a:lnTo>
                  <a:pt x="10136" y="159828"/>
                </a:lnTo>
                <a:lnTo>
                  <a:pt x="17463" y="161503"/>
                </a:lnTo>
                <a:lnTo>
                  <a:pt x="24529" y="162248"/>
                </a:lnTo>
                <a:lnTo>
                  <a:pt x="30844" y="162579"/>
                </a:lnTo>
                <a:lnTo>
                  <a:pt x="36826" y="162726"/>
                </a:lnTo>
                <a:lnTo>
                  <a:pt x="40708" y="163718"/>
                </a:lnTo>
                <a:lnTo>
                  <a:pt x="45200" y="165331"/>
                </a:lnTo>
                <a:lnTo>
                  <a:pt x="50100" y="167360"/>
                </a:lnTo>
                <a:lnTo>
                  <a:pt x="55271" y="168712"/>
                </a:lnTo>
                <a:lnTo>
                  <a:pt x="60624" y="169613"/>
                </a:lnTo>
                <a:lnTo>
                  <a:pt x="66098" y="170214"/>
                </a:lnTo>
                <a:lnTo>
                  <a:pt x="71652" y="170615"/>
                </a:lnTo>
                <a:lnTo>
                  <a:pt x="77260" y="170882"/>
                </a:lnTo>
                <a:lnTo>
                  <a:pt x="88571" y="171179"/>
                </a:lnTo>
                <a:lnTo>
                  <a:pt x="138750" y="171407"/>
                </a:lnTo>
                <a:lnTo>
                  <a:pt x="146756" y="172362"/>
                </a:lnTo>
                <a:lnTo>
                  <a:pt x="154952" y="173952"/>
                </a:lnTo>
                <a:lnTo>
                  <a:pt x="163273" y="175964"/>
                </a:lnTo>
                <a:lnTo>
                  <a:pt x="170725" y="178258"/>
                </a:lnTo>
                <a:lnTo>
                  <a:pt x="177599" y="180740"/>
                </a:lnTo>
                <a:lnTo>
                  <a:pt x="184085" y="183347"/>
                </a:lnTo>
                <a:lnTo>
                  <a:pt x="190315" y="186037"/>
                </a:lnTo>
                <a:lnTo>
                  <a:pt x="202317" y="191567"/>
                </a:lnTo>
                <a:lnTo>
                  <a:pt x="219785" y="200035"/>
                </a:lnTo>
                <a:lnTo>
                  <a:pt x="225545" y="203830"/>
                </a:lnTo>
                <a:lnTo>
                  <a:pt x="231290" y="208266"/>
                </a:lnTo>
                <a:lnTo>
                  <a:pt x="237025" y="213127"/>
                </a:lnTo>
                <a:lnTo>
                  <a:pt x="241801" y="217321"/>
                </a:lnTo>
                <a:lnTo>
                  <a:pt x="249647" y="224521"/>
                </a:lnTo>
                <a:lnTo>
                  <a:pt x="256310" y="233436"/>
                </a:lnTo>
                <a:lnTo>
                  <a:pt x="259420" y="238480"/>
                </a:lnTo>
                <a:lnTo>
                  <a:pt x="262875" y="249165"/>
                </a:lnTo>
                <a:lnTo>
                  <a:pt x="264411" y="259311"/>
                </a:lnTo>
                <a:lnTo>
                  <a:pt x="265094" y="266996"/>
                </a:lnTo>
                <a:lnTo>
                  <a:pt x="265397" y="276126"/>
                </a:lnTo>
                <a:lnTo>
                  <a:pt x="265478" y="281228"/>
                </a:lnTo>
                <a:lnTo>
                  <a:pt x="264580" y="285581"/>
                </a:lnTo>
                <a:lnTo>
                  <a:pt x="261041" y="292959"/>
                </a:lnTo>
                <a:lnTo>
                  <a:pt x="253694" y="302467"/>
                </a:lnTo>
                <a:lnTo>
                  <a:pt x="245726" y="310941"/>
                </a:lnTo>
                <a:lnTo>
                  <a:pt x="229639" y="327352"/>
                </a:lnTo>
                <a:lnTo>
                  <a:pt x="224494" y="330619"/>
                </a:lnTo>
                <a:lnTo>
                  <a:pt x="218207" y="333749"/>
                </a:lnTo>
                <a:lnTo>
                  <a:pt x="211158" y="336788"/>
                </a:lnTo>
                <a:lnTo>
                  <a:pt x="198246" y="342705"/>
                </a:lnTo>
                <a:lnTo>
                  <a:pt x="192136" y="345616"/>
                </a:lnTo>
                <a:lnTo>
                  <a:pt x="187110" y="347557"/>
                </a:lnTo>
                <a:lnTo>
                  <a:pt x="178985" y="349713"/>
                </a:lnTo>
                <a:lnTo>
                  <a:pt x="174533" y="351241"/>
                </a:lnTo>
                <a:lnTo>
                  <a:pt x="169659" y="353212"/>
                </a:lnTo>
                <a:lnTo>
                  <a:pt x="164505" y="355478"/>
                </a:lnTo>
                <a:lnTo>
                  <a:pt x="159164" y="356989"/>
                </a:lnTo>
                <a:lnTo>
                  <a:pt x="153699" y="357997"/>
                </a:lnTo>
                <a:lnTo>
                  <a:pt x="148150" y="358668"/>
                </a:lnTo>
                <a:lnTo>
                  <a:pt x="143498" y="359116"/>
                </a:lnTo>
                <a:lnTo>
                  <a:pt x="135790" y="359613"/>
                </a:lnTo>
                <a:lnTo>
                  <a:pt x="132401" y="358793"/>
                </a:lnTo>
                <a:lnTo>
                  <a:pt x="126095" y="355342"/>
                </a:lnTo>
                <a:lnTo>
                  <a:pt x="120117" y="353174"/>
                </a:lnTo>
                <a:lnTo>
                  <a:pt x="117190" y="352595"/>
                </a:lnTo>
                <a:lnTo>
                  <a:pt x="111397" y="349413"/>
                </a:lnTo>
                <a:lnTo>
                  <a:pt x="108519" y="347230"/>
                </a:lnTo>
                <a:lnTo>
                  <a:pt x="102781" y="344806"/>
                </a:lnTo>
                <a:lnTo>
                  <a:pt x="99917" y="344159"/>
                </a:lnTo>
                <a:lnTo>
                  <a:pt x="98008" y="342776"/>
                </a:lnTo>
                <a:lnTo>
                  <a:pt x="96735" y="340901"/>
                </a:lnTo>
                <a:lnTo>
                  <a:pt x="95321" y="336278"/>
                </a:lnTo>
                <a:lnTo>
                  <a:pt x="94190" y="32572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345"/>
          <p:cNvSpPr/>
          <p:nvPr/>
        </p:nvSpPr>
        <p:spPr>
          <a:xfrm>
            <a:off x="3517582" y="1493044"/>
            <a:ext cx="282894" cy="28576"/>
          </a:xfrm>
          <a:custGeom>
            <a:avLst/>
            <a:gdLst/>
            <a:ahLst/>
            <a:cxnLst/>
            <a:rect l="0" t="0" r="0" b="0"/>
            <a:pathLst>
              <a:path w="282894" h="34291">
                <a:moveTo>
                  <a:pt x="0" y="34290"/>
                </a:moveTo>
                <a:lnTo>
                  <a:pt x="20151" y="34290"/>
                </a:lnTo>
                <a:lnTo>
                  <a:pt x="23911" y="33337"/>
                </a:lnTo>
                <a:lnTo>
                  <a:pt x="28324" y="31750"/>
                </a:lnTo>
                <a:lnTo>
                  <a:pt x="33170" y="29739"/>
                </a:lnTo>
                <a:lnTo>
                  <a:pt x="39258" y="28399"/>
                </a:lnTo>
                <a:lnTo>
                  <a:pt x="46174" y="27505"/>
                </a:lnTo>
                <a:lnTo>
                  <a:pt x="53643" y="26909"/>
                </a:lnTo>
                <a:lnTo>
                  <a:pt x="60527" y="25559"/>
                </a:lnTo>
                <a:lnTo>
                  <a:pt x="67021" y="23707"/>
                </a:lnTo>
                <a:lnTo>
                  <a:pt x="73256" y="21520"/>
                </a:lnTo>
                <a:lnTo>
                  <a:pt x="80270" y="20062"/>
                </a:lnTo>
                <a:lnTo>
                  <a:pt x="87803" y="19089"/>
                </a:lnTo>
                <a:lnTo>
                  <a:pt x="95683" y="18441"/>
                </a:lnTo>
                <a:lnTo>
                  <a:pt x="104746" y="17057"/>
                </a:lnTo>
                <a:lnTo>
                  <a:pt x="114599" y="15181"/>
                </a:lnTo>
                <a:lnTo>
                  <a:pt x="124977" y="12978"/>
                </a:lnTo>
                <a:lnTo>
                  <a:pt x="133800" y="11510"/>
                </a:lnTo>
                <a:lnTo>
                  <a:pt x="141588" y="10531"/>
                </a:lnTo>
                <a:lnTo>
                  <a:pt x="148684" y="9878"/>
                </a:lnTo>
                <a:lnTo>
                  <a:pt x="157225" y="8490"/>
                </a:lnTo>
                <a:lnTo>
                  <a:pt x="166729" y="6613"/>
                </a:lnTo>
                <a:lnTo>
                  <a:pt x="176875" y="4409"/>
                </a:lnTo>
                <a:lnTo>
                  <a:pt x="185545" y="2939"/>
                </a:lnTo>
                <a:lnTo>
                  <a:pt x="193229" y="1959"/>
                </a:lnTo>
                <a:lnTo>
                  <a:pt x="200256" y="1306"/>
                </a:lnTo>
                <a:lnTo>
                  <a:pt x="207799" y="871"/>
                </a:lnTo>
                <a:lnTo>
                  <a:pt x="223800" y="387"/>
                </a:lnTo>
                <a:lnTo>
                  <a:pt x="257918" y="34"/>
                </a:lnTo>
                <a:lnTo>
                  <a:pt x="282893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346"/>
          <p:cNvSpPr/>
          <p:nvPr/>
        </p:nvSpPr>
        <p:spPr>
          <a:xfrm>
            <a:off x="3500438" y="1607344"/>
            <a:ext cx="205741" cy="28576"/>
          </a:xfrm>
          <a:custGeom>
            <a:avLst/>
            <a:gdLst/>
            <a:ahLst/>
            <a:cxnLst/>
            <a:rect l="0" t="0" r="0" b="0"/>
            <a:pathLst>
              <a:path w="205741" h="34291">
                <a:moveTo>
                  <a:pt x="0" y="34290"/>
                </a:moveTo>
                <a:lnTo>
                  <a:pt x="4551" y="34290"/>
                </a:lnTo>
                <a:lnTo>
                  <a:pt x="6844" y="33338"/>
                </a:lnTo>
                <a:lnTo>
                  <a:pt x="9325" y="31750"/>
                </a:lnTo>
                <a:lnTo>
                  <a:pt x="11931" y="29739"/>
                </a:lnTo>
                <a:lnTo>
                  <a:pt x="15574" y="28399"/>
                </a:lnTo>
                <a:lnTo>
                  <a:pt x="19908" y="27505"/>
                </a:lnTo>
                <a:lnTo>
                  <a:pt x="24702" y="26909"/>
                </a:lnTo>
                <a:lnTo>
                  <a:pt x="29803" y="26512"/>
                </a:lnTo>
                <a:lnTo>
                  <a:pt x="35109" y="26247"/>
                </a:lnTo>
                <a:lnTo>
                  <a:pt x="40551" y="26071"/>
                </a:lnTo>
                <a:lnTo>
                  <a:pt x="47036" y="25000"/>
                </a:lnTo>
                <a:lnTo>
                  <a:pt x="54218" y="23334"/>
                </a:lnTo>
                <a:lnTo>
                  <a:pt x="61863" y="21271"/>
                </a:lnTo>
                <a:lnTo>
                  <a:pt x="69817" y="19896"/>
                </a:lnTo>
                <a:lnTo>
                  <a:pt x="77977" y="18979"/>
                </a:lnTo>
                <a:lnTo>
                  <a:pt x="86275" y="18368"/>
                </a:lnTo>
                <a:lnTo>
                  <a:pt x="94664" y="17008"/>
                </a:lnTo>
                <a:lnTo>
                  <a:pt x="103114" y="15148"/>
                </a:lnTo>
                <a:lnTo>
                  <a:pt x="111605" y="12957"/>
                </a:lnTo>
                <a:lnTo>
                  <a:pt x="119171" y="11495"/>
                </a:lnTo>
                <a:lnTo>
                  <a:pt x="126120" y="10521"/>
                </a:lnTo>
                <a:lnTo>
                  <a:pt x="132657" y="9871"/>
                </a:lnTo>
                <a:lnTo>
                  <a:pt x="139873" y="9438"/>
                </a:lnTo>
                <a:lnTo>
                  <a:pt x="155511" y="8957"/>
                </a:lnTo>
                <a:lnTo>
                  <a:pt x="175829" y="8687"/>
                </a:lnTo>
                <a:lnTo>
                  <a:pt x="181989" y="7696"/>
                </a:lnTo>
                <a:lnTo>
                  <a:pt x="188001" y="6083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347"/>
          <p:cNvSpPr/>
          <p:nvPr/>
        </p:nvSpPr>
        <p:spPr>
          <a:xfrm>
            <a:off x="4049077" y="1443037"/>
            <a:ext cx="42864" cy="250032"/>
          </a:xfrm>
          <a:custGeom>
            <a:avLst/>
            <a:gdLst/>
            <a:ahLst/>
            <a:cxnLst/>
            <a:rect l="0" t="0" r="0" b="0"/>
            <a:pathLst>
              <a:path w="42864" h="300038">
                <a:moveTo>
                  <a:pt x="0" y="0"/>
                </a:moveTo>
                <a:lnTo>
                  <a:pt x="0" y="70432"/>
                </a:lnTo>
                <a:lnTo>
                  <a:pt x="953" y="77434"/>
                </a:lnTo>
                <a:lnTo>
                  <a:pt x="2540" y="84008"/>
                </a:lnTo>
                <a:lnTo>
                  <a:pt x="4551" y="90295"/>
                </a:lnTo>
                <a:lnTo>
                  <a:pt x="5892" y="96392"/>
                </a:lnTo>
                <a:lnTo>
                  <a:pt x="6785" y="102361"/>
                </a:lnTo>
                <a:lnTo>
                  <a:pt x="7381" y="108245"/>
                </a:lnTo>
                <a:lnTo>
                  <a:pt x="7778" y="115026"/>
                </a:lnTo>
                <a:lnTo>
                  <a:pt x="8219" y="130180"/>
                </a:lnTo>
                <a:lnTo>
                  <a:pt x="8468" y="150226"/>
                </a:lnTo>
                <a:lnTo>
                  <a:pt x="9455" y="156348"/>
                </a:lnTo>
                <a:lnTo>
                  <a:pt x="11066" y="162334"/>
                </a:lnTo>
                <a:lnTo>
                  <a:pt x="13093" y="168230"/>
                </a:lnTo>
                <a:lnTo>
                  <a:pt x="14443" y="174066"/>
                </a:lnTo>
                <a:lnTo>
                  <a:pt x="15344" y="179861"/>
                </a:lnTo>
                <a:lnTo>
                  <a:pt x="15944" y="185630"/>
                </a:lnTo>
                <a:lnTo>
                  <a:pt x="16345" y="191381"/>
                </a:lnTo>
                <a:lnTo>
                  <a:pt x="16611" y="197119"/>
                </a:lnTo>
                <a:lnTo>
                  <a:pt x="16789" y="202850"/>
                </a:lnTo>
                <a:lnTo>
                  <a:pt x="17860" y="208576"/>
                </a:lnTo>
                <a:lnTo>
                  <a:pt x="19527" y="214298"/>
                </a:lnTo>
                <a:lnTo>
                  <a:pt x="21591" y="220018"/>
                </a:lnTo>
                <a:lnTo>
                  <a:pt x="22966" y="225736"/>
                </a:lnTo>
                <a:lnTo>
                  <a:pt x="23884" y="231453"/>
                </a:lnTo>
                <a:lnTo>
                  <a:pt x="24495" y="237169"/>
                </a:lnTo>
                <a:lnTo>
                  <a:pt x="25854" y="241933"/>
                </a:lnTo>
                <a:lnTo>
                  <a:pt x="27714" y="246061"/>
                </a:lnTo>
                <a:lnTo>
                  <a:pt x="29906" y="249765"/>
                </a:lnTo>
                <a:lnTo>
                  <a:pt x="31367" y="253188"/>
                </a:lnTo>
                <a:lnTo>
                  <a:pt x="32342" y="256422"/>
                </a:lnTo>
                <a:lnTo>
                  <a:pt x="33424" y="262555"/>
                </a:lnTo>
                <a:lnTo>
                  <a:pt x="33905" y="268456"/>
                </a:lnTo>
                <a:lnTo>
                  <a:pt x="34986" y="271363"/>
                </a:lnTo>
                <a:lnTo>
                  <a:pt x="36659" y="274254"/>
                </a:lnTo>
                <a:lnTo>
                  <a:pt x="38727" y="277133"/>
                </a:lnTo>
                <a:lnTo>
                  <a:pt x="40105" y="280005"/>
                </a:lnTo>
                <a:lnTo>
                  <a:pt x="41024" y="282873"/>
                </a:lnTo>
                <a:lnTo>
                  <a:pt x="42318" y="291459"/>
                </a:lnTo>
                <a:lnTo>
                  <a:pt x="42863" y="30003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348"/>
          <p:cNvSpPr/>
          <p:nvPr/>
        </p:nvSpPr>
        <p:spPr>
          <a:xfrm>
            <a:off x="4160563" y="1422842"/>
            <a:ext cx="325698" cy="269128"/>
          </a:xfrm>
          <a:custGeom>
            <a:avLst/>
            <a:gdLst/>
            <a:ahLst/>
            <a:cxnLst/>
            <a:rect l="0" t="0" r="0" b="0"/>
            <a:pathLst>
              <a:path w="325698" h="322954">
                <a:moveTo>
                  <a:pt x="42819" y="58525"/>
                </a:moveTo>
                <a:lnTo>
                  <a:pt x="42819" y="63075"/>
                </a:lnTo>
                <a:lnTo>
                  <a:pt x="41867" y="65369"/>
                </a:lnTo>
                <a:lnTo>
                  <a:pt x="35975" y="74099"/>
                </a:lnTo>
                <a:lnTo>
                  <a:pt x="30887" y="83227"/>
                </a:lnTo>
                <a:lnTo>
                  <a:pt x="29150" y="88328"/>
                </a:lnTo>
                <a:lnTo>
                  <a:pt x="27991" y="93633"/>
                </a:lnTo>
                <a:lnTo>
                  <a:pt x="27218" y="99075"/>
                </a:lnTo>
                <a:lnTo>
                  <a:pt x="25752" y="104608"/>
                </a:lnTo>
                <a:lnTo>
                  <a:pt x="23821" y="110202"/>
                </a:lnTo>
                <a:lnTo>
                  <a:pt x="21581" y="115836"/>
                </a:lnTo>
                <a:lnTo>
                  <a:pt x="16552" y="129717"/>
                </a:lnTo>
                <a:lnTo>
                  <a:pt x="13878" y="137418"/>
                </a:lnTo>
                <a:lnTo>
                  <a:pt x="11142" y="144458"/>
                </a:lnTo>
                <a:lnTo>
                  <a:pt x="8366" y="151056"/>
                </a:lnTo>
                <a:lnTo>
                  <a:pt x="5563" y="157360"/>
                </a:lnTo>
                <a:lnTo>
                  <a:pt x="3694" y="164420"/>
                </a:lnTo>
                <a:lnTo>
                  <a:pt x="2448" y="171984"/>
                </a:lnTo>
                <a:lnTo>
                  <a:pt x="1618" y="179884"/>
                </a:lnTo>
                <a:lnTo>
                  <a:pt x="1064" y="187056"/>
                </a:lnTo>
                <a:lnTo>
                  <a:pt x="695" y="193742"/>
                </a:lnTo>
                <a:lnTo>
                  <a:pt x="284" y="206251"/>
                </a:lnTo>
                <a:lnTo>
                  <a:pt x="21" y="232344"/>
                </a:lnTo>
                <a:lnTo>
                  <a:pt x="0" y="240127"/>
                </a:lnTo>
                <a:lnTo>
                  <a:pt x="938" y="247220"/>
                </a:lnTo>
                <a:lnTo>
                  <a:pt x="2516" y="253854"/>
                </a:lnTo>
                <a:lnTo>
                  <a:pt x="4520" y="260182"/>
                </a:lnTo>
                <a:lnTo>
                  <a:pt x="9287" y="269753"/>
                </a:lnTo>
                <a:lnTo>
                  <a:pt x="14581" y="277181"/>
                </a:lnTo>
                <a:lnTo>
                  <a:pt x="20109" y="283658"/>
                </a:lnTo>
                <a:lnTo>
                  <a:pt x="28281" y="292251"/>
                </a:lnTo>
                <a:lnTo>
                  <a:pt x="33127" y="297210"/>
                </a:lnTo>
                <a:lnTo>
                  <a:pt x="38263" y="300516"/>
                </a:lnTo>
                <a:lnTo>
                  <a:pt x="43591" y="302719"/>
                </a:lnTo>
                <a:lnTo>
                  <a:pt x="49049" y="304189"/>
                </a:lnTo>
                <a:lnTo>
                  <a:pt x="54592" y="306121"/>
                </a:lnTo>
                <a:lnTo>
                  <a:pt x="60193" y="308361"/>
                </a:lnTo>
                <a:lnTo>
                  <a:pt x="65831" y="310807"/>
                </a:lnTo>
                <a:lnTo>
                  <a:pt x="72448" y="312438"/>
                </a:lnTo>
                <a:lnTo>
                  <a:pt x="79717" y="313525"/>
                </a:lnTo>
                <a:lnTo>
                  <a:pt x="87420" y="314250"/>
                </a:lnTo>
                <a:lnTo>
                  <a:pt x="94460" y="315686"/>
                </a:lnTo>
                <a:lnTo>
                  <a:pt x="101059" y="317595"/>
                </a:lnTo>
                <a:lnTo>
                  <a:pt x="107363" y="319821"/>
                </a:lnTo>
                <a:lnTo>
                  <a:pt x="114424" y="321305"/>
                </a:lnTo>
                <a:lnTo>
                  <a:pt x="121988" y="322294"/>
                </a:lnTo>
                <a:lnTo>
                  <a:pt x="129888" y="322953"/>
                </a:lnTo>
                <a:lnTo>
                  <a:pt x="138013" y="322440"/>
                </a:lnTo>
                <a:lnTo>
                  <a:pt x="146286" y="321146"/>
                </a:lnTo>
                <a:lnTo>
                  <a:pt x="154660" y="319331"/>
                </a:lnTo>
                <a:lnTo>
                  <a:pt x="162147" y="318120"/>
                </a:lnTo>
                <a:lnTo>
                  <a:pt x="169044" y="317313"/>
                </a:lnTo>
                <a:lnTo>
                  <a:pt x="175546" y="316775"/>
                </a:lnTo>
                <a:lnTo>
                  <a:pt x="182739" y="315464"/>
                </a:lnTo>
                <a:lnTo>
                  <a:pt x="190391" y="313638"/>
                </a:lnTo>
                <a:lnTo>
                  <a:pt x="198350" y="311468"/>
                </a:lnTo>
                <a:lnTo>
                  <a:pt x="205561" y="309068"/>
                </a:lnTo>
                <a:lnTo>
                  <a:pt x="212275" y="306516"/>
                </a:lnTo>
                <a:lnTo>
                  <a:pt x="218654" y="303862"/>
                </a:lnTo>
                <a:lnTo>
                  <a:pt x="224813" y="301141"/>
                </a:lnTo>
                <a:lnTo>
                  <a:pt x="236735" y="295577"/>
                </a:lnTo>
                <a:lnTo>
                  <a:pt x="242581" y="291807"/>
                </a:lnTo>
                <a:lnTo>
                  <a:pt x="248384" y="287388"/>
                </a:lnTo>
                <a:lnTo>
                  <a:pt x="254157" y="282538"/>
                </a:lnTo>
                <a:lnTo>
                  <a:pt x="259911" y="277399"/>
                </a:lnTo>
                <a:lnTo>
                  <a:pt x="271384" y="266610"/>
                </a:lnTo>
                <a:lnTo>
                  <a:pt x="276158" y="261065"/>
                </a:lnTo>
                <a:lnTo>
                  <a:pt x="280294" y="255464"/>
                </a:lnTo>
                <a:lnTo>
                  <a:pt x="284003" y="249825"/>
                </a:lnTo>
                <a:lnTo>
                  <a:pt x="288381" y="244161"/>
                </a:lnTo>
                <a:lnTo>
                  <a:pt x="293205" y="238480"/>
                </a:lnTo>
                <a:lnTo>
                  <a:pt x="298326" y="232787"/>
                </a:lnTo>
                <a:lnTo>
                  <a:pt x="302692" y="227087"/>
                </a:lnTo>
                <a:lnTo>
                  <a:pt x="306555" y="221382"/>
                </a:lnTo>
                <a:lnTo>
                  <a:pt x="310083" y="215674"/>
                </a:lnTo>
                <a:lnTo>
                  <a:pt x="313387" y="209011"/>
                </a:lnTo>
                <a:lnTo>
                  <a:pt x="316543" y="201711"/>
                </a:lnTo>
                <a:lnTo>
                  <a:pt x="319599" y="193987"/>
                </a:lnTo>
                <a:lnTo>
                  <a:pt x="321637" y="185981"/>
                </a:lnTo>
                <a:lnTo>
                  <a:pt x="322995" y="177785"/>
                </a:lnTo>
                <a:lnTo>
                  <a:pt x="323901" y="169464"/>
                </a:lnTo>
                <a:lnTo>
                  <a:pt x="324504" y="162012"/>
                </a:lnTo>
                <a:lnTo>
                  <a:pt x="324907" y="155139"/>
                </a:lnTo>
                <a:lnTo>
                  <a:pt x="325175" y="148651"/>
                </a:lnTo>
                <a:lnTo>
                  <a:pt x="325473" y="133823"/>
                </a:lnTo>
                <a:lnTo>
                  <a:pt x="325697" y="87493"/>
                </a:lnTo>
                <a:lnTo>
                  <a:pt x="323797" y="80694"/>
                </a:lnTo>
                <a:lnTo>
                  <a:pt x="320625" y="73304"/>
                </a:lnTo>
                <a:lnTo>
                  <a:pt x="316606" y="65520"/>
                </a:lnTo>
                <a:lnTo>
                  <a:pt x="313926" y="59378"/>
                </a:lnTo>
                <a:lnTo>
                  <a:pt x="310948" y="50014"/>
                </a:lnTo>
                <a:lnTo>
                  <a:pt x="304545" y="40137"/>
                </a:lnTo>
                <a:lnTo>
                  <a:pt x="300171" y="34836"/>
                </a:lnTo>
                <a:lnTo>
                  <a:pt x="295349" y="29397"/>
                </a:lnTo>
                <a:lnTo>
                  <a:pt x="284912" y="18274"/>
                </a:lnTo>
                <a:lnTo>
                  <a:pt x="279462" y="14546"/>
                </a:lnTo>
                <a:lnTo>
                  <a:pt x="273923" y="12061"/>
                </a:lnTo>
                <a:lnTo>
                  <a:pt x="268326" y="10403"/>
                </a:lnTo>
                <a:lnTo>
                  <a:pt x="262690" y="8346"/>
                </a:lnTo>
                <a:lnTo>
                  <a:pt x="257027" y="6023"/>
                </a:lnTo>
                <a:lnTo>
                  <a:pt x="251347" y="3521"/>
                </a:lnTo>
                <a:lnTo>
                  <a:pt x="245655" y="1853"/>
                </a:lnTo>
                <a:lnTo>
                  <a:pt x="239955" y="741"/>
                </a:lnTo>
                <a:lnTo>
                  <a:pt x="234251" y="0"/>
                </a:lnTo>
                <a:lnTo>
                  <a:pt x="227590" y="458"/>
                </a:lnTo>
                <a:lnTo>
                  <a:pt x="220292" y="1716"/>
                </a:lnTo>
                <a:lnTo>
                  <a:pt x="212570" y="3507"/>
                </a:lnTo>
                <a:lnTo>
                  <a:pt x="205516" y="4701"/>
                </a:lnTo>
                <a:lnTo>
                  <a:pt x="198909" y="5497"/>
                </a:lnTo>
                <a:lnTo>
                  <a:pt x="192599" y="6028"/>
                </a:lnTo>
                <a:lnTo>
                  <a:pt x="185534" y="7334"/>
                </a:lnTo>
                <a:lnTo>
                  <a:pt x="177968" y="9158"/>
                </a:lnTo>
                <a:lnTo>
                  <a:pt x="170066" y="11326"/>
                </a:lnTo>
                <a:lnTo>
                  <a:pt x="162893" y="14676"/>
                </a:lnTo>
                <a:lnTo>
                  <a:pt x="156206" y="18815"/>
                </a:lnTo>
                <a:lnTo>
                  <a:pt x="149842" y="23479"/>
                </a:lnTo>
                <a:lnTo>
                  <a:pt x="143695" y="27541"/>
                </a:lnTo>
                <a:lnTo>
                  <a:pt x="137692" y="31201"/>
                </a:lnTo>
                <a:lnTo>
                  <a:pt x="131786" y="34594"/>
                </a:lnTo>
                <a:lnTo>
                  <a:pt x="122682" y="40904"/>
                </a:lnTo>
                <a:lnTo>
                  <a:pt x="111399" y="4995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349"/>
          <p:cNvSpPr/>
          <p:nvPr/>
        </p:nvSpPr>
        <p:spPr>
          <a:xfrm>
            <a:off x="4657725" y="1500188"/>
            <a:ext cx="265748" cy="185738"/>
          </a:xfrm>
          <a:custGeom>
            <a:avLst/>
            <a:gdLst/>
            <a:ahLst/>
            <a:cxnLst/>
            <a:rect l="0" t="0" r="0" b="0"/>
            <a:pathLst>
              <a:path w="265748" h="222886">
                <a:moveTo>
                  <a:pt x="0" y="0"/>
                </a:moveTo>
                <a:lnTo>
                  <a:pt x="0" y="4550"/>
                </a:lnTo>
                <a:lnTo>
                  <a:pt x="952" y="5891"/>
                </a:lnTo>
                <a:lnTo>
                  <a:pt x="2540" y="6785"/>
                </a:lnTo>
                <a:lnTo>
                  <a:pt x="4550" y="7380"/>
                </a:lnTo>
                <a:lnTo>
                  <a:pt x="9325" y="10582"/>
                </a:lnTo>
                <a:lnTo>
                  <a:pt x="14621" y="15181"/>
                </a:lnTo>
                <a:lnTo>
                  <a:pt x="20150" y="20399"/>
                </a:lnTo>
                <a:lnTo>
                  <a:pt x="28323" y="25893"/>
                </a:lnTo>
                <a:lnTo>
                  <a:pt x="33169" y="28692"/>
                </a:lnTo>
                <a:lnTo>
                  <a:pt x="41094" y="34342"/>
                </a:lnTo>
                <a:lnTo>
                  <a:pt x="48744" y="40980"/>
                </a:lnTo>
                <a:lnTo>
                  <a:pt x="58494" y="50281"/>
                </a:lnTo>
                <a:lnTo>
                  <a:pt x="63761" y="54475"/>
                </a:lnTo>
                <a:lnTo>
                  <a:pt x="69177" y="58224"/>
                </a:lnTo>
                <a:lnTo>
                  <a:pt x="74693" y="61676"/>
                </a:lnTo>
                <a:lnTo>
                  <a:pt x="80275" y="65882"/>
                </a:lnTo>
                <a:lnTo>
                  <a:pt x="85902" y="70591"/>
                </a:lnTo>
                <a:lnTo>
                  <a:pt x="91558" y="75636"/>
                </a:lnTo>
                <a:lnTo>
                  <a:pt x="102922" y="86321"/>
                </a:lnTo>
                <a:lnTo>
                  <a:pt x="125740" y="108702"/>
                </a:lnTo>
                <a:lnTo>
                  <a:pt x="131452" y="113426"/>
                </a:lnTo>
                <a:lnTo>
                  <a:pt x="137164" y="117527"/>
                </a:lnTo>
                <a:lnTo>
                  <a:pt x="142878" y="121214"/>
                </a:lnTo>
                <a:lnTo>
                  <a:pt x="148591" y="125576"/>
                </a:lnTo>
                <a:lnTo>
                  <a:pt x="154306" y="130390"/>
                </a:lnTo>
                <a:lnTo>
                  <a:pt x="160021" y="135504"/>
                </a:lnTo>
                <a:lnTo>
                  <a:pt x="171450" y="146266"/>
                </a:lnTo>
                <a:lnTo>
                  <a:pt x="177165" y="151803"/>
                </a:lnTo>
                <a:lnTo>
                  <a:pt x="182880" y="156447"/>
                </a:lnTo>
                <a:lnTo>
                  <a:pt x="188595" y="160495"/>
                </a:lnTo>
                <a:lnTo>
                  <a:pt x="194310" y="164147"/>
                </a:lnTo>
                <a:lnTo>
                  <a:pt x="199072" y="168486"/>
                </a:lnTo>
                <a:lnTo>
                  <a:pt x="203200" y="173284"/>
                </a:lnTo>
                <a:lnTo>
                  <a:pt x="206904" y="178387"/>
                </a:lnTo>
                <a:lnTo>
                  <a:pt x="211278" y="182742"/>
                </a:lnTo>
                <a:lnTo>
                  <a:pt x="216099" y="186598"/>
                </a:lnTo>
                <a:lnTo>
                  <a:pt x="221219" y="190121"/>
                </a:lnTo>
                <a:lnTo>
                  <a:pt x="229447" y="196575"/>
                </a:lnTo>
                <a:lnTo>
                  <a:pt x="236278" y="202619"/>
                </a:lnTo>
                <a:lnTo>
                  <a:pt x="242490" y="208480"/>
                </a:lnTo>
                <a:lnTo>
                  <a:pt x="245480" y="210424"/>
                </a:lnTo>
                <a:lnTo>
                  <a:pt x="251342" y="212584"/>
                </a:lnTo>
                <a:lnTo>
                  <a:pt x="253286" y="214113"/>
                </a:lnTo>
                <a:lnTo>
                  <a:pt x="254582" y="216084"/>
                </a:lnTo>
                <a:lnTo>
                  <a:pt x="255446" y="218351"/>
                </a:lnTo>
                <a:lnTo>
                  <a:pt x="256975" y="219862"/>
                </a:lnTo>
                <a:lnTo>
                  <a:pt x="258946" y="220870"/>
                </a:lnTo>
                <a:lnTo>
                  <a:pt x="265747" y="22288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350"/>
          <p:cNvSpPr/>
          <p:nvPr/>
        </p:nvSpPr>
        <p:spPr>
          <a:xfrm>
            <a:off x="4658231" y="1493043"/>
            <a:ext cx="239525" cy="207170"/>
          </a:xfrm>
          <a:custGeom>
            <a:avLst/>
            <a:gdLst/>
            <a:ahLst/>
            <a:cxnLst/>
            <a:rect l="0" t="0" r="0" b="0"/>
            <a:pathLst>
              <a:path w="239525" h="248604">
                <a:moveTo>
                  <a:pt x="239524" y="0"/>
                </a:moveTo>
                <a:lnTo>
                  <a:pt x="227593" y="0"/>
                </a:lnTo>
                <a:lnTo>
                  <a:pt x="224902" y="1905"/>
                </a:lnTo>
                <a:lnTo>
                  <a:pt x="219374" y="9102"/>
                </a:lnTo>
                <a:lnTo>
                  <a:pt x="215613" y="12735"/>
                </a:lnTo>
                <a:lnTo>
                  <a:pt x="211201" y="16110"/>
                </a:lnTo>
                <a:lnTo>
                  <a:pt x="206355" y="19313"/>
                </a:lnTo>
                <a:lnTo>
                  <a:pt x="201219" y="23353"/>
                </a:lnTo>
                <a:lnTo>
                  <a:pt x="195890" y="27951"/>
                </a:lnTo>
                <a:lnTo>
                  <a:pt x="190432" y="32921"/>
                </a:lnTo>
                <a:lnTo>
                  <a:pt x="179288" y="43524"/>
                </a:lnTo>
                <a:lnTo>
                  <a:pt x="173649" y="49019"/>
                </a:lnTo>
                <a:lnTo>
                  <a:pt x="167985" y="55539"/>
                </a:lnTo>
                <a:lnTo>
                  <a:pt x="162304" y="62744"/>
                </a:lnTo>
                <a:lnTo>
                  <a:pt x="156612" y="70404"/>
                </a:lnTo>
                <a:lnTo>
                  <a:pt x="145207" y="86536"/>
                </a:lnTo>
                <a:lnTo>
                  <a:pt x="139499" y="94838"/>
                </a:lnTo>
                <a:lnTo>
                  <a:pt x="132836" y="103230"/>
                </a:lnTo>
                <a:lnTo>
                  <a:pt x="125536" y="111683"/>
                </a:lnTo>
                <a:lnTo>
                  <a:pt x="110758" y="127742"/>
                </a:lnTo>
                <a:lnTo>
                  <a:pt x="91728" y="147493"/>
                </a:lnTo>
                <a:lnTo>
                  <a:pt x="79857" y="159532"/>
                </a:lnTo>
                <a:lnTo>
                  <a:pt x="74024" y="166362"/>
                </a:lnTo>
                <a:lnTo>
                  <a:pt x="68231" y="173773"/>
                </a:lnTo>
                <a:lnTo>
                  <a:pt x="62464" y="181571"/>
                </a:lnTo>
                <a:lnTo>
                  <a:pt x="56714" y="187723"/>
                </a:lnTo>
                <a:lnTo>
                  <a:pt x="50976" y="192776"/>
                </a:lnTo>
                <a:lnTo>
                  <a:pt x="45246" y="197097"/>
                </a:lnTo>
                <a:lnTo>
                  <a:pt x="40473" y="201883"/>
                </a:lnTo>
                <a:lnTo>
                  <a:pt x="36338" y="206979"/>
                </a:lnTo>
                <a:lnTo>
                  <a:pt x="32630" y="212281"/>
                </a:lnTo>
                <a:lnTo>
                  <a:pt x="29205" y="216768"/>
                </a:lnTo>
                <a:lnTo>
                  <a:pt x="22859" y="224294"/>
                </a:lnTo>
                <a:lnTo>
                  <a:pt x="19833" y="226682"/>
                </a:lnTo>
                <a:lnTo>
                  <a:pt x="13931" y="229335"/>
                </a:lnTo>
                <a:lnTo>
                  <a:pt x="8134" y="233054"/>
                </a:lnTo>
                <a:lnTo>
                  <a:pt x="5253" y="235380"/>
                </a:lnTo>
                <a:lnTo>
                  <a:pt x="3334" y="237882"/>
                </a:lnTo>
                <a:lnTo>
                  <a:pt x="2054" y="240503"/>
                </a:lnTo>
                <a:lnTo>
                  <a:pt x="0" y="247003"/>
                </a:lnTo>
                <a:lnTo>
                  <a:pt x="784" y="247536"/>
                </a:lnTo>
                <a:lnTo>
                  <a:pt x="8067" y="24860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351"/>
          <p:cNvSpPr/>
          <p:nvPr/>
        </p:nvSpPr>
        <p:spPr>
          <a:xfrm>
            <a:off x="5043487" y="1564481"/>
            <a:ext cx="257176" cy="35719"/>
          </a:xfrm>
          <a:custGeom>
            <a:avLst/>
            <a:gdLst/>
            <a:ahLst/>
            <a:cxnLst/>
            <a:rect l="0" t="0" r="0" b="0"/>
            <a:pathLst>
              <a:path w="257176" h="42863">
                <a:moveTo>
                  <a:pt x="0" y="42862"/>
                </a:moveTo>
                <a:lnTo>
                  <a:pt x="43381" y="42862"/>
                </a:lnTo>
                <a:lnTo>
                  <a:pt x="48923" y="41910"/>
                </a:lnTo>
                <a:lnTo>
                  <a:pt x="55475" y="40323"/>
                </a:lnTo>
                <a:lnTo>
                  <a:pt x="62702" y="38312"/>
                </a:lnTo>
                <a:lnTo>
                  <a:pt x="69423" y="36971"/>
                </a:lnTo>
                <a:lnTo>
                  <a:pt x="75810" y="36077"/>
                </a:lnTo>
                <a:lnTo>
                  <a:pt x="81973" y="35482"/>
                </a:lnTo>
                <a:lnTo>
                  <a:pt x="88938" y="35084"/>
                </a:lnTo>
                <a:lnTo>
                  <a:pt x="104298" y="34643"/>
                </a:lnTo>
                <a:lnTo>
                  <a:pt x="112395" y="33573"/>
                </a:lnTo>
                <a:lnTo>
                  <a:pt x="120650" y="31907"/>
                </a:lnTo>
                <a:lnTo>
                  <a:pt x="129011" y="29844"/>
                </a:lnTo>
                <a:lnTo>
                  <a:pt x="136490" y="28468"/>
                </a:lnTo>
                <a:lnTo>
                  <a:pt x="143381" y="27551"/>
                </a:lnTo>
                <a:lnTo>
                  <a:pt x="149880" y="26940"/>
                </a:lnTo>
                <a:lnTo>
                  <a:pt x="157070" y="25580"/>
                </a:lnTo>
                <a:lnTo>
                  <a:pt x="164721" y="23721"/>
                </a:lnTo>
                <a:lnTo>
                  <a:pt x="172679" y="21529"/>
                </a:lnTo>
                <a:lnTo>
                  <a:pt x="179889" y="20068"/>
                </a:lnTo>
                <a:lnTo>
                  <a:pt x="186601" y="19094"/>
                </a:lnTo>
                <a:lnTo>
                  <a:pt x="192980" y="18444"/>
                </a:lnTo>
                <a:lnTo>
                  <a:pt x="199139" y="17058"/>
                </a:lnTo>
                <a:lnTo>
                  <a:pt x="205149" y="15182"/>
                </a:lnTo>
                <a:lnTo>
                  <a:pt x="211061" y="12979"/>
                </a:lnTo>
                <a:lnTo>
                  <a:pt x="216908" y="11510"/>
                </a:lnTo>
                <a:lnTo>
                  <a:pt x="222710" y="10531"/>
                </a:lnTo>
                <a:lnTo>
                  <a:pt x="228483" y="9878"/>
                </a:lnTo>
                <a:lnTo>
                  <a:pt x="234237" y="9443"/>
                </a:lnTo>
                <a:lnTo>
                  <a:pt x="239978" y="9153"/>
                </a:lnTo>
                <a:lnTo>
                  <a:pt x="245711" y="8959"/>
                </a:lnTo>
                <a:lnTo>
                  <a:pt x="249532" y="7878"/>
                </a:lnTo>
                <a:lnTo>
                  <a:pt x="252080" y="6205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352"/>
          <p:cNvSpPr/>
          <p:nvPr/>
        </p:nvSpPr>
        <p:spPr>
          <a:xfrm>
            <a:off x="5326380" y="1457352"/>
            <a:ext cx="188597" cy="199987"/>
          </a:xfrm>
          <a:custGeom>
            <a:avLst/>
            <a:gdLst/>
            <a:ahLst/>
            <a:cxnLst/>
            <a:rect l="0" t="0" r="0" b="0"/>
            <a:pathLst>
              <a:path w="188597" h="239984">
                <a:moveTo>
                  <a:pt x="0" y="25684"/>
                </a:moveTo>
                <a:lnTo>
                  <a:pt x="4551" y="21133"/>
                </a:lnTo>
                <a:lnTo>
                  <a:pt x="6844" y="19793"/>
                </a:lnTo>
                <a:lnTo>
                  <a:pt x="11932" y="18303"/>
                </a:lnTo>
                <a:lnTo>
                  <a:pt x="15601" y="17465"/>
                </a:lnTo>
                <a:lnTo>
                  <a:pt x="21239" y="12665"/>
                </a:lnTo>
                <a:lnTo>
                  <a:pt x="24637" y="11290"/>
                </a:lnTo>
                <a:lnTo>
                  <a:pt x="28807" y="10373"/>
                </a:lnTo>
                <a:lnTo>
                  <a:pt x="33493" y="9762"/>
                </a:lnTo>
                <a:lnTo>
                  <a:pt x="38521" y="8402"/>
                </a:lnTo>
                <a:lnTo>
                  <a:pt x="43779" y="6542"/>
                </a:lnTo>
                <a:lnTo>
                  <a:pt x="49188" y="4350"/>
                </a:lnTo>
                <a:lnTo>
                  <a:pt x="54700" y="2889"/>
                </a:lnTo>
                <a:lnTo>
                  <a:pt x="60280" y="1915"/>
                </a:lnTo>
                <a:lnTo>
                  <a:pt x="65904" y="1265"/>
                </a:lnTo>
                <a:lnTo>
                  <a:pt x="71559" y="832"/>
                </a:lnTo>
                <a:lnTo>
                  <a:pt x="77234" y="544"/>
                </a:lnTo>
                <a:lnTo>
                  <a:pt x="91782" y="138"/>
                </a:lnTo>
                <a:lnTo>
                  <a:pt x="109782" y="0"/>
                </a:lnTo>
                <a:lnTo>
                  <a:pt x="115098" y="942"/>
                </a:lnTo>
                <a:lnTo>
                  <a:pt x="120547" y="2522"/>
                </a:lnTo>
                <a:lnTo>
                  <a:pt x="126085" y="4527"/>
                </a:lnTo>
                <a:lnTo>
                  <a:pt x="130730" y="5865"/>
                </a:lnTo>
                <a:lnTo>
                  <a:pt x="134778" y="6756"/>
                </a:lnTo>
                <a:lnTo>
                  <a:pt x="138430" y="7350"/>
                </a:lnTo>
                <a:lnTo>
                  <a:pt x="140864" y="9652"/>
                </a:lnTo>
                <a:lnTo>
                  <a:pt x="142487" y="13091"/>
                </a:lnTo>
                <a:lnTo>
                  <a:pt x="143569" y="17288"/>
                </a:lnTo>
                <a:lnTo>
                  <a:pt x="147312" y="24493"/>
                </a:lnTo>
                <a:lnTo>
                  <a:pt x="149643" y="27747"/>
                </a:lnTo>
                <a:lnTo>
                  <a:pt x="152233" y="33904"/>
                </a:lnTo>
                <a:lnTo>
                  <a:pt x="152924" y="36879"/>
                </a:lnTo>
                <a:lnTo>
                  <a:pt x="152432" y="40767"/>
                </a:lnTo>
                <a:lnTo>
                  <a:pt x="151152" y="45264"/>
                </a:lnTo>
                <a:lnTo>
                  <a:pt x="149345" y="50168"/>
                </a:lnTo>
                <a:lnTo>
                  <a:pt x="147189" y="55341"/>
                </a:lnTo>
                <a:lnTo>
                  <a:pt x="144799" y="60696"/>
                </a:lnTo>
                <a:lnTo>
                  <a:pt x="139603" y="71725"/>
                </a:lnTo>
                <a:lnTo>
                  <a:pt x="134119" y="82977"/>
                </a:lnTo>
                <a:lnTo>
                  <a:pt x="130370" y="87692"/>
                </a:lnTo>
                <a:lnTo>
                  <a:pt x="125966" y="91787"/>
                </a:lnTo>
                <a:lnTo>
                  <a:pt x="121125" y="95471"/>
                </a:lnTo>
                <a:lnTo>
                  <a:pt x="116945" y="100783"/>
                </a:lnTo>
                <a:lnTo>
                  <a:pt x="113206" y="107183"/>
                </a:lnTo>
                <a:lnTo>
                  <a:pt x="109761" y="114307"/>
                </a:lnTo>
                <a:lnTo>
                  <a:pt x="105559" y="120961"/>
                </a:lnTo>
                <a:lnTo>
                  <a:pt x="100853" y="127302"/>
                </a:lnTo>
                <a:lnTo>
                  <a:pt x="95810" y="133434"/>
                </a:lnTo>
                <a:lnTo>
                  <a:pt x="91496" y="139428"/>
                </a:lnTo>
                <a:lnTo>
                  <a:pt x="87668" y="145328"/>
                </a:lnTo>
                <a:lnTo>
                  <a:pt x="84163" y="151167"/>
                </a:lnTo>
                <a:lnTo>
                  <a:pt x="80874" y="156964"/>
                </a:lnTo>
                <a:lnTo>
                  <a:pt x="74679" y="168486"/>
                </a:lnTo>
                <a:lnTo>
                  <a:pt x="71694" y="173273"/>
                </a:lnTo>
                <a:lnTo>
                  <a:pt x="68751" y="177416"/>
                </a:lnTo>
                <a:lnTo>
                  <a:pt x="65837" y="181132"/>
                </a:lnTo>
                <a:lnTo>
                  <a:pt x="63894" y="185513"/>
                </a:lnTo>
                <a:lnTo>
                  <a:pt x="62599" y="190339"/>
                </a:lnTo>
                <a:lnTo>
                  <a:pt x="61735" y="195462"/>
                </a:lnTo>
                <a:lnTo>
                  <a:pt x="61159" y="199829"/>
                </a:lnTo>
                <a:lnTo>
                  <a:pt x="60520" y="207222"/>
                </a:lnTo>
                <a:lnTo>
                  <a:pt x="60236" y="213682"/>
                </a:lnTo>
                <a:lnTo>
                  <a:pt x="60075" y="222675"/>
                </a:lnTo>
                <a:lnTo>
                  <a:pt x="60053" y="225591"/>
                </a:lnTo>
                <a:lnTo>
                  <a:pt x="60990" y="228488"/>
                </a:lnTo>
                <a:lnTo>
                  <a:pt x="64572" y="234247"/>
                </a:lnTo>
                <a:lnTo>
                  <a:pt x="66861" y="236163"/>
                </a:lnTo>
                <a:lnTo>
                  <a:pt x="69339" y="237441"/>
                </a:lnTo>
                <a:lnTo>
                  <a:pt x="74633" y="238861"/>
                </a:lnTo>
                <a:lnTo>
                  <a:pt x="80161" y="239492"/>
                </a:lnTo>
                <a:lnTo>
                  <a:pt x="83920" y="239660"/>
                </a:lnTo>
                <a:lnTo>
                  <a:pt x="97362" y="239897"/>
                </a:lnTo>
                <a:lnTo>
                  <a:pt x="118502" y="239983"/>
                </a:lnTo>
                <a:lnTo>
                  <a:pt x="123769" y="239035"/>
                </a:lnTo>
                <a:lnTo>
                  <a:pt x="129186" y="237451"/>
                </a:lnTo>
                <a:lnTo>
                  <a:pt x="134702" y="235442"/>
                </a:lnTo>
                <a:lnTo>
                  <a:pt x="139331" y="234103"/>
                </a:lnTo>
                <a:lnTo>
                  <a:pt x="143370" y="233210"/>
                </a:lnTo>
                <a:lnTo>
                  <a:pt x="147015" y="232614"/>
                </a:lnTo>
                <a:lnTo>
                  <a:pt x="151350" y="231265"/>
                </a:lnTo>
                <a:lnTo>
                  <a:pt x="156146" y="229413"/>
                </a:lnTo>
                <a:lnTo>
                  <a:pt x="161247" y="227226"/>
                </a:lnTo>
                <a:lnTo>
                  <a:pt x="165601" y="224815"/>
                </a:lnTo>
                <a:lnTo>
                  <a:pt x="169456" y="222256"/>
                </a:lnTo>
                <a:lnTo>
                  <a:pt x="172978" y="219597"/>
                </a:lnTo>
                <a:lnTo>
                  <a:pt x="176279" y="217824"/>
                </a:lnTo>
                <a:lnTo>
                  <a:pt x="179432" y="216643"/>
                </a:lnTo>
                <a:lnTo>
                  <a:pt x="188596" y="21427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353"/>
          <p:cNvSpPr/>
          <p:nvPr/>
        </p:nvSpPr>
        <p:spPr>
          <a:xfrm>
            <a:off x="5566807" y="1450276"/>
            <a:ext cx="205296" cy="203976"/>
          </a:xfrm>
          <a:custGeom>
            <a:avLst/>
            <a:gdLst/>
            <a:ahLst/>
            <a:cxnLst/>
            <a:rect l="0" t="0" r="0" b="0"/>
            <a:pathLst>
              <a:path w="205296" h="244771">
                <a:moveTo>
                  <a:pt x="93900" y="17031"/>
                </a:moveTo>
                <a:lnTo>
                  <a:pt x="93900" y="4261"/>
                </a:lnTo>
                <a:lnTo>
                  <a:pt x="92948" y="2803"/>
                </a:lnTo>
                <a:lnTo>
                  <a:pt x="91360" y="1830"/>
                </a:lnTo>
                <a:lnTo>
                  <a:pt x="87056" y="750"/>
                </a:lnTo>
                <a:lnTo>
                  <a:pt x="81968" y="270"/>
                </a:lnTo>
                <a:lnTo>
                  <a:pt x="78299" y="0"/>
                </a:lnTo>
                <a:lnTo>
                  <a:pt x="74902" y="2477"/>
                </a:lnTo>
                <a:lnTo>
                  <a:pt x="70216" y="6752"/>
                </a:lnTo>
                <a:lnTo>
                  <a:pt x="62223" y="14515"/>
                </a:lnTo>
                <a:lnTo>
                  <a:pt x="56644" y="20040"/>
                </a:lnTo>
                <a:lnTo>
                  <a:pt x="53823" y="23800"/>
                </a:lnTo>
                <a:lnTo>
                  <a:pt x="50990" y="28211"/>
                </a:lnTo>
                <a:lnTo>
                  <a:pt x="48148" y="33057"/>
                </a:lnTo>
                <a:lnTo>
                  <a:pt x="45301" y="37240"/>
                </a:lnTo>
                <a:lnTo>
                  <a:pt x="39598" y="44428"/>
                </a:lnTo>
                <a:lnTo>
                  <a:pt x="36743" y="48630"/>
                </a:lnTo>
                <a:lnTo>
                  <a:pt x="33888" y="53337"/>
                </a:lnTo>
                <a:lnTo>
                  <a:pt x="31032" y="58380"/>
                </a:lnTo>
                <a:lnTo>
                  <a:pt x="25319" y="69063"/>
                </a:lnTo>
                <a:lnTo>
                  <a:pt x="13889" y="91444"/>
                </a:lnTo>
                <a:lnTo>
                  <a:pt x="11985" y="97120"/>
                </a:lnTo>
                <a:lnTo>
                  <a:pt x="10715" y="102809"/>
                </a:lnTo>
                <a:lnTo>
                  <a:pt x="9868" y="108506"/>
                </a:lnTo>
                <a:lnTo>
                  <a:pt x="8351" y="114209"/>
                </a:lnTo>
                <a:lnTo>
                  <a:pt x="6388" y="119917"/>
                </a:lnTo>
                <a:lnTo>
                  <a:pt x="4126" y="125627"/>
                </a:lnTo>
                <a:lnTo>
                  <a:pt x="2618" y="132290"/>
                </a:lnTo>
                <a:lnTo>
                  <a:pt x="1613" y="139591"/>
                </a:lnTo>
                <a:lnTo>
                  <a:pt x="943" y="147315"/>
                </a:lnTo>
                <a:lnTo>
                  <a:pt x="496" y="154370"/>
                </a:lnTo>
                <a:lnTo>
                  <a:pt x="0" y="167288"/>
                </a:lnTo>
                <a:lnTo>
                  <a:pt x="820" y="172447"/>
                </a:lnTo>
                <a:lnTo>
                  <a:pt x="2319" y="176839"/>
                </a:lnTo>
                <a:lnTo>
                  <a:pt x="11569" y="195283"/>
                </a:lnTo>
                <a:lnTo>
                  <a:pt x="14248" y="199683"/>
                </a:lnTo>
                <a:lnTo>
                  <a:pt x="19764" y="207112"/>
                </a:lnTo>
                <a:lnTo>
                  <a:pt x="22568" y="211379"/>
                </a:lnTo>
                <a:lnTo>
                  <a:pt x="25391" y="216129"/>
                </a:lnTo>
                <a:lnTo>
                  <a:pt x="28225" y="221201"/>
                </a:lnTo>
                <a:lnTo>
                  <a:pt x="31067" y="224582"/>
                </a:lnTo>
                <a:lnTo>
                  <a:pt x="33913" y="226836"/>
                </a:lnTo>
                <a:lnTo>
                  <a:pt x="40569" y="230293"/>
                </a:lnTo>
                <a:lnTo>
                  <a:pt x="49878" y="235004"/>
                </a:lnTo>
                <a:lnTo>
                  <a:pt x="54074" y="236641"/>
                </a:lnTo>
                <a:lnTo>
                  <a:pt x="57825" y="237733"/>
                </a:lnTo>
                <a:lnTo>
                  <a:pt x="61277" y="238461"/>
                </a:lnTo>
                <a:lnTo>
                  <a:pt x="67654" y="239269"/>
                </a:lnTo>
                <a:lnTo>
                  <a:pt x="70688" y="239485"/>
                </a:lnTo>
                <a:lnTo>
                  <a:pt x="74615" y="240581"/>
                </a:lnTo>
                <a:lnTo>
                  <a:pt x="79138" y="242264"/>
                </a:lnTo>
                <a:lnTo>
                  <a:pt x="84059" y="244339"/>
                </a:lnTo>
                <a:lnTo>
                  <a:pt x="89244" y="244770"/>
                </a:lnTo>
                <a:lnTo>
                  <a:pt x="94606" y="244104"/>
                </a:lnTo>
                <a:lnTo>
                  <a:pt x="100086" y="242708"/>
                </a:lnTo>
                <a:lnTo>
                  <a:pt x="105644" y="240825"/>
                </a:lnTo>
                <a:lnTo>
                  <a:pt x="111254" y="238617"/>
                </a:lnTo>
                <a:lnTo>
                  <a:pt x="116899" y="236192"/>
                </a:lnTo>
                <a:lnTo>
                  <a:pt x="128252" y="230959"/>
                </a:lnTo>
                <a:lnTo>
                  <a:pt x="151062" y="219838"/>
                </a:lnTo>
                <a:lnTo>
                  <a:pt x="155821" y="217005"/>
                </a:lnTo>
                <a:lnTo>
                  <a:pt x="159946" y="214165"/>
                </a:lnTo>
                <a:lnTo>
                  <a:pt x="163648" y="211319"/>
                </a:lnTo>
                <a:lnTo>
                  <a:pt x="168022" y="207516"/>
                </a:lnTo>
                <a:lnTo>
                  <a:pt x="172842" y="203076"/>
                </a:lnTo>
                <a:lnTo>
                  <a:pt x="186188" y="190266"/>
                </a:lnTo>
                <a:lnTo>
                  <a:pt x="189716" y="186813"/>
                </a:lnTo>
                <a:lnTo>
                  <a:pt x="193020" y="182607"/>
                </a:lnTo>
                <a:lnTo>
                  <a:pt x="196174" y="177897"/>
                </a:lnTo>
                <a:lnTo>
                  <a:pt x="199231" y="172853"/>
                </a:lnTo>
                <a:lnTo>
                  <a:pt x="201268" y="167585"/>
                </a:lnTo>
                <a:lnTo>
                  <a:pt x="202626" y="162167"/>
                </a:lnTo>
                <a:lnTo>
                  <a:pt x="203532" y="156651"/>
                </a:lnTo>
                <a:lnTo>
                  <a:pt x="204136" y="152021"/>
                </a:lnTo>
                <a:lnTo>
                  <a:pt x="204538" y="147982"/>
                </a:lnTo>
                <a:lnTo>
                  <a:pt x="204806" y="144337"/>
                </a:lnTo>
                <a:lnTo>
                  <a:pt x="204985" y="140001"/>
                </a:lnTo>
                <a:lnTo>
                  <a:pt x="205184" y="130105"/>
                </a:lnTo>
                <a:lnTo>
                  <a:pt x="205295" y="113823"/>
                </a:lnTo>
                <a:lnTo>
                  <a:pt x="204359" y="109181"/>
                </a:lnTo>
                <a:lnTo>
                  <a:pt x="202782" y="105135"/>
                </a:lnTo>
                <a:lnTo>
                  <a:pt x="200778" y="101484"/>
                </a:lnTo>
                <a:lnTo>
                  <a:pt x="193407" y="87245"/>
                </a:lnTo>
                <a:lnTo>
                  <a:pt x="185191" y="70961"/>
                </a:lnTo>
                <a:lnTo>
                  <a:pt x="181430" y="66319"/>
                </a:lnTo>
                <a:lnTo>
                  <a:pt x="177018" y="62272"/>
                </a:lnTo>
                <a:lnTo>
                  <a:pt x="172173" y="58622"/>
                </a:lnTo>
                <a:lnTo>
                  <a:pt x="167037" y="55236"/>
                </a:lnTo>
                <a:lnTo>
                  <a:pt x="161708" y="52026"/>
                </a:lnTo>
                <a:lnTo>
                  <a:pt x="156251" y="48934"/>
                </a:lnTo>
                <a:lnTo>
                  <a:pt x="150707" y="44967"/>
                </a:lnTo>
                <a:lnTo>
                  <a:pt x="145106" y="40417"/>
                </a:lnTo>
                <a:lnTo>
                  <a:pt x="139467" y="35479"/>
                </a:lnTo>
                <a:lnTo>
                  <a:pt x="133803" y="32187"/>
                </a:lnTo>
                <a:lnTo>
                  <a:pt x="128122" y="29993"/>
                </a:lnTo>
                <a:lnTo>
                  <a:pt x="122430" y="28530"/>
                </a:lnTo>
                <a:lnTo>
                  <a:pt x="116730" y="26602"/>
                </a:lnTo>
                <a:lnTo>
                  <a:pt x="111025" y="24364"/>
                </a:lnTo>
                <a:lnTo>
                  <a:pt x="105317" y="21920"/>
                </a:lnTo>
                <a:lnTo>
                  <a:pt x="93894" y="16664"/>
                </a:lnTo>
                <a:lnTo>
                  <a:pt x="88181" y="13929"/>
                </a:lnTo>
                <a:lnTo>
                  <a:pt x="82467" y="12105"/>
                </a:lnTo>
                <a:lnTo>
                  <a:pt x="76753" y="10890"/>
                </a:lnTo>
                <a:lnTo>
                  <a:pt x="71039" y="10079"/>
                </a:lnTo>
                <a:lnTo>
                  <a:pt x="65324" y="9539"/>
                </a:lnTo>
                <a:lnTo>
                  <a:pt x="59610" y="9179"/>
                </a:lnTo>
                <a:lnTo>
                  <a:pt x="49132" y="8779"/>
                </a:lnTo>
                <a:lnTo>
                  <a:pt x="37879" y="8553"/>
                </a:lnTo>
                <a:lnTo>
                  <a:pt x="25320" y="845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354"/>
          <p:cNvSpPr/>
          <p:nvPr/>
        </p:nvSpPr>
        <p:spPr>
          <a:xfrm>
            <a:off x="2712120" y="2028825"/>
            <a:ext cx="273968" cy="42864"/>
          </a:xfrm>
          <a:custGeom>
            <a:avLst/>
            <a:gdLst/>
            <a:ahLst/>
            <a:cxnLst/>
            <a:rect l="0" t="0" r="0" b="0"/>
            <a:pathLst>
              <a:path w="273968" h="51437">
                <a:moveTo>
                  <a:pt x="8219" y="51436"/>
                </a:moveTo>
                <a:lnTo>
                  <a:pt x="0" y="51436"/>
                </a:lnTo>
                <a:lnTo>
                  <a:pt x="4656" y="51436"/>
                </a:lnTo>
                <a:lnTo>
                  <a:pt x="2507" y="51436"/>
                </a:lnTo>
                <a:lnTo>
                  <a:pt x="5046" y="51436"/>
                </a:lnTo>
                <a:lnTo>
                  <a:pt x="7056" y="50483"/>
                </a:lnTo>
                <a:lnTo>
                  <a:pt x="9349" y="48896"/>
                </a:lnTo>
                <a:lnTo>
                  <a:pt x="11830" y="46885"/>
                </a:lnTo>
                <a:lnTo>
                  <a:pt x="14436" y="45544"/>
                </a:lnTo>
                <a:lnTo>
                  <a:pt x="19873" y="44055"/>
                </a:lnTo>
                <a:lnTo>
                  <a:pt x="28004" y="43393"/>
                </a:lnTo>
                <a:lnTo>
                  <a:pt x="32839" y="43216"/>
                </a:lnTo>
                <a:lnTo>
                  <a:pt x="37967" y="42146"/>
                </a:lnTo>
                <a:lnTo>
                  <a:pt x="43291" y="40480"/>
                </a:lnTo>
                <a:lnTo>
                  <a:pt x="48746" y="38417"/>
                </a:lnTo>
                <a:lnTo>
                  <a:pt x="54287" y="36089"/>
                </a:lnTo>
                <a:lnTo>
                  <a:pt x="59886" y="33584"/>
                </a:lnTo>
                <a:lnTo>
                  <a:pt x="65524" y="30962"/>
                </a:lnTo>
                <a:lnTo>
                  <a:pt x="72140" y="29214"/>
                </a:lnTo>
                <a:lnTo>
                  <a:pt x="79408" y="28049"/>
                </a:lnTo>
                <a:lnTo>
                  <a:pt x="87111" y="27272"/>
                </a:lnTo>
                <a:lnTo>
                  <a:pt x="94151" y="25801"/>
                </a:lnTo>
                <a:lnTo>
                  <a:pt x="100750" y="23869"/>
                </a:lnTo>
                <a:lnTo>
                  <a:pt x="107054" y="21628"/>
                </a:lnTo>
                <a:lnTo>
                  <a:pt x="113162" y="19181"/>
                </a:lnTo>
                <a:lnTo>
                  <a:pt x="119138" y="16598"/>
                </a:lnTo>
                <a:lnTo>
                  <a:pt x="125028" y="13923"/>
                </a:lnTo>
                <a:lnTo>
                  <a:pt x="131812" y="12140"/>
                </a:lnTo>
                <a:lnTo>
                  <a:pt x="139192" y="10951"/>
                </a:lnTo>
                <a:lnTo>
                  <a:pt x="146970" y="10158"/>
                </a:lnTo>
                <a:lnTo>
                  <a:pt x="154059" y="8677"/>
                </a:lnTo>
                <a:lnTo>
                  <a:pt x="160691" y="6738"/>
                </a:lnTo>
                <a:lnTo>
                  <a:pt x="167017" y="4492"/>
                </a:lnTo>
                <a:lnTo>
                  <a:pt x="173140" y="2995"/>
                </a:lnTo>
                <a:lnTo>
                  <a:pt x="179126" y="1997"/>
                </a:lnTo>
                <a:lnTo>
                  <a:pt x="185022" y="1331"/>
                </a:lnTo>
                <a:lnTo>
                  <a:pt x="190858" y="888"/>
                </a:lnTo>
                <a:lnTo>
                  <a:pt x="196654" y="592"/>
                </a:lnTo>
                <a:lnTo>
                  <a:pt x="208173" y="263"/>
                </a:lnTo>
                <a:lnTo>
                  <a:pt x="255030" y="16"/>
                </a:lnTo>
                <a:lnTo>
                  <a:pt x="273967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355"/>
          <p:cNvSpPr/>
          <p:nvPr/>
        </p:nvSpPr>
        <p:spPr>
          <a:xfrm>
            <a:off x="3114767" y="1871691"/>
            <a:ext cx="376560" cy="278579"/>
          </a:xfrm>
          <a:custGeom>
            <a:avLst/>
            <a:gdLst/>
            <a:ahLst/>
            <a:cxnLst/>
            <a:rect l="0" t="0" r="0" b="0"/>
            <a:pathLst>
              <a:path w="376560" h="334295">
                <a:moveTo>
                  <a:pt x="179930" y="25684"/>
                </a:moveTo>
                <a:lnTo>
                  <a:pt x="184481" y="21133"/>
                </a:lnTo>
                <a:lnTo>
                  <a:pt x="186774" y="19792"/>
                </a:lnTo>
                <a:lnTo>
                  <a:pt x="191862" y="18303"/>
                </a:lnTo>
                <a:lnTo>
                  <a:pt x="193600" y="16954"/>
                </a:lnTo>
                <a:lnTo>
                  <a:pt x="194758" y="15101"/>
                </a:lnTo>
                <a:lnTo>
                  <a:pt x="195530" y="12914"/>
                </a:lnTo>
                <a:lnTo>
                  <a:pt x="196998" y="11455"/>
                </a:lnTo>
                <a:lnTo>
                  <a:pt x="198928" y="10483"/>
                </a:lnTo>
                <a:lnTo>
                  <a:pt x="201168" y="9835"/>
                </a:lnTo>
                <a:lnTo>
                  <a:pt x="202661" y="8451"/>
                </a:lnTo>
                <a:lnTo>
                  <a:pt x="203657" y="6575"/>
                </a:lnTo>
                <a:lnTo>
                  <a:pt x="205613" y="81"/>
                </a:lnTo>
                <a:lnTo>
                  <a:pt x="196536" y="0"/>
                </a:lnTo>
                <a:lnTo>
                  <a:pt x="186993" y="2522"/>
                </a:lnTo>
                <a:lnTo>
                  <a:pt x="175449" y="6817"/>
                </a:lnTo>
                <a:lnTo>
                  <a:pt x="136477" y="20119"/>
                </a:lnTo>
                <a:lnTo>
                  <a:pt x="127149" y="22926"/>
                </a:lnTo>
                <a:lnTo>
                  <a:pt x="96770" y="31429"/>
                </a:lnTo>
                <a:lnTo>
                  <a:pt x="78200" y="37127"/>
                </a:lnTo>
                <a:lnTo>
                  <a:pt x="51680" y="45691"/>
                </a:lnTo>
                <a:lnTo>
                  <a:pt x="43947" y="47594"/>
                </a:lnTo>
                <a:lnTo>
                  <a:pt x="36888" y="48863"/>
                </a:lnTo>
                <a:lnTo>
                  <a:pt x="30276" y="49709"/>
                </a:lnTo>
                <a:lnTo>
                  <a:pt x="23963" y="49321"/>
                </a:lnTo>
                <a:lnTo>
                  <a:pt x="17850" y="48109"/>
                </a:lnTo>
                <a:lnTo>
                  <a:pt x="0" y="42856"/>
                </a:lnTo>
                <a:lnTo>
                  <a:pt x="4486" y="42837"/>
                </a:lnTo>
                <a:lnTo>
                  <a:pt x="6770" y="43787"/>
                </a:lnTo>
                <a:lnTo>
                  <a:pt x="14535" y="48722"/>
                </a:lnTo>
                <a:lnTo>
                  <a:pt x="22868" y="51560"/>
                </a:lnTo>
                <a:lnTo>
                  <a:pt x="31370" y="58010"/>
                </a:lnTo>
                <a:lnTo>
                  <a:pt x="37068" y="63229"/>
                </a:lnTo>
                <a:lnTo>
                  <a:pt x="42776" y="71263"/>
                </a:lnTo>
                <a:lnTo>
                  <a:pt x="47535" y="80231"/>
                </a:lnTo>
                <a:lnTo>
                  <a:pt x="49651" y="87392"/>
                </a:lnTo>
                <a:lnTo>
                  <a:pt x="53131" y="96290"/>
                </a:lnTo>
                <a:lnTo>
                  <a:pt x="56900" y="106595"/>
                </a:lnTo>
                <a:lnTo>
                  <a:pt x="57905" y="112009"/>
                </a:lnTo>
                <a:lnTo>
                  <a:pt x="58575" y="117524"/>
                </a:lnTo>
                <a:lnTo>
                  <a:pt x="59022" y="123106"/>
                </a:lnTo>
                <a:lnTo>
                  <a:pt x="59320" y="128732"/>
                </a:lnTo>
                <a:lnTo>
                  <a:pt x="59650" y="140063"/>
                </a:lnTo>
                <a:lnTo>
                  <a:pt x="59905" y="181156"/>
                </a:lnTo>
                <a:lnTo>
                  <a:pt x="60861" y="184577"/>
                </a:lnTo>
                <a:lnTo>
                  <a:pt x="65804" y="193943"/>
                </a:lnTo>
                <a:lnTo>
                  <a:pt x="68645" y="202750"/>
                </a:lnTo>
                <a:lnTo>
                  <a:pt x="75764" y="212573"/>
                </a:lnTo>
                <a:lnTo>
                  <a:pt x="77148" y="213142"/>
                </a:lnTo>
                <a:lnTo>
                  <a:pt x="83648" y="213942"/>
                </a:lnTo>
                <a:lnTo>
                  <a:pt x="88878" y="214129"/>
                </a:lnTo>
                <a:lnTo>
                  <a:pt x="96917" y="211673"/>
                </a:lnTo>
                <a:lnTo>
                  <a:pt x="106841" y="207405"/>
                </a:lnTo>
                <a:lnTo>
                  <a:pt x="117601" y="202334"/>
                </a:lnTo>
                <a:lnTo>
                  <a:pt x="128733" y="199445"/>
                </a:lnTo>
                <a:lnTo>
                  <a:pt x="134369" y="198675"/>
                </a:lnTo>
                <a:lnTo>
                  <a:pt x="140983" y="197209"/>
                </a:lnTo>
                <a:lnTo>
                  <a:pt x="148250" y="195279"/>
                </a:lnTo>
                <a:lnTo>
                  <a:pt x="163945" y="190594"/>
                </a:lnTo>
                <a:lnTo>
                  <a:pt x="180446" y="185338"/>
                </a:lnTo>
                <a:lnTo>
                  <a:pt x="187894" y="182602"/>
                </a:lnTo>
                <a:lnTo>
                  <a:pt x="194764" y="179826"/>
                </a:lnTo>
                <a:lnTo>
                  <a:pt x="201249" y="177023"/>
                </a:lnTo>
                <a:lnTo>
                  <a:pt x="209383" y="175154"/>
                </a:lnTo>
                <a:lnTo>
                  <a:pt x="218615" y="173908"/>
                </a:lnTo>
                <a:lnTo>
                  <a:pt x="228580" y="173078"/>
                </a:lnTo>
                <a:lnTo>
                  <a:pt x="237128" y="172524"/>
                </a:lnTo>
                <a:lnTo>
                  <a:pt x="251706" y="171909"/>
                </a:lnTo>
                <a:lnTo>
                  <a:pt x="293498" y="171481"/>
                </a:lnTo>
                <a:lnTo>
                  <a:pt x="298505" y="171460"/>
                </a:lnTo>
                <a:lnTo>
                  <a:pt x="304700" y="172398"/>
                </a:lnTo>
                <a:lnTo>
                  <a:pt x="311687" y="173976"/>
                </a:lnTo>
                <a:lnTo>
                  <a:pt x="319203" y="175980"/>
                </a:lnTo>
                <a:lnTo>
                  <a:pt x="330094" y="180747"/>
                </a:lnTo>
                <a:lnTo>
                  <a:pt x="339062" y="186041"/>
                </a:lnTo>
                <a:lnTo>
                  <a:pt x="349398" y="191569"/>
                </a:lnTo>
                <a:lnTo>
                  <a:pt x="357802" y="197201"/>
                </a:lnTo>
                <a:lnTo>
                  <a:pt x="367888" y="205726"/>
                </a:lnTo>
                <a:lnTo>
                  <a:pt x="370958" y="208577"/>
                </a:lnTo>
                <a:lnTo>
                  <a:pt x="373004" y="212383"/>
                </a:lnTo>
                <a:lnTo>
                  <a:pt x="375278" y="221691"/>
                </a:lnTo>
                <a:lnTo>
                  <a:pt x="376289" y="229639"/>
                </a:lnTo>
                <a:lnTo>
                  <a:pt x="376559" y="233091"/>
                </a:lnTo>
                <a:lnTo>
                  <a:pt x="375786" y="236346"/>
                </a:lnTo>
                <a:lnTo>
                  <a:pt x="370147" y="246429"/>
                </a:lnTo>
                <a:lnTo>
                  <a:pt x="365118" y="255873"/>
                </a:lnTo>
                <a:lnTo>
                  <a:pt x="357168" y="263880"/>
                </a:lnTo>
                <a:lnTo>
                  <a:pt x="347285" y="270614"/>
                </a:lnTo>
                <a:lnTo>
                  <a:pt x="336542" y="276782"/>
                </a:lnTo>
                <a:lnTo>
                  <a:pt x="327958" y="282698"/>
                </a:lnTo>
                <a:lnTo>
                  <a:pt x="320015" y="288502"/>
                </a:lnTo>
                <a:lnTo>
                  <a:pt x="310135" y="294257"/>
                </a:lnTo>
                <a:lnTo>
                  <a:pt x="299394" y="299990"/>
                </a:lnTo>
                <a:lnTo>
                  <a:pt x="289222" y="305713"/>
                </a:lnTo>
                <a:lnTo>
                  <a:pt x="281527" y="311431"/>
                </a:lnTo>
                <a:lnTo>
                  <a:pt x="272392" y="317148"/>
                </a:lnTo>
                <a:lnTo>
                  <a:pt x="262934" y="322863"/>
                </a:lnTo>
                <a:lnTo>
                  <a:pt x="255556" y="328579"/>
                </a:lnTo>
                <a:lnTo>
                  <a:pt x="251302" y="330484"/>
                </a:lnTo>
                <a:lnTo>
                  <a:pt x="241496" y="332601"/>
                </a:lnTo>
                <a:lnTo>
                  <a:pt x="229816" y="333792"/>
                </a:lnTo>
                <a:lnTo>
                  <a:pt x="222792" y="33429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356"/>
          <p:cNvSpPr/>
          <p:nvPr/>
        </p:nvSpPr>
        <p:spPr>
          <a:xfrm>
            <a:off x="5249227" y="1985971"/>
            <a:ext cx="282894" cy="28568"/>
          </a:xfrm>
          <a:custGeom>
            <a:avLst/>
            <a:gdLst/>
            <a:ahLst/>
            <a:cxnLst/>
            <a:rect l="0" t="0" r="0" b="0"/>
            <a:pathLst>
              <a:path w="282894" h="34281">
                <a:moveTo>
                  <a:pt x="0" y="34280"/>
                </a:moveTo>
                <a:lnTo>
                  <a:pt x="4551" y="34280"/>
                </a:lnTo>
                <a:lnTo>
                  <a:pt x="6844" y="33327"/>
                </a:lnTo>
                <a:lnTo>
                  <a:pt x="9325" y="31740"/>
                </a:lnTo>
                <a:lnTo>
                  <a:pt x="11932" y="29729"/>
                </a:lnTo>
                <a:lnTo>
                  <a:pt x="15574" y="28388"/>
                </a:lnTo>
                <a:lnTo>
                  <a:pt x="19908" y="27494"/>
                </a:lnTo>
                <a:lnTo>
                  <a:pt x="24702" y="26899"/>
                </a:lnTo>
                <a:lnTo>
                  <a:pt x="29803" y="26502"/>
                </a:lnTo>
                <a:lnTo>
                  <a:pt x="35109" y="26236"/>
                </a:lnTo>
                <a:lnTo>
                  <a:pt x="40551" y="26060"/>
                </a:lnTo>
                <a:lnTo>
                  <a:pt x="47036" y="24990"/>
                </a:lnTo>
                <a:lnTo>
                  <a:pt x="54217" y="23324"/>
                </a:lnTo>
                <a:lnTo>
                  <a:pt x="61863" y="21261"/>
                </a:lnTo>
                <a:lnTo>
                  <a:pt x="77977" y="16429"/>
                </a:lnTo>
                <a:lnTo>
                  <a:pt x="86275" y="13806"/>
                </a:lnTo>
                <a:lnTo>
                  <a:pt x="94664" y="12058"/>
                </a:lnTo>
                <a:lnTo>
                  <a:pt x="103114" y="10893"/>
                </a:lnTo>
                <a:lnTo>
                  <a:pt x="111605" y="10116"/>
                </a:lnTo>
                <a:lnTo>
                  <a:pt x="121076" y="8645"/>
                </a:lnTo>
                <a:lnTo>
                  <a:pt x="131200" y="6713"/>
                </a:lnTo>
                <a:lnTo>
                  <a:pt x="141759" y="4472"/>
                </a:lnTo>
                <a:lnTo>
                  <a:pt x="150704" y="2978"/>
                </a:lnTo>
                <a:lnTo>
                  <a:pt x="158572" y="1982"/>
                </a:lnTo>
                <a:lnTo>
                  <a:pt x="165722" y="1317"/>
                </a:lnTo>
                <a:lnTo>
                  <a:pt x="173346" y="875"/>
                </a:lnTo>
                <a:lnTo>
                  <a:pt x="189438" y="383"/>
                </a:lnTo>
                <a:lnTo>
                  <a:pt x="245343" y="5"/>
                </a:lnTo>
                <a:lnTo>
                  <a:pt x="249287" y="0"/>
                </a:lnTo>
                <a:lnTo>
                  <a:pt x="253821" y="949"/>
                </a:lnTo>
                <a:lnTo>
                  <a:pt x="258749" y="2534"/>
                </a:lnTo>
                <a:lnTo>
                  <a:pt x="271244" y="7371"/>
                </a:lnTo>
                <a:lnTo>
                  <a:pt x="275493" y="8033"/>
                </a:lnTo>
                <a:lnTo>
                  <a:pt x="282893" y="856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357"/>
          <p:cNvSpPr/>
          <p:nvPr/>
        </p:nvSpPr>
        <p:spPr>
          <a:xfrm>
            <a:off x="5686425" y="1829094"/>
            <a:ext cx="222724" cy="228268"/>
          </a:xfrm>
          <a:custGeom>
            <a:avLst/>
            <a:gdLst/>
            <a:ahLst/>
            <a:cxnLst/>
            <a:rect l="0" t="0" r="0" b="0"/>
            <a:pathLst>
              <a:path w="222724" h="273922">
                <a:moveTo>
                  <a:pt x="154304" y="16793"/>
                </a:moveTo>
                <a:lnTo>
                  <a:pt x="154304" y="12242"/>
                </a:lnTo>
                <a:lnTo>
                  <a:pt x="153352" y="10901"/>
                </a:lnTo>
                <a:lnTo>
                  <a:pt x="151765" y="10007"/>
                </a:lnTo>
                <a:lnTo>
                  <a:pt x="147461" y="9015"/>
                </a:lnTo>
                <a:lnTo>
                  <a:pt x="142373" y="8573"/>
                </a:lnTo>
                <a:lnTo>
                  <a:pt x="136936" y="8377"/>
                </a:lnTo>
                <a:lnTo>
                  <a:pt x="125981" y="8267"/>
                </a:lnTo>
                <a:lnTo>
                  <a:pt x="27920" y="8220"/>
                </a:lnTo>
                <a:lnTo>
                  <a:pt x="24156" y="5680"/>
                </a:lnTo>
                <a:lnTo>
                  <a:pt x="17555" y="0"/>
                </a:lnTo>
                <a:lnTo>
                  <a:pt x="17181" y="7059"/>
                </a:lnTo>
                <a:lnTo>
                  <a:pt x="17155" y="12427"/>
                </a:lnTo>
                <a:lnTo>
                  <a:pt x="18104" y="13882"/>
                </a:lnTo>
                <a:lnTo>
                  <a:pt x="19689" y="14852"/>
                </a:lnTo>
                <a:lnTo>
                  <a:pt x="21699" y="15499"/>
                </a:lnTo>
                <a:lnTo>
                  <a:pt x="23038" y="16883"/>
                </a:lnTo>
                <a:lnTo>
                  <a:pt x="23931" y="18758"/>
                </a:lnTo>
                <a:lnTo>
                  <a:pt x="24923" y="23381"/>
                </a:lnTo>
                <a:lnTo>
                  <a:pt x="25364" y="28611"/>
                </a:lnTo>
                <a:lnTo>
                  <a:pt x="25560" y="36650"/>
                </a:lnTo>
                <a:lnTo>
                  <a:pt x="25686" y="52782"/>
                </a:lnTo>
                <a:lnTo>
                  <a:pt x="24744" y="56026"/>
                </a:lnTo>
                <a:lnTo>
                  <a:pt x="21157" y="62170"/>
                </a:lnTo>
                <a:lnTo>
                  <a:pt x="18928" y="70615"/>
                </a:lnTo>
                <a:lnTo>
                  <a:pt x="18333" y="75534"/>
                </a:lnTo>
                <a:lnTo>
                  <a:pt x="17673" y="83540"/>
                </a:lnTo>
                <a:lnTo>
                  <a:pt x="17379" y="90273"/>
                </a:lnTo>
                <a:lnTo>
                  <a:pt x="17249" y="96440"/>
                </a:lnTo>
                <a:lnTo>
                  <a:pt x="18167" y="99419"/>
                </a:lnTo>
                <a:lnTo>
                  <a:pt x="21726" y="105268"/>
                </a:lnTo>
                <a:lnTo>
                  <a:pt x="23943" y="111042"/>
                </a:lnTo>
                <a:lnTo>
                  <a:pt x="24534" y="113916"/>
                </a:lnTo>
                <a:lnTo>
                  <a:pt x="25881" y="115832"/>
                </a:lnTo>
                <a:lnTo>
                  <a:pt x="27732" y="117108"/>
                </a:lnTo>
                <a:lnTo>
                  <a:pt x="29917" y="117960"/>
                </a:lnTo>
                <a:lnTo>
                  <a:pt x="31375" y="119480"/>
                </a:lnTo>
                <a:lnTo>
                  <a:pt x="32346" y="121446"/>
                </a:lnTo>
                <a:lnTo>
                  <a:pt x="32994" y="123709"/>
                </a:lnTo>
                <a:lnTo>
                  <a:pt x="34378" y="125218"/>
                </a:lnTo>
                <a:lnTo>
                  <a:pt x="36253" y="126224"/>
                </a:lnTo>
                <a:lnTo>
                  <a:pt x="41557" y="127838"/>
                </a:lnTo>
                <a:lnTo>
                  <a:pt x="47026" y="128117"/>
                </a:lnTo>
                <a:lnTo>
                  <a:pt x="54679" y="128200"/>
                </a:lnTo>
                <a:lnTo>
                  <a:pt x="58360" y="127259"/>
                </a:lnTo>
                <a:lnTo>
                  <a:pt x="62719" y="125680"/>
                </a:lnTo>
                <a:lnTo>
                  <a:pt x="67530" y="123674"/>
                </a:lnTo>
                <a:lnTo>
                  <a:pt x="72642" y="122337"/>
                </a:lnTo>
                <a:lnTo>
                  <a:pt x="77956" y="121445"/>
                </a:lnTo>
                <a:lnTo>
                  <a:pt x="83403" y="120851"/>
                </a:lnTo>
                <a:lnTo>
                  <a:pt x="89892" y="120455"/>
                </a:lnTo>
                <a:lnTo>
                  <a:pt x="104722" y="120015"/>
                </a:lnTo>
                <a:lnTo>
                  <a:pt x="110772" y="118945"/>
                </a:lnTo>
                <a:lnTo>
                  <a:pt x="115758" y="117279"/>
                </a:lnTo>
                <a:lnTo>
                  <a:pt x="120034" y="115216"/>
                </a:lnTo>
                <a:lnTo>
                  <a:pt x="125743" y="113841"/>
                </a:lnTo>
                <a:lnTo>
                  <a:pt x="132406" y="112924"/>
                </a:lnTo>
                <a:lnTo>
                  <a:pt x="139705" y="112313"/>
                </a:lnTo>
                <a:lnTo>
                  <a:pt x="146477" y="111905"/>
                </a:lnTo>
                <a:lnTo>
                  <a:pt x="159080" y="111452"/>
                </a:lnTo>
                <a:lnTo>
                  <a:pt x="165108" y="112284"/>
                </a:lnTo>
                <a:lnTo>
                  <a:pt x="171032" y="113791"/>
                </a:lnTo>
                <a:lnTo>
                  <a:pt x="176886" y="115748"/>
                </a:lnTo>
                <a:lnTo>
                  <a:pt x="182694" y="117053"/>
                </a:lnTo>
                <a:lnTo>
                  <a:pt x="188471" y="117923"/>
                </a:lnTo>
                <a:lnTo>
                  <a:pt x="194227" y="118503"/>
                </a:lnTo>
                <a:lnTo>
                  <a:pt x="199017" y="119842"/>
                </a:lnTo>
                <a:lnTo>
                  <a:pt x="203163" y="121687"/>
                </a:lnTo>
                <a:lnTo>
                  <a:pt x="206879" y="123870"/>
                </a:lnTo>
                <a:lnTo>
                  <a:pt x="213548" y="131375"/>
                </a:lnTo>
                <a:lnTo>
                  <a:pt x="216661" y="136043"/>
                </a:lnTo>
                <a:lnTo>
                  <a:pt x="220118" y="143770"/>
                </a:lnTo>
                <a:lnTo>
                  <a:pt x="221655" y="151332"/>
                </a:lnTo>
                <a:lnTo>
                  <a:pt x="222065" y="156016"/>
                </a:lnTo>
                <a:lnTo>
                  <a:pt x="222520" y="165347"/>
                </a:lnTo>
                <a:lnTo>
                  <a:pt x="222723" y="172669"/>
                </a:lnTo>
                <a:lnTo>
                  <a:pt x="221824" y="176908"/>
                </a:lnTo>
                <a:lnTo>
                  <a:pt x="220272" y="181639"/>
                </a:lnTo>
                <a:lnTo>
                  <a:pt x="218286" y="186698"/>
                </a:lnTo>
                <a:lnTo>
                  <a:pt x="215056" y="191975"/>
                </a:lnTo>
                <a:lnTo>
                  <a:pt x="210998" y="197398"/>
                </a:lnTo>
                <a:lnTo>
                  <a:pt x="206388" y="202919"/>
                </a:lnTo>
                <a:lnTo>
                  <a:pt x="200457" y="208504"/>
                </a:lnTo>
                <a:lnTo>
                  <a:pt x="193645" y="214133"/>
                </a:lnTo>
                <a:lnTo>
                  <a:pt x="186247" y="219790"/>
                </a:lnTo>
                <a:lnTo>
                  <a:pt x="179409" y="224514"/>
                </a:lnTo>
                <a:lnTo>
                  <a:pt x="172946" y="228616"/>
                </a:lnTo>
                <a:lnTo>
                  <a:pt x="166732" y="232303"/>
                </a:lnTo>
                <a:lnTo>
                  <a:pt x="152208" y="241480"/>
                </a:lnTo>
                <a:lnTo>
                  <a:pt x="144334" y="246594"/>
                </a:lnTo>
                <a:lnTo>
                  <a:pt x="136228" y="250956"/>
                </a:lnTo>
                <a:lnTo>
                  <a:pt x="127966" y="254817"/>
                </a:lnTo>
                <a:lnTo>
                  <a:pt x="119600" y="258343"/>
                </a:lnTo>
                <a:lnTo>
                  <a:pt x="105226" y="264801"/>
                </a:lnTo>
                <a:lnTo>
                  <a:pt x="98726" y="267856"/>
                </a:lnTo>
                <a:lnTo>
                  <a:pt x="93440" y="269893"/>
                </a:lnTo>
                <a:lnTo>
                  <a:pt x="88963" y="271252"/>
                </a:lnTo>
                <a:lnTo>
                  <a:pt x="85025" y="272157"/>
                </a:lnTo>
                <a:lnTo>
                  <a:pt x="80496" y="272761"/>
                </a:lnTo>
                <a:lnTo>
                  <a:pt x="75571" y="273163"/>
                </a:lnTo>
                <a:lnTo>
                  <a:pt x="65972" y="273610"/>
                </a:lnTo>
                <a:lnTo>
                  <a:pt x="58531" y="273809"/>
                </a:lnTo>
                <a:lnTo>
                  <a:pt x="48986" y="273921"/>
                </a:lnTo>
                <a:lnTo>
                  <a:pt x="45992" y="272984"/>
                </a:lnTo>
                <a:lnTo>
                  <a:pt x="40125" y="269403"/>
                </a:lnTo>
                <a:lnTo>
                  <a:pt x="34344" y="267176"/>
                </a:lnTo>
                <a:lnTo>
                  <a:pt x="28599" y="266187"/>
                </a:lnTo>
                <a:lnTo>
                  <a:pt x="22870" y="265747"/>
                </a:lnTo>
                <a:lnTo>
                  <a:pt x="17149" y="265551"/>
                </a:lnTo>
                <a:lnTo>
                  <a:pt x="0" y="26539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358"/>
          <p:cNvSpPr/>
          <p:nvPr/>
        </p:nvSpPr>
        <p:spPr>
          <a:xfrm>
            <a:off x="2437448" y="2443289"/>
            <a:ext cx="377191" cy="292768"/>
          </a:xfrm>
          <a:custGeom>
            <a:avLst/>
            <a:gdLst/>
            <a:ahLst/>
            <a:cxnLst/>
            <a:rect l="0" t="0" r="0" b="0"/>
            <a:pathLst>
              <a:path w="377191" h="351321">
                <a:moveTo>
                  <a:pt x="0" y="119863"/>
                </a:moveTo>
                <a:lnTo>
                  <a:pt x="0" y="115312"/>
                </a:lnTo>
                <a:lnTo>
                  <a:pt x="953" y="113019"/>
                </a:lnTo>
                <a:lnTo>
                  <a:pt x="7381" y="104262"/>
                </a:lnTo>
                <a:lnTo>
                  <a:pt x="12770" y="94074"/>
                </a:lnTo>
                <a:lnTo>
                  <a:pt x="20400" y="78990"/>
                </a:lnTo>
                <a:lnTo>
                  <a:pt x="24077" y="74517"/>
                </a:lnTo>
                <a:lnTo>
                  <a:pt x="33244" y="67006"/>
                </a:lnTo>
                <a:lnTo>
                  <a:pt x="43667" y="57953"/>
                </a:lnTo>
                <a:lnTo>
                  <a:pt x="54650" y="47580"/>
                </a:lnTo>
                <a:lnTo>
                  <a:pt x="65881" y="36620"/>
                </a:lnTo>
                <a:lnTo>
                  <a:pt x="77223" y="27938"/>
                </a:lnTo>
                <a:lnTo>
                  <a:pt x="88614" y="20905"/>
                </a:lnTo>
                <a:lnTo>
                  <a:pt x="100026" y="14604"/>
                </a:lnTo>
                <a:lnTo>
                  <a:pt x="117161" y="5701"/>
                </a:lnTo>
                <a:lnTo>
                  <a:pt x="128589" y="2449"/>
                </a:lnTo>
                <a:lnTo>
                  <a:pt x="140018" y="1004"/>
                </a:lnTo>
                <a:lnTo>
                  <a:pt x="151448" y="362"/>
                </a:lnTo>
                <a:lnTo>
                  <a:pt x="160338" y="76"/>
                </a:lnTo>
                <a:lnTo>
                  <a:pt x="164042" y="0"/>
                </a:lnTo>
                <a:lnTo>
                  <a:pt x="173238" y="2455"/>
                </a:lnTo>
                <a:lnTo>
                  <a:pt x="182722" y="6722"/>
                </a:lnTo>
                <a:lnTo>
                  <a:pt x="190112" y="11793"/>
                </a:lnTo>
                <a:lnTo>
                  <a:pt x="196572" y="19761"/>
                </a:lnTo>
                <a:lnTo>
                  <a:pt x="202618" y="28701"/>
                </a:lnTo>
                <a:lnTo>
                  <a:pt x="208480" y="35849"/>
                </a:lnTo>
                <a:lnTo>
                  <a:pt x="210424" y="40041"/>
                </a:lnTo>
                <a:lnTo>
                  <a:pt x="214113" y="55042"/>
                </a:lnTo>
                <a:lnTo>
                  <a:pt x="218351" y="65971"/>
                </a:lnTo>
                <a:lnTo>
                  <a:pt x="219863" y="71553"/>
                </a:lnTo>
                <a:lnTo>
                  <a:pt x="220870" y="77179"/>
                </a:lnTo>
                <a:lnTo>
                  <a:pt x="221542" y="82834"/>
                </a:lnTo>
                <a:lnTo>
                  <a:pt x="221037" y="88509"/>
                </a:lnTo>
                <a:lnTo>
                  <a:pt x="219748" y="94198"/>
                </a:lnTo>
                <a:lnTo>
                  <a:pt x="217936" y="99895"/>
                </a:lnTo>
                <a:lnTo>
                  <a:pt x="216728" y="106551"/>
                </a:lnTo>
                <a:lnTo>
                  <a:pt x="215923" y="113846"/>
                </a:lnTo>
                <a:lnTo>
                  <a:pt x="215386" y="121567"/>
                </a:lnTo>
                <a:lnTo>
                  <a:pt x="214076" y="128618"/>
                </a:lnTo>
                <a:lnTo>
                  <a:pt x="212250" y="135225"/>
                </a:lnTo>
                <a:lnTo>
                  <a:pt x="210080" y="141534"/>
                </a:lnTo>
                <a:lnTo>
                  <a:pt x="206728" y="148598"/>
                </a:lnTo>
                <a:lnTo>
                  <a:pt x="202589" y="156164"/>
                </a:lnTo>
                <a:lnTo>
                  <a:pt x="197924" y="164066"/>
                </a:lnTo>
                <a:lnTo>
                  <a:pt x="193862" y="171239"/>
                </a:lnTo>
                <a:lnTo>
                  <a:pt x="186808" y="184289"/>
                </a:lnTo>
                <a:lnTo>
                  <a:pt x="182641" y="191389"/>
                </a:lnTo>
                <a:lnTo>
                  <a:pt x="172932" y="206897"/>
                </a:lnTo>
                <a:lnTo>
                  <a:pt x="167675" y="214080"/>
                </a:lnTo>
                <a:lnTo>
                  <a:pt x="162266" y="220775"/>
                </a:lnTo>
                <a:lnTo>
                  <a:pt x="156755" y="227142"/>
                </a:lnTo>
                <a:lnTo>
                  <a:pt x="151176" y="233292"/>
                </a:lnTo>
                <a:lnTo>
                  <a:pt x="139897" y="245206"/>
                </a:lnTo>
                <a:lnTo>
                  <a:pt x="122837" y="262623"/>
                </a:lnTo>
                <a:lnTo>
                  <a:pt x="111427" y="271577"/>
                </a:lnTo>
                <a:lnTo>
                  <a:pt x="100006" y="278731"/>
                </a:lnTo>
                <a:lnTo>
                  <a:pt x="88579" y="285086"/>
                </a:lnTo>
                <a:lnTo>
                  <a:pt x="79691" y="291085"/>
                </a:lnTo>
                <a:lnTo>
                  <a:pt x="75987" y="294018"/>
                </a:lnTo>
                <a:lnTo>
                  <a:pt x="69332" y="297278"/>
                </a:lnTo>
                <a:lnTo>
                  <a:pt x="60230" y="299112"/>
                </a:lnTo>
                <a:lnTo>
                  <a:pt x="48961" y="299656"/>
                </a:lnTo>
                <a:lnTo>
                  <a:pt x="30598" y="299872"/>
                </a:lnTo>
                <a:lnTo>
                  <a:pt x="28971" y="298924"/>
                </a:lnTo>
                <a:lnTo>
                  <a:pt x="27887" y="297339"/>
                </a:lnTo>
                <a:lnTo>
                  <a:pt x="26682" y="293039"/>
                </a:lnTo>
                <a:lnTo>
                  <a:pt x="25802" y="282817"/>
                </a:lnTo>
                <a:lnTo>
                  <a:pt x="25755" y="278647"/>
                </a:lnTo>
                <a:lnTo>
                  <a:pt x="26695" y="276201"/>
                </a:lnTo>
                <a:lnTo>
                  <a:pt x="31616" y="268209"/>
                </a:lnTo>
                <a:lnTo>
                  <a:pt x="33102" y="262629"/>
                </a:lnTo>
                <a:lnTo>
                  <a:pt x="35403" y="259808"/>
                </a:lnTo>
                <a:lnTo>
                  <a:pt x="43039" y="254133"/>
                </a:lnTo>
                <a:lnTo>
                  <a:pt x="52784" y="250976"/>
                </a:lnTo>
                <a:lnTo>
                  <a:pt x="58049" y="250134"/>
                </a:lnTo>
                <a:lnTo>
                  <a:pt x="66440" y="246658"/>
                </a:lnTo>
                <a:lnTo>
                  <a:pt x="74296" y="241939"/>
                </a:lnTo>
                <a:lnTo>
                  <a:pt x="84138" y="236666"/>
                </a:lnTo>
                <a:lnTo>
                  <a:pt x="94862" y="233688"/>
                </a:lnTo>
                <a:lnTo>
                  <a:pt x="105978" y="231412"/>
                </a:lnTo>
                <a:lnTo>
                  <a:pt x="117269" y="227225"/>
                </a:lnTo>
                <a:lnTo>
                  <a:pt x="128637" y="224729"/>
                </a:lnTo>
                <a:lnTo>
                  <a:pt x="140040" y="223620"/>
                </a:lnTo>
                <a:lnTo>
                  <a:pt x="151457" y="223127"/>
                </a:lnTo>
                <a:lnTo>
                  <a:pt x="162882" y="225448"/>
                </a:lnTo>
                <a:lnTo>
                  <a:pt x="174309" y="229654"/>
                </a:lnTo>
                <a:lnTo>
                  <a:pt x="185738" y="234699"/>
                </a:lnTo>
                <a:lnTo>
                  <a:pt x="197168" y="237576"/>
                </a:lnTo>
                <a:lnTo>
                  <a:pt x="202883" y="238343"/>
                </a:lnTo>
                <a:lnTo>
                  <a:pt x="208598" y="240760"/>
                </a:lnTo>
                <a:lnTo>
                  <a:pt x="220028" y="248525"/>
                </a:lnTo>
                <a:lnTo>
                  <a:pt x="231457" y="255786"/>
                </a:lnTo>
                <a:lnTo>
                  <a:pt x="242888" y="262188"/>
                </a:lnTo>
                <a:lnTo>
                  <a:pt x="254317" y="268208"/>
                </a:lnTo>
                <a:lnTo>
                  <a:pt x="263207" y="274059"/>
                </a:lnTo>
                <a:lnTo>
                  <a:pt x="271286" y="279834"/>
                </a:lnTo>
                <a:lnTo>
                  <a:pt x="281226" y="285576"/>
                </a:lnTo>
                <a:lnTo>
                  <a:pt x="292982" y="294164"/>
                </a:lnTo>
                <a:lnTo>
                  <a:pt x="299442" y="302422"/>
                </a:lnTo>
                <a:lnTo>
                  <a:pt x="302498" y="307292"/>
                </a:lnTo>
                <a:lnTo>
                  <a:pt x="310974" y="315242"/>
                </a:lnTo>
                <a:lnTo>
                  <a:pt x="320138" y="321950"/>
                </a:lnTo>
                <a:lnTo>
                  <a:pt x="330652" y="331082"/>
                </a:lnTo>
                <a:lnTo>
                  <a:pt x="340753" y="339820"/>
                </a:lnTo>
                <a:lnTo>
                  <a:pt x="350201" y="345574"/>
                </a:lnTo>
                <a:lnTo>
                  <a:pt x="358210" y="348766"/>
                </a:lnTo>
                <a:lnTo>
                  <a:pt x="368074" y="350563"/>
                </a:lnTo>
                <a:lnTo>
                  <a:pt x="377190" y="35132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359"/>
          <p:cNvSpPr/>
          <p:nvPr/>
        </p:nvSpPr>
        <p:spPr>
          <a:xfrm>
            <a:off x="2857500" y="2543175"/>
            <a:ext cx="274320" cy="142876"/>
          </a:xfrm>
          <a:custGeom>
            <a:avLst/>
            <a:gdLst/>
            <a:ahLst/>
            <a:cxnLst/>
            <a:rect l="0" t="0" r="0" b="0"/>
            <a:pathLst>
              <a:path w="274320" h="171451">
                <a:moveTo>
                  <a:pt x="0" y="0"/>
                </a:moveTo>
                <a:lnTo>
                  <a:pt x="0" y="4551"/>
                </a:lnTo>
                <a:lnTo>
                  <a:pt x="952" y="5891"/>
                </a:lnTo>
                <a:lnTo>
                  <a:pt x="2539" y="6785"/>
                </a:lnTo>
                <a:lnTo>
                  <a:pt x="4550" y="7380"/>
                </a:lnTo>
                <a:lnTo>
                  <a:pt x="9325" y="10583"/>
                </a:lnTo>
                <a:lnTo>
                  <a:pt x="11931" y="12770"/>
                </a:lnTo>
                <a:lnTo>
                  <a:pt x="14621" y="14228"/>
                </a:lnTo>
                <a:lnTo>
                  <a:pt x="22959" y="17233"/>
                </a:lnTo>
                <a:lnTo>
                  <a:pt x="28618" y="21311"/>
                </a:lnTo>
                <a:lnTo>
                  <a:pt x="34309" y="26299"/>
                </a:lnTo>
                <a:lnTo>
                  <a:pt x="37160" y="28962"/>
                </a:lnTo>
                <a:lnTo>
                  <a:pt x="40966" y="31691"/>
                </a:lnTo>
                <a:lnTo>
                  <a:pt x="45408" y="34462"/>
                </a:lnTo>
                <a:lnTo>
                  <a:pt x="50274" y="37262"/>
                </a:lnTo>
                <a:lnTo>
                  <a:pt x="60761" y="42913"/>
                </a:lnTo>
                <a:lnTo>
                  <a:pt x="83016" y="54302"/>
                </a:lnTo>
                <a:lnTo>
                  <a:pt x="89634" y="57156"/>
                </a:lnTo>
                <a:lnTo>
                  <a:pt x="96903" y="60012"/>
                </a:lnTo>
                <a:lnTo>
                  <a:pt x="104607" y="62868"/>
                </a:lnTo>
                <a:lnTo>
                  <a:pt x="110695" y="66677"/>
                </a:lnTo>
                <a:lnTo>
                  <a:pt x="115707" y="71121"/>
                </a:lnTo>
                <a:lnTo>
                  <a:pt x="120000" y="75989"/>
                </a:lnTo>
                <a:lnTo>
                  <a:pt x="124767" y="80187"/>
                </a:lnTo>
                <a:lnTo>
                  <a:pt x="129851" y="83937"/>
                </a:lnTo>
                <a:lnTo>
                  <a:pt x="135145" y="87391"/>
                </a:lnTo>
                <a:lnTo>
                  <a:pt x="140579" y="90645"/>
                </a:lnTo>
                <a:lnTo>
                  <a:pt x="146106" y="93767"/>
                </a:lnTo>
                <a:lnTo>
                  <a:pt x="157328" y="99777"/>
                </a:lnTo>
                <a:lnTo>
                  <a:pt x="185759" y="114269"/>
                </a:lnTo>
                <a:lnTo>
                  <a:pt x="190514" y="117136"/>
                </a:lnTo>
                <a:lnTo>
                  <a:pt x="194637" y="120001"/>
                </a:lnTo>
                <a:lnTo>
                  <a:pt x="198338" y="122863"/>
                </a:lnTo>
                <a:lnTo>
                  <a:pt x="201758" y="126676"/>
                </a:lnTo>
                <a:lnTo>
                  <a:pt x="204990" y="131123"/>
                </a:lnTo>
                <a:lnTo>
                  <a:pt x="208097" y="135993"/>
                </a:lnTo>
                <a:lnTo>
                  <a:pt x="212074" y="140192"/>
                </a:lnTo>
                <a:lnTo>
                  <a:pt x="216630" y="143943"/>
                </a:lnTo>
                <a:lnTo>
                  <a:pt x="221572" y="147397"/>
                </a:lnTo>
                <a:lnTo>
                  <a:pt x="229604" y="151235"/>
                </a:lnTo>
                <a:lnTo>
                  <a:pt x="233079" y="152258"/>
                </a:lnTo>
                <a:lnTo>
                  <a:pt x="239480" y="155935"/>
                </a:lnTo>
                <a:lnTo>
                  <a:pt x="242521" y="158249"/>
                </a:lnTo>
                <a:lnTo>
                  <a:pt x="248439" y="160820"/>
                </a:lnTo>
                <a:lnTo>
                  <a:pt x="251351" y="161506"/>
                </a:lnTo>
                <a:lnTo>
                  <a:pt x="257126" y="164808"/>
                </a:lnTo>
                <a:lnTo>
                  <a:pt x="260000" y="167022"/>
                </a:lnTo>
                <a:lnTo>
                  <a:pt x="265733" y="169482"/>
                </a:lnTo>
                <a:lnTo>
                  <a:pt x="274319" y="17145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360"/>
          <p:cNvSpPr/>
          <p:nvPr/>
        </p:nvSpPr>
        <p:spPr>
          <a:xfrm>
            <a:off x="2874645" y="2514601"/>
            <a:ext cx="171451" cy="178594"/>
          </a:xfrm>
          <a:custGeom>
            <a:avLst/>
            <a:gdLst/>
            <a:ahLst/>
            <a:cxnLst/>
            <a:rect l="0" t="0" r="0" b="0"/>
            <a:pathLst>
              <a:path w="171451" h="214313">
                <a:moveTo>
                  <a:pt x="171450" y="0"/>
                </a:moveTo>
                <a:lnTo>
                  <a:pt x="155850" y="0"/>
                </a:lnTo>
                <a:lnTo>
                  <a:pt x="152452" y="2540"/>
                </a:lnTo>
                <a:lnTo>
                  <a:pt x="150212" y="4550"/>
                </a:lnTo>
                <a:lnTo>
                  <a:pt x="146814" y="5891"/>
                </a:lnTo>
                <a:lnTo>
                  <a:pt x="142644" y="6785"/>
                </a:lnTo>
                <a:lnTo>
                  <a:pt x="137959" y="7380"/>
                </a:lnTo>
                <a:lnTo>
                  <a:pt x="133883" y="9683"/>
                </a:lnTo>
                <a:lnTo>
                  <a:pt x="130213" y="13123"/>
                </a:lnTo>
                <a:lnTo>
                  <a:pt x="126813" y="17321"/>
                </a:lnTo>
                <a:lnTo>
                  <a:pt x="123595" y="21072"/>
                </a:lnTo>
                <a:lnTo>
                  <a:pt x="120497" y="24525"/>
                </a:lnTo>
                <a:lnTo>
                  <a:pt x="117479" y="27780"/>
                </a:lnTo>
                <a:lnTo>
                  <a:pt x="104130" y="41462"/>
                </a:lnTo>
                <a:lnTo>
                  <a:pt x="99900" y="46691"/>
                </a:lnTo>
                <a:lnTo>
                  <a:pt x="96128" y="52083"/>
                </a:lnTo>
                <a:lnTo>
                  <a:pt x="88444" y="64105"/>
                </a:lnTo>
                <a:lnTo>
                  <a:pt x="78679" y="78973"/>
                </a:lnTo>
                <a:lnTo>
                  <a:pt x="74360" y="85986"/>
                </a:lnTo>
                <a:lnTo>
                  <a:pt x="70529" y="92566"/>
                </a:lnTo>
                <a:lnTo>
                  <a:pt x="67022" y="98858"/>
                </a:lnTo>
                <a:lnTo>
                  <a:pt x="62779" y="104958"/>
                </a:lnTo>
                <a:lnTo>
                  <a:pt x="58045" y="110929"/>
                </a:lnTo>
                <a:lnTo>
                  <a:pt x="52984" y="116815"/>
                </a:lnTo>
                <a:lnTo>
                  <a:pt x="47706" y="123597"/>
                </a:lnTo>
                <a:lnTo>
                  <a:pt x="42281" y="130975"/>
                </a:lnTo>
                <a:lnTo>
                  <a:pt x="36760" y="138751"/>
                </a:lnTo>
                <a:lnTo>
                  <a:pt x="33079" y="145841"/>
                </a:lnTo>
                <a:lnTo>
                  <a:pt x="30626" y="152472"/>
                </a:lnTo>
                <a:lnTo>
                  <a:pt x="28990" y="158798"/>
                </a:lnTo>
                <a:lnTo>
                  <a:pt x="26947" y="163968"/>
                </a:lnTo>
                <a:lnTo>
                  <a:pt x="24632" y="168367"/>
                </a:lnTo>
                <a:lnTo>
                  <a:pt x="22136" y="172252"/>
                </a:lnTo>
                <a:lnTo>
                  <a:pt x="19520" y="176747"/>
                </a:lnTo>
                <a:lnTo>
                  <a:pt x="16824" y="181649"/>
                </a:lnTo>
                <a:lnTo>
                  <a:pt x="14073" y="186822"/>
                </a:lnTo>
                <a:lnTo>
                  <a:pt x="12240" y="191222"/>
                </a:lnTo>
                <a:lnTo>
                  <a:pt x="11018" y="195109"/>
                </a:lnTo>
                <a:lnTo>
                  <a:pt x="10203" y="198653"/>
                </a:lnTo>
                <a:lnTo>
                  <a:pt x="6757" y="205130"/>
                </a:lnTo>
                <a:lnTo>
                  <a:pt x="0" y="21431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361"/>
          <p:cNvSpPr/>
          <p:nvPr/>
        </p:nvSpPr>
        <p:spPr>
          <a:xfrm>
            <a:off x="3208972" y="2543175"/>
            <a:ext cx="188596" cy="14288"/>
          </a:xfrm>
          <a:custGeom>
            <a:avLst/>
            <a:gdLst/>
            <a:ahLst/>
            <a:cxnLst/>
            <a:rect l="0" t="0" r="0" b="0"/>
            <a:pathLst>
              <a:path w="188596" h="17146">
                <a:moveTo>
                  <a:pt x="0" y="17145"/>
                </a:moveTo>
                <a:lnTo>
                  <a:pt x="36322" y="17145"/>
                </a:lnTo>
                <a:lnTo>
                  <a:pt x="40407" y="16192"/>
                </a:lnTo>
                <a:lnTo>
                  <a:pt x="45035" y="14605"/>
                </a:lnTo>
                <a:lnTo>
                  <a:pt x="50026" y="12594"/>
                </a:lnTo>
                <a:lnTo>
                  <a:pt x="55258" y="11253"/>
                </a:lnTo>
                <a:lnTo>
                  <a:pt x="60652" y="10359"/>
                </a:lnTo>
                <a:lnTo>
                  <a:pt x="66152" y="9764"/>
                </a:lnTo>
                <a:lnTo>
                  <a:pt x="71724" y="9367"/>
                </a:lnTo>
                <a:lnTo>
                  <a:pt x="77344" y="9102"/>
                </a:lnTo>
                <a:lnTo>
                  <a:pt x="82994" y="8925"/>
                </a:lnTo>
                <a:lnTo>
                  <a:pt x="89620" y="7855"/>
                </a:lnTo>
                <a:lnTo>
                  <a:pt x="96894" y="6189"/>
                </a:lnTo>
                <a:lnTo>
                  <a:pt x="104601" y="4126"/>
                </a:lnTo>
                <a:lnTo>
                  <a:pt x="110692" y="2750"/>
                </a:lnTo>
                <a:lnTo>
                  <a:pt x="115704" y="1834"/>
                </a:lnTo>
                <a:lnTo>
                  <a:pt x="119999" y="1222"/>
                </a:lnTo>
                <a:lnTo>
                  <a:pt x="125719" y="815"/>
                </a:lnTo>
                <a:lnTo>
                  <a:pt x="132390" y="543"/>
                </a:lnTo>
                <a:lnTo>
                  <a:pt x="154527" y="107"/>
                </a:lnTo>
                <a:lnTo>
                  <a:pt x="188595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362"/>
          <p:cNvSpPr/>
          <p:nvPr/>
        </p:nvSpPr>
        <p:spPr>
          <a:xfrm>
            <a:off x="3235043" y="2614613"/>
            <a:ext cx="145380" cy="7144"/>
          </a:xfrm>
          <a:custGeom>
            <a:avLst/>
            <a:gdLst/>
            <a:ahLst/>
            <a:cxnLst/>
            <a:rect l="0" t="0" r="0" b="0"/>
            <a:pathLst>
              <a:path w="145380" h="8573">
                <a:moveTo>
                  <a:pt x="8219" y="8572"/>
                </a:moveTo>
                <a:lnTo>
                  <a:pt x="0" y="8572"/>
                </a:lnTo>
                <a:lnTo>
                  <a:pt x="41380" y="8572"/>
                </a:lnTo>
                <a:lnTo>
                  <a:pt x="46519" y="7620"/>
                </a:lnTo>
                <a:lnTo>
                  <a:pt x="51850" y="6032"/>
                </a:lnTo>
                <a:lnTo>
                  <a:pt x="57309" y="4021"/>
                </a:lnTo>
                <a:lnTo>
                  <a:pt x="62853" y="2681"/>
                </a:lnTo>
                <a:lnTo>
                  <a:pt x="68454" y="1787"/>
                </a:lnTo>
                <a:lnTo>
                  <a:pt x="74093" y="1191"/>
                </a:lnTo>
                <a:lnTo>
                  <a:pt x="79758" y="794"/>
                </a:lnTo>
                <a:lnTo>
                  <a:pt x="85439" y="529"/>
                </a:lnTo>
                <a:lnTo>
                  <a:pt x="96831" y="235"/>
                </a:lnTo>
                <a:lnTo>
                  <a:pt x="145379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363"/>
          <p:cNvSpPr/>
          <p:nvPr/>
        </p:nvSpPr>
        <p:spPr>
          <a:xfrm>
            <a:off x="3646524" y="2478881"/>
            <a:ext cx="59655" cy="171451"/>
          </a:xfrm>
          <a:custGeom>
            <a:avLst/>
            <a:gdLst/>
            <a:ahLst/>
            <a:cxnLst/>
            <a:rect l="0" t="0" r="0" b="0"/>
            <a:pathLst>
              <a:path w="59655" h="205741">
                <a:moveTo>
                  <a:pt x="16791" y="0"/>
                </a:moveTo>
                <a:lnTo>
                  <a:pt x="8250" y="0"/>
                </a:lnTo>
                <a:lnTo>
                  <a:pt x="8222" y="11932"/>
                </a:lnTo>
                <a:lnTo>
                  <a:pt x="7268" y="15575"/>
                </a:lnTo>
                <a:lnTo>
                  <a:pt x="5680" y="19908"/>
                </a:lnTo>
                <a:lnTo>
                  <a:pt x="3669" y="24702"/>
                </a:lnTo>
                <a:lnTo>
                  <a:pt x="2328" y="28851"/>
                </a:lnTo>
                <a:lnTo>
                  <a:pt x="1434" y="32569"/>
                </a:lnTo>
                <a:lnTo>
                  <a:pt x="838" y="36000"/>
                </a:lnTo>
                <a:lnTo>
                  <a:pt x="441" y="40193"/>
                </a:lnTo>
                <a:lnTo>
                  <a:pt x="176" y="44893"/>
                </a:lnTo>
                <a:lnTo>
                  <a:pt x="0" y="49931"/>
                </a:lnTo>
                <a:lnTo>
                  <a:pt x="834" y="55195"/>
                </a:lnTo>
                <a:lnTo>
                  <a:pt x="2344" y="60609"/>
                </a:lnTo>
                <a:lnTo>
                  <a:pt x="4302" y="66124"/>
                </a:lnTo>
                <a:lnTo>
                  <a:pt x="5607" y="71705"/>
                </a:lnTo>
                <a:lnTo>
                  <a:pt x="6478" y="77331"/>
                </a:lnTo>
                <a:lnTo>
                  <a:pt x="7059" y="82986"/>
                </a:lnTo>
                <a:lnTo>
                  <a:pt x="7445" y="87709"/>
                </a:lnTo>
                <a:lnTo>
                  <a:pt x="7703" y="91810"/>
                </a:lnTo>
                <a:lnTo>
                  <a:pt x="7875" y="95497"/>
                </a:lnTo>
                <a:lnTo>
                  <a:pt x="8942" y="99860"/>
                </a:lnTo>
                <a:lnTo>
                  <a:pt x="10606" y="104673"/>
                </a:lnTo>
                <a:lnTo>
                  <a:pt x="12668" y="109787"/>
                </a:lnTo>
                <a:lnTo>
                  <a:pt x="14995" y="115101"/>
                </a:lnTo>
                <a:lnTo>
                  <a:pt x="20121" y="126086"/>
                </a:lnTo>
                <a:lnTo>
                  <a:pt x="21868" y="130730"/>
                </a:lnTo>
                <a:lnTo>
                  <a:pt x="23034" y="134778"/>
                </a:lnTo>
                <a:lnTo>
                  <a:pt x="23811" y="138430"/>
                </a:lnTo>
                <a:lnTo>
                  <a:pt x="24328" y="141816"/>
                </a:lnTo>
                <a:lnTo>
                  <a:pt x="24904" y="148120"/>
                </a:lnTo>
                <a:lnTo>
                  <a:pt x="26010" y="151134"/>
                </a:lnTo>
                <a:lnTo>
                  <a:pt x="27700" y="154096"/>
                </a:lnTo>
                <a:lnTo>
                  <a:pt x="29778" y="157023"/>
                </a:lnTo>
                <a:lnTo>
                  <a:pt x="31164" y="160880"/>
                </a:lnTo>
                <a:lnTo>
                  <a:pt x="32088" y="165355"/>
                </a:lnTo>
                <a:lnTo>
                  <a:pt x="32704" y="170245"/>
                </a:lnTo>
                <a:lnTo>
                  <a:pt x="33115" y="174456"/>
                </a:lnTo>
                <a:lnTo>
                  <a:pt x="33389" y="178217"/>
                </a:lnTo>
                <a:lnTo>
                  <a:pt x="33572" y="181676"/>
                </a:lnTo>
                <a:lnTo>
                  <a:pt x="34646" y="184935"/>
                </a:lnTo>
                <a:lnTo>
                  <a:pt x="36314" y="188060"/>
                </a:lnTo>
                <a:lnTo>
                  <a:pt x="38379" y="191096"/>
                </a:lnTo>
                <a:lnTo>
                  <a:pt x="40708" y="193120"/>
                </a:lnTo>
                <a:lnTo>
                  <a:pt x="43214" y="194469"/>
                </a:lnTo>
                <a:lnTo>
                  <a:pt x="45836" y="195369"/>
                </a:lnTo>
                <a:lnTo>
                  <a:pt x="47585" y="196921"/>
                </a:lnTo>
                <a:lnTo>
                  <a:pt x="48751" y="198908"/>
                </a:lnTo>
                <a:lnTo>
                  <a:pt x="50621" y="204391"/>
                </a:lnTo>
                <a:lnTo>
                  <a:pt x="51727" y="204840"/>
                </a:lnTo>
                <a:lnTo>
                  <a:pt x="53417" y="205140"/>
                </a:lnTo>
                <a:lnTo>
                  <a:pt x="59654" y="20574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364"/>
          <p:cNvSpPr/>
          <p:nvPr/>
        </p:nvSpPr>
        <p:spPr>
          <a:xfrm>
            <a:off x="3826194" y="2450306"/>
            <a:ext cx="188199" cy="207169"/>
          </a:xfrm>
          <a:custGeom>
            <a:avLst/>
            <a:gdLst/>
            <a:ahLst/>
            <a:cxnLst/>
            <a:rect l="0" t="0" r="0" b="0"/>
            <a:pathLst>
              <a:path w="188199" h="248603">
                <a:moveTo>
                  <a:pt x="25716" y="0"/>
                </a:moveTo>
                <a:lnTo>
                  <a:pt x="17249" y="0"/>
                </a:lnTo>
                <a:lnTo>
                  <a:pt x="17165" y="6844"/>
                </a:lnTo>
                <a:lnTo>
                  <a:pt x="17145" y="28619"/>
                </a:lnTo>
                <a:lnTo>
                  <a:pt x="16192" y="31462"/>
                </a:lnTo>
                <a:lnTo>
                  <a:pt x="12594" y="37161"/>
                </a:lnTo>
                <a:lnTo>
                  <a:pt x="11253" y="40966"/>
                </a:lnTo>
                <a:lnTo>
                  <a:pt x="10359" y="45408"/>
                </a:lnTo>
                <a:lnTo>
                  <a:pt x="9763" y="50275"/>
                </a:lnTo>
                <a:lnTo>
                  <a:pt x="8414" y="54472"/>
                </a:lnTo>
                <a:lnTo>
                  <a:pt x="4374" y="61674"/>
                </a:lnTo>
                <a:lnTo>
                  <a:pt x="1943" y="68051"/>
                </a:lnTo>
                <a:lnTo>
                  <a:pt x="863" y="75013"/>
                </a:lnTo>
                <a:lnTo>
                  <a:pt x="575" y="79536"/>
                </a:lnTo>
                <a:lnTo>
                  <a:pt x="255" y="88689"/>
                </a:lnTo>
                <a:lnTo>
                  <a:pt x="75" y="99198"/>
                </a:lnTo>
                <a:lnTo>
                  <a:pt x="0" y="139655"/>
                </a:lnTo>
                <a:lnTo>
                  <a:pt x="952" y="142633"/>
                </a:lnTo>
                <a:lnTo>
                  <a:pt x="4550" y="148483"/>
                </a:lnTo>
                <a:lnTo>
                  <a:pt x="6784" y="154257"/>
                </a:lnTo>
                <a:lnTo>
                  <a:pt x="7777" y="159999"/>
                </a:lnTo>
                <a:lnTo>
                  <a:pt x="8218" y="165726"/>
                </a:lnTo>
                <a:lnTo>
                  <a:pt x="8414" y="173986"/>
                </a:lnTo>
                <a:lnTo>
                  <a:pt x="8467" y="178856"/>
                </a:lnTo>
                <a:lnTo>
                  <a:pt x="9454" y="183055"/>
                </a:lnTo>
                <a:lnTo>
                  <a:pt x="14443" y="193515"/>
                </a:lnTo>
                <a:lnTo>
                  <a:pt x="15943" y="199672"/>
                </a:lnTo>
                <a:lnTo>
                  <a:pt x="16610" y="205583"/>
                </a:lnTo>
                <a:lnTo>
                  <a:pt x="16907" y="211385"/>
                </a:lnTo>
                <a:lnTo>
                  <a:pt x="17039" y="217139"/>
                </a:lnTo>
                <a:lnTo>
                  <a:pt x="18026" y="219055"/>
                </a:lnTo>
                <a:lnTo>
                  <a:pt x="19637" y="220331"/>
                </a:lnTo>
                <a:lnTo>
                  <a:pt x="21663" y="221183"/>
                </a:lnTo>
                <a:lnTo>
                  <a:pt x="23015" y="222702"/>
                </a:lnTo>
                <a:lnTo>
                  <a:pt x="23916" y="224668"/>
                </a:lnTo>
                <a:lnTo>
                  <a:pt x="24516" y="226931"/>
                </a:lnTo>
                <a:lnTo>
                  <a:pt x="27723" y="231986"/>
                </a:lnTo>
                <a:lnTo>
                  <a:pt x="29912" y="234667"/>
                </a:lnTo>
                <a:lnTo>
                  <a:pt x="32323" y="236455"/>
                </a:lnTo>
                <a:lnTo>
                  <a:pt x="37543" y="238441"/>
                </a:lnTo>
                <a:lnTo>
                  <a:pt x="43038" y="241864"/>
                </a:lnTo>
                <a:lnTo>
                  <a:pt x="45836" y="244110"/>
                </a:lnTo>
                <a:lnTo>
                  <a:pt x="48654" y="245608"/>
                </a:lnTo>
                <a:lnTo>
                  <a:pt x="54326" y="247271"/>
                </a:lnTo>
                <a:lnTo>
                  <a:pt x="58323" y="248208"/>
                </a:lnTo>
                <a:lnTo>
                  <a:pt x="60790" y="248340"/>
                </a:lnTo>
                <a:lnTo>
                  <a:pt x="68609" y="248486"/>
                </a:lnTo>
                <a:lnTo>
                  <a:pt x="105705" y="248602"/>
                </a:lnTo>
                <a:lnTo>
                  <a:pt x="108569" y="247650"/>
                </a:lnTo>
                <a:lnTo>
                  <a:pt x="114292" y="244051"/>
                </a:lnTo>
                <a:lnTo>
                  <a:pt x="120011" y="239277"/>
                </a:lnTo>
                <a:lnTo>
                  <a:pt x="122870" y="236671"/>
                </a:lnTo>
                <a:lnTo>
                  <a:pt x="125728" y="234933"/>
                </a:lnTo>
                <a:lnTo>
                  <a:pt x="131443" y="233002"/>
                </a:lnTo>
                <a:lnTo>
                  <a:pt x="137159" y="229604"/>
                </a:lnTo>
                <a:lnTo>
                  <a:pt x="142874" y="224919"/>
                </a:lnTo>
                <a:lnTo>
                  <a:pt x="148589" y="219662"/>
                </a:lnTo>
                <a:lnTo>
                  <a:pt x="150494" y="216926"/>
                </a:lnTo>
                <a:lnTo>
                  <a:pt x="152611" y="211347"/>
                </a:lnTo>
                <a:lnTo>
                  <a:pt x="156091" y="205692"/>
                </a:lnTo>
                <a:lnTo>
                  <a:pt x="160814" y="200004"/>
                </a:lnTo>
                <a:lnTo>
                  <a:pt x="166087" y="194300"/>
                </a:lnTo>
                <a:lnTo>
                  <a:pt x="174412" y="185735"/>
                </a:lnTo>
                <a:lnTo>
                  <a:pt x="176282" y="181926"/>
                </a:lnTo>
                <a:lnTo>
                  <a:pt x="177528" y="177481"/>
                </a:lnTo>
                <a:lnTo>
                  <a:pt x="178359" y="172613"/>
                </a:lnTo>
                <a:lnTo>
                  <a:pt x="179866" y="168416"/>
                </a:lnTo>
                <a:lnTo>
                  <a:pt x="184080" y="161211"/>
                </a:lnTo>
                <a:lnTo>
                  <a:pt x="186588" y="154834"/>
                </a:lnTo>
                <a:lnTo>
                  <a:pt x="187703" y="147873"/>
                </a:lnTo>
                <a:lnTo>
                  <a:pt x="187999" y="143350"/>
                </a:lnTo>
                <a:lnTo>
                  <a:pt x="188198" y="138429"/>
                </a:lnTo>
                <a:lnTo>
                  <a:pt x="187377" y="134196"/>
                </a:lnTo>
                <a:lnTo>
                  <a:pt x="183926" y="126953"/>
                </a:lnTo>
                <a:lnTo>
                  <a:pt x="182625" y="122735"/>
                </a:lnTo>
                <a:lnTo>
                  <a:pt x="181757" y="118018"/>
                </a:lnTo>
                <a:lnTo>
                  <a:pt x="181178" y="112969"/>
                </a:lnTo>
                <a:lnTo>
                  <a:pt x="180793" y="108650"/>
                </a:lnTo>
                <a:lnTo>
                  <a:pt x="180364" y="101312"/>
                </a:lnTo>
                <a:lnTo>
                  <a:pt x="179298" y="98021"/>
                </a:lnTo>
                <a:lnTo>
                  <a:pt x="175572" y="91825"/>
                </a:lnTo>
                <a:lnTo>
                  <a:pt x="174198" y="87887"/>
                </a:lnTo>
                <a:lnTo>
                  <a:pt x="173281" y="83356"/>
                </a:lnTo>
                <a:lnTo>
                  <a:pt x="172671" y="78431"/>
                </a:lnTo>
                <a:lnTo>
                  <a:pt x="171311" y="74195"/>
                </a:lnTo>
                <a:lnTo>
                  <a:pt x="167260" y="66948"/>
                </a:lnTo>
                <a:lnTo>
                  <a:pt x="164825" y="60552"/>
                </a:lnTo>
                <a:lnTo>
                  <a:pt x="164175" y="57513"/>
                </a:lnTo>
                <a:lnTo>
                  <a:pt x="161837" y="54535"/>
                </a:lnTo>
                <a:lnTo>
                  <a:pt x="158374" y="51596"/>
                </a:lnTo>
                <a:lnTo>
                  <a:pt x="154160" y="48685"/>
                </a:lnTo>
                <a:lnTo>
                  <a:pt x="151351" y="45792"/>
                </a:lnTo>
                <a:lnTo>
                  <a:pt x="149477" y="42910"/>
                </a:lnTo>
                <a:lnTo>
                  <a:pt x="148229" y="40037"/>
                </a:lnTo>
                <a:lnTo>
                  <a:pt x="145491" y="37169"/>
                </a:lnTo>
                <a:lnTo>
                  <a:pt x="141761" y="34304"/>
                </a:lnTo>
                <a:lnTo>
                  <a:pt x="137370" y="31442"/>
                </a:lnTo>
                <a:lnTo>
                  <a:pt x="133490" y="29534"/>
                </a:lnTo>
                <a:lnTo>
                  <a:pt x="129950" y="28262"/>
                </a:lnTo>
                <a:lnTo>
                  <a:pt x="126638" y="27414"/>
                </a:lnTo>
                <a:lnTo>
                  <a:pt x="123478" y="25896"/>
                </a:lnTo>
                <a:lnTo>
                  <a:pt x="120418" y="23932"/>
                </a:lnTo>
                <a:lnTo>
                  <a:pt x="117426" y="21669"/>
                </a:lnTo>
                <a:lnTo>
                  <a:pt x="111561" y="19156"/>
                </a:lnTo>
                <a:lnTo>
                  <a:pt x="108664" y="18486"/>
                </a:lnTo>
                <a:lnTo>
                  <a:pt x="102905" y="15201"/>
                </a:lnTo>
                <a:lnTo>
                  <a:pt x="100035" y="12991"/>
                </a:lnTo>
                <a:lnTo>
                  <a:pt x="96217" y="11519"/>
                </a:lnTo>
                <a:lnTo>
                  <a:pt x="91767" y="10536"/>
                </a:lnTo>
                <a:lnTo>
                  <a:pt x="86896" y="9882"/>
                </a:lnTo>
                <a:lnTo>
                  <a:pt x="82695" y="9445"/>
                </a:lnTo>
                <a:lnTo>
                  <a:pt x="78942" y="9155"/>
                </a:lnTo>
                <a:lnTo>
                  <a:pt x="75488" y="8961"/>
                </a:lnTo>
                <a:lnTo>
                  <a:pt x="73185" y="7879"/>
                </a:lnTo>
                <a:lnTo>
                  <a:pt x="71650" y="6205"/>
                </a:lnTo>
                <a:lnTo>
                  <a:pt x="70626" y="4137"/>
                </a:lnTo>
                <a:lnTo>
                  <a:pt x="68991" y="2758"/>
                </a:lnTo>
                <a:lnTo>
                  <a:pt x="66949" y="1839"/>
                </a:lnTo>
                <a:lnTo>
                  <a:pt x="60007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PenAnnotation365"/>
          <p:cNvSpPr/>
          <p:nvPr/>
        </p:nvSpPr>
        <p:spPr>
          <a:xfrm>
            <a:off x="4066222" y="2464593"/>
            <a:ext cx="248604" cy="150020"/>
          </a:xfrm>
          <a:custGeom>
            <a:avLst/>
            <a:gdLst/>
            <a:ahLst/>
            <a:cxnLst/>
            <a:rect l="0" t="0" r="0" b="0"/>
            <a:pathLst>
              <a:path w="248604" h="180024">
                <a:moveTo>
                  <a:pt x="0" y="0"/>
                </a:moveTo>
                <a:lnTo>
                  <a:pt x="4551" y="0"/>
                </a:lnTo>
                <a:lnTo>
                  <a:pt x="6844" y="953"/>
                </a:lnTo>
                <a:lnTo>
                  <a:pt x="13670" y="5892"/>
                </a:lnTo>
                <a:lnTo>
                  <a:pt x="15600" y="7381"/>
                </a:lnTo>
                <a:lnTo>
                  <a:pt x="21538" y="10583"/>
                </a:lnTo>
                <a:lnTo>
                  <a:pt x="25789" y="12770"/>
                </a:lnTo>
                <a:lnTo>
                  <a:pt x="33052" y="17741"/>
                </a:lnTo>
                <a:lnTo>
                  <a:pt x="39455" y="23125"/>
                </a:lnTo>
                <a:lnTo>
                  <a:pt x="45475" y="28693"/>
                </a:lnTo>
                <a:lnTo>
                  <a:pt x="49367" y="31511"/>
                </a:lnTo>
                <a:lnTo>
                  <a:pt x="53866" y="34342"/>
                </a:lnTo>
                <a:lnTo>
                  <a:pt x="58771" y="37182"/>
                </a:lnTo>
                <a:lnTo>
                  <a:pt x="62993" y="40028"/>
                </a:lnTo>
                <a:lnTo>
                  <a:pt x="66761" y="42878"/>
                </a:lnTo>
                <a:lnTo>
                  <a:pt x="70225" y="45730"/>
                </a:lnTo>
                <a:lnTo>
                  <a:pt x="74439" y="48584"/>
                </a:lnTo>
                <a:lnTo>
                  <a:pt x="79153" y="51440"/>
                </a:lnTo>
                <a:lnTo>
                  <a:pt x="84201" y="54296"/>
                </a:lnTo>
                <a:lnTo>
                  <a:pt x="94890" y="60009"/>
                </a:lnTo>
                <a:lnTo>
                  <a:pt x="100408" y="62866"/>
                </a:lnTo>
                <a:lnTo>
                  <a:pt x="105039" y="66676"/>
                </a:lnTo>
                <a:lnTo>
                  <a:pt x="109078" y="71121"/>
                </a:lnTo>
                <a:lnTo>
                  <a:pt x="112724" y="75989"/>
                </a:lnTo>
                <a:lnTo>
                  <a:pt x="117059" y="80187"/>
                </a:lnTo>
                <a:lnTo>
                  <a:pt x="121855" y="83938"/>
                </a:lnTo>
                <a:lnTo>
                  <a:pt x="126956" y="87391"/>
                </a:lnTo>
                <a:lnTo>
                  <a:pt x="131310" y="90646"/>
                </a:lnTo>
                <a:lnTo>
                  <a:pt x="135165" y="93768"/>
                </a:lnTo>
                <a:lnTo>
                  <a:pt x="138688" y="96802"/>
                </a:lnTo>
                <a:lnTo>
                  <a:pt x="142941" y="99777"/>
                </a:lnTo>
                <a:lnTo>
                  <a:pt x="147682" y="102713"/>
                </a:lnTo>
                <a:lnTo>
                  <a:pt x="152747" y="105623"/>
                </a:lnTo>
                <a:lnTo>
                  <a:pt x="157076" y="108515"/>
                </a:lnTo>
                <a:lnTo>
                  <a:pt x="160915" y="111396"/>
                </a:lnTo>
                <a:lnTo>
                  <a:pt x="164427" y="114269"/>
                </a:lnTo>
                <a:lnTo>
                  <a:pt x="167721" y="117137"/>
                </a:lnTo>
                <a:lnTo>
                  <a:pt x="170868" y="120001"/>
                </a:lnTo>
                <a:lnTo>
                  <a:pt x="173920" y="122863"/>
                </a:lnTo>
                <a:lnTo>
                  <a:pt x="177859" y="125724"/>
                </a:lnTo>
                <a:lnTo>
                  <a:pt x="182390" y="128584"/>
                </a:lnTo>
                <a:lnTo>
                  <a:pt x="187316" y="131443"/>
                </a:lnTo>
                <a:lnTo>
                  <a:pt x="191552" y="134301"/>
                </a:lnTo>
                <a:lnTo>
                  <a:pt x="195329" y="137159"/>
                </a:lnTo>
                <a:lnTo>
                  <a:pt x="198799" y="140017"/>
                </a:lnTo>
                <a:lnTo>
                  <a:pt x="202065" y="142874"/>
                </a:lnTo>
                <a:lnTo>
                  <a:pt x="205195" y="145732"/>
                </a:lnTo>
                <a:lnTo>
                  <a:pt x="211213" y="151448"/>
                </a:lnTo>
                <a:lnTo>
                  <a:pt x="217063" y="157163"/>
                </a:lnTo>
                <a:lnTo>
                  <a:pt x="220908" y="160020"/>
                </a:lnTo>
                <a:lnTo>
                  <a:pt x="225377" y="162877"/>
                </a:lnTo>
                <a:lnTo>
                  <a:pt x="237135" y="169757"/>
                </a:lnTo>
                <a:lnTo>
                  <a:pt x="241284" y="173237"/>
                </a:lnTo>
                <a:lnTo>
                  <a:pt x="248603" y="18002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PenAnnotation366"/>
          <p:cNvSpPr/>
          <p:nvPr/>
        </p:nvSpPr>
        <p:spPr>
          <a:xfrm>
            <a:off x="4100513" y="2478881"/>
            <a:ext cx="137161" cy="164308"/>
          </a:xfrm>
          <a:custGeom>
            <a:avLst/>
            <a:gdLst/>
            <a:ahLst/>
            <a:cxnLst/>
            <a:rect l="0" t="0" r="0" b="0"/>
            <a:pathLst>
              <a:path w="137161" h="197169">
                <a:moveTo>
                  <a:pt x="137160" y="0"/>
                </a:moveTo>
                <a:lnTo>
                  <a:pt x="128941" y="0"/>
                </a:lnTo>
                <a:lnTo>
                  <a:pt x="126205" y="2540"/>
                </a:lnTo>
                <a:lnTo>
                  <a:pt x="124141" y="4551"/>
                </a:lnTo>
                <a:lnTo>
                  <a:pt x="122766" y="6844"/>
                </a:lnTo>
                <a:lnTo>
                  <a:pt x="121238" y="11932"/>
                </a:lnTo>
                <a:lnTo>
                  <a:pt x="118018" y="17368"/>
                </a:lnTo>
                <a:lnTo>
                  <a:pt x="115827" y="20151"/>
                </a:lnTo>
                <a:lnTo>
                  <a:pt x="113412" y="22959"/>
                </a:lnTo>
                <a:lnTo>
                  <a:pt x="110851" y="25784"/>
                </a:lnTo>
                <a:lnTo>
                  <a:pt x="108191" y="28619"/>
                </a:lnTo>
                <a:lnTo>
                  <a:pt x="95345" y="41711"/>
                </a:lnTo>
                <a:lnTo>
                  <a:pt x="91186" y="46858"/>
                </a:lnTo>
                <a:lnTo>
                  <a:pt x="87461" y="52193"/>
                </a:lnTo>
                <a:lnTo>
                  <a:pt x="84024" y="57656"/>
                </a:lnTo>
                <a:lnTo>
                  <a:pt x="80782" y="63202"/>
                </a:lnTo>
                <a:lnTo>
                  <a:pt x="77667" y="68805"/>
                </a:lnTo>
                <a:lnTo>
                  <a:pt x="74638" y="74445"/>
                </a:lnTo>
                <a:lnTo>
                  <a:pt x="70714" y="79157"/>
                </a:lnTo>
                <a:lnTo>
                  <a:pt x="66192" y="83252"/>
                </a:lnTo>
                <a:lnTo>
                  <a:pt x="61273" y="86934"/>
                </a:lnTo>
                <a:lnTo>
                  <a:pt x="57041" y="91293"/>
                </a:lnTo>
                <a:lnTo>
                  <a:pt x="53267" y="96105"/>
                </a:lnTo>
                <a:lnTo>
                  <a:pt x="49799" y="101217"/>
                </a:lnTo>
                <a:lnTo>
                  <a:pt x="46534" y="106531"/>
                </a:lnTo>
                <a:lnTo>
                  <a:pt x="43405" y="111978"/>
                </a:lnTo>
                <a:lnTo>
                  <a:pt x="37388" y="123111"/>
                </a:lnTo>
                <a:lnTo>
                  <a:pt x="31540" y="134408"/>
                </a:lnTo>
                <a:lnTo>
                  <a:pt x="28646" y="139136"/>
                </a:lnTo>
                <a:lnTo>
                  <a:pt x="25765" y="143240"/>
                </a:lnTo>
                <a:lnTo>
                  <a:pt x="22892" y="146928"/>
                </a:lnTo>
                <a:lnTo>
                  <a:pt x="20024" y="151292"/>
                </a:lnTo>
                <a:lnTo>
                  <a:pt x="17159" y="156106"/>
                </a:lnTo>
                <a:lnTo>
                  <a:pt x="14297" y="161221"/>
                </a:lnTo>
                <a:lnTo>
                  <a:pt x="12389" y="165583"/>
                </a:lnTo>
                <a:lnTo>
                  <a:pt x="11117" y="169444"/>
                </a:lnTo>
                <a:lnTo>
                  <a:pt x="10269" y="172970"/>
                </a:lnTo>
                <a:lnTo>
                  <a:pt x="8751" y="176273"/>
                </a:lnTo>
                <a:lnTo>
                  <a:pt x="6787" y="179428"/>
                </a:lnTo>
                <a:lnTo>
                  <a:pt x="1341" y="186784"/>
                </a:lnTo>
                <a:lnTo>
                  <a:pt x="596" y="190330"/>
                </a:lnTo>
                <a:lnTo>
                  <a:pt x="0" y="19716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PenAnnotation367"/>
          <p:cNvSpPr/>
          <p:nvPr/>
        </p:nvSpPr>
        <p:spPr>
          <a:xfrm>
            <a:off x="4494848" y="2507456"/>
            <a:ext cx="214313" cy="28576"/>
          </a:xfrm>
          <a:custGeom>
            <a:avLst/>
            <a:gdLst/>
            <a:ahLst/>
            <a:cxnLst/>
            <a:rect l="0" t="0" r="0" b="0"/>
            <a:pathLst>
              <a:path w="214313" h="34291">
                <a:moveTo>
                  <a:pt x="0" y="34290"/>
                </a:moveTo>
                <a:lnTo>
                  <a:pt x="7381" y="34290"/>
                </a:lnTo>
                <a:lnTo>
                  <a:pt x="8730" y="33338"/>
                </a:lnTo>
                <a:lnTo>
                  <a:pt x="10583" y="31750"/>
                </a:lnTo>
                <a:lnTo>
                  <a:pt x="15849" y="26909"/>
                </a:lnTo>
                <a:lnTo>
                  <a:pt x="21649" y="26247"/>
                </a:lnTo>
                <a:lnTo>
                  <a:pt x="29624" y="25953"/>
                </a:lnTo>
                <a:lnTo>
                  <a:pt x="36344" y="25822"/>
                </a:lnTo>
                <a:lnTo>
                  <a:pt x="40422" y="24835"/>
                </a:lnTo>
                <a:lnTo>
                  <a:pt x="45046" y="23224"/>
                </a:lnTo>
                <a:lnTo>
                  <a:pt x="50033" y="21198"/>
                </a:lnTo>
                <a:lnTo>
                  <a:pt x="55262" y="19847"/>
                </a:lnTo>
                <a:lnTo>
                  <a:pt x="60654" y="18946"/>
                </a:lnTo>
                <a:lnTo>
                  <a:pt x="66154" y="18346"/>
                </a:lnTo>
                <a:lnTo>
                  <a:pt x="70772" y="17946"/>
                </a:lnTo>
                <a:lnTo>
                  <a:pt x="74804" y="17679"/>
                </a:lnTo>
                <a:lnTo>
                  <a:pt x="78444" y="17501"/>
                </a:lnTo>
                <a:lnTo>
                  <a:pt x="87569" y="17303"/>
                </a:lnTo>
                <a:lnTo>
                  <a:pt x="92669" y="17251"/>
                </a:lnTo>
                <a:lnTo>
                  <a:pt x="97975" y="16263"/>
                </a:lnTo>
                <a:lnTo>
                  <a:pt x="103416" y="14652"/>
                </a:lnTo>
                <a:lnTo>
                  <a:pt x="108949" y="12625"/>
                </a:lnTo>
                <a:lnTo>
                  <a:pt x="113590" y="11275"/>
                </a:lnTo>
                <a:lnTo>
                  <a:pt x="117637" y="10374"/>
                </a:lnTo>
                <a:lnTo>
                  <a:pt x="121287" y="9773"/>
                </a:lnTo>
                <a:lnTo>
                  <a:pt x="125626" y="9373"/>
                </a:lnTo>
                <a:lnTo>
                  <a:pt x="130423" y="9106"/>
                </a:lnTo>
                <a:lnTo>
                  <a:pt x="135526" y="8928"/>
                </a:lnTo>
                <a:lnTo>
                  <a:pt x="139881" y="7857"/>
                </a:lnTo>
                <a:lnTo>
                  <a:pt x="143736" y="6191"/>
                </a:lnTo>
                <a:lnTo>
                  <a:pt x="147259" y="4127"/>
                </a:lnTo>
                <a:lnTo>
                  <a:pt x="150560" y="2751"/>
                </a:lnTo>
                <a:lnTo>
                  <a:pt x="153714" y="1834"/>
                </a:lnTo>
                <a:lnTo>
                  <a:pt x="159757" y="815"/>
                </a:lnTo>
                <a:lnTo>
                  <a:pt x="165618" y="362"/>
                </a:lnTo>
                <a:lnTo>
                  <a:pt x="171398" y="161"/>
                </a:lnTo>
                <a:lnTo>
                  <a:pt x="186899" y="10"/>
                </a:lnTo>
                <a:lnTo>
                  <a:pt x="214312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SMARTPenAnnotation368"/>
          <p:cNvSpPr/>
          <p:nvPr/>
        </p:nvSpPr>
        <p:spPr>
          <a:xfrm>
            <a:off x="4760596" y="2414615"/>
            <a:ext cx="282893" cy="161229"/>
          </a:xfrm>
          <a:custGeom>
            <a:avLst/>
            <a:gdLst/>
            <a:ahLst/>
            <a:cxnLst/>
            <a:rect l="0" t="0" r="0" b="0"/>
            <a:pathLst>
              <a:path w="282893" h="193475">
                <a:moveTo>
                  <a:pt x="0" y="25685"/>
                </a:moveTo>
                <a:lnTo>
                  <a:pt x="0" y="21134"/>
                </a:lnTo>
                <a:lnTo>
                  <a:pt x="952" y="18841"/>
                </a:lnTo>
                <a:lnTo>
                  <a:pt x="4550" y="13753"/>
                </a:lnTo>
                <a:lnTo>
                  <a:pt x="6843" y="12016"/>
                </a:lnTo>
                <a:lnTo>
                  <a:pt x="9324" y="10857"/>
                </a:lnTo>
                <a:lnTo>
                  <a:pt x="14622" y="9570"/>
                </a:lnTo>
                <a:lnTo>
                  <a:pt x="20150" y="8998"/>
                </a:lnTo>
                <a:lnTo>
                  <a:pt x="28323" y="6204"/>
                </a:lnTo>
                <a:lnTo>
                  <a:pt x="33169" y="4125"/>
                </a:lnTo>
                <a:lnTo>
                  <a:pt x="38305" y="2739"/>
                </a:lnTo>
                <a:lnTo>
                  <a:pt x="43634" y="1815"/>
                </a:lnTo>
                <a:lnTo>
                  <a:pt x="49092" y="1200"/>
                </a:lnTo>
                <a:lnTo>
                  <a:pt x="57696" y="515"/>
                </a:lnTo>
                <a:lnTo>
                  <a:pt x="65648" y="211"/>
                </a:lnTo>
                <a:lnTo>
                  <a:pt x="87255" y="0"/>
                </a:lnTo>
                <a:lnTo>
                  <a:pt x="91508" y="942"/>
                </a:lnTo>
                <a:lnTo>
                  <a:pt x="96248" y="2522"/>
                </a:lnTo>
                <a:lnTo>
                  <a:pt x="108441" y="7351"/>
                </a:lnTo>
                <a:lnTo>
                  <a:pt x="115188" y="10552"/>
                </a:lnTo>
                <a:lnTo>
                  <a:pt x="119655" y="12739"/>
                </a:lnTo>
                <a:lnTo>
                  <a:pt x="122632" y="15149"/>
                </a:lnTo>
                <a:lnTo>
                  <a:pt x="124617" y="17709"/>
                </a:lnTo>
                <a:lnTo>
                  <a:pt x="125940" y="20368"/>
                </a:lnTo>
                <a:lnTo>
                  <a:pt x="127411" y="25862"/>
                </a:lnTo>
                <a:lnTo>
                  <a:pt x="127803" y="28660"/>
                </a:lnTo>
                <a:lnTo>
                  <a:pt x="128064" y="32431"/>
                </a:lnTo>
                <a:lnTo>
                  <a:pt x="128239" y="36850"/>
                </a:lnTo>
                <a:lnTo>
                  <a:pt x="128355" y="41701"/>
                </a:lnTo>
                <a:lnTo>
                  <a:pt x="127480" y="46840"/>
                </a:lnTo>
                <a:lnTo>
                  <a:pt x="125944" y="52171"/>
                </a:lnTo>
                <a:lnTo>
                  <a:pt x="123968" y="57630"/>
                </a:lnTo>
                <a:lnTo>
                  <a:pt x="122650" y="62222"/>
                </a:lnTo>
                <a:lnTo>
                  <a:pt x="121772" y="66235"/>
                </a:lnTo>
                <a:lnTo>
                  <a:pt x="121186" y="69864"/>
                </a:lnTo>
                <a:lnTo>
                  <a:pt x="119843" y="74187"/>
                </a:lnTo>
                <a:lnTo>
                  <a:pt x="117995" y="78975"/>
                </a:lnTo>
                <a:lnTo>
                  <a:pt x="115811" y="84072"/>
                </a:lnTo>
                <a:lnTo>
                  <a:pt x="113402" y="88422"/>
                </a:lnTo>
                <a:lnTo>
                  <a:pt x="110844" y="92275"/>
                </a:lnTo>
                <a:lnTo>
                  <a:pt x="108186" y="95796"/>
                </a:lnTo>
                <a:lnTo>
                  <a:pt x="105461" y="100048"/>
                </a:lnTo>
                <a:lnTo>
                  <a:pt x="102692" y="104788"/>
                </a:lnTo>
                <a:lnTo>
                  <a:pt x="99894" y="109853"/>
                </a:lnTo>
                <a:lnTo>
                  <a:pt x="97076" y="114182"/>
                </a:lnTo>
                <a:lnTo>
                  <a:pt x="94245" y="118020"/>
                </a:lnTo>
                <a:lnTo>
                  <a:pt x="91404" y="121532"/>
                </a:lnTo>
                <a:lnTo>
                  <a:pt x="89511" y="125778"/>
                </a:lnTo>
                <a:lnTo>
                  <a:pt x="88249" y="130514"/>
                </a:lnTo>
                <a:lnTo>
                  <a:pt x="87408" y="135576"/>
                </a:lnTo>
                <a:lnTo>
                  <a:pt x="86846" y="139903"/>
                </a:lnTo>
                <a:lnTo>
                  <a:pt x="86473" y="143741"/>
                </a:lnTo>
                <a:lnTo>
                  <a:pt x="86223" y="147251"/>
                </a:lnTo>
                <a:lnTo>
                  <a:pt x="85104" y="150544"/>
                </a:lnTo>
                <a:lnTo>
                  <a:pt x="83406" y="153692"/>
                </a:lnTo>
                <a:lnTo>
                  <a:pt x="81321" y="156743"/>
                </a:lnTo>
                <a:lnTo>
                  <a:pt x="79005" y="162673"/>
                </a:lnTo>
                <a:lnTo>
                  <a:pt x="78387" y="165588"/>
                </a:lnTo>
                <a:lnTo>
                  <a:pt x="78928" y="167531"/>
                </a:lnTo>
                <a:lnTo>
                  <a:pt x="80241" y="168826"/>
                </a:lnTo>
                <a:lnTo>
                  <a:pt x="82069" y="169690"/>
                </a:lnTo>
                <a:lnTo>
                  <a:pt x="83287" y="171218"/>
                </a:lnTo>
                <a:lnTo>
                  <a:pt x="84100" y="173190"/>
                </a:lnTo>
                <a:lnTo>
                  <a:pt x="84641" y="175457"/>
                </a:lnTo>
                <a:lnTo>
                  <a:pt x="87783" y="180515"/>
                </a:lnTo>
                <a:lnTo>
                  <a:pt x="89954" y="183198"/>
                </a:lnTo>
                <a:lnTo>
                  <a:pt x="92354" y="184986"/>
                </a:lnTo>
                <a:lnTo>
                  <a:pt x="97561" y="186973"/>
                </a:lnTo>
                <a:lnTo>
                  <a:pt x="105848" y="188092"/>
                </a:lnTo>
                <a:lnTo>
                  <a:pt x="114335" y="188423"/>
                </a:lnTo>
                <a:lnTo>
                  <a:pt x="117181" y="189422"/>
                </a:lnTo>
                <a:lnTo>
                  <a:pt x="122883" y="193072"/>
                </a:lnTo>
                <a:lnTo>
                  <a:pt x="126689" y="193474"/>
                </a:lnTo>
                <a:lnTo>
                  <a:pt x="131132" y="192789"/>
                </a:lnTo>
                <a:lnTo>
                  <a:pt x="135998" y="191380"/>
                </a:lnTo>
                <a:lnTo>
                  <a:pt x="143946" y="189815"/>
                </a:lnTo>
                <a:lnTo>
                  <a:pt x="151606" y="189119"/>
                </a:lnTo>
                <a:lnTo>
                  <a:pt x="156315" y="188934"/>
                </a:lnTo>
                <a:lnTo>
                  <a:pt x="161360" y="188810"/>
                </a:lnTo>
                <a:lnTo>
                  <a:pt x="166629" y="187775"/>
                </a:lnTo>
                <a:lnTo>
                  <a:pt x="172045" y="186132"/>
                </a:lnTo>
                <a:lnTo>
                  <a:pt x="177562" y="184085"/>
                </a:lnTo>
                <a:lnTo>
                  <a:pt x="183144" y="182720"/>
                </a:lnTo>
                <a:lnTo>
                  <a:pt x="188771" y="181810"/>
                </a:lnTo>
                <a:lnTo>
                  <a:pt x="194427" y="181203"/>
                </a:lnTo>
                <a:lnTo>
                  <a:pt x="200103" y="180799"/>
                </a:lnTo>
                <a:lnTo>
                  <a:pt x="205792" y="180529"/>
                </a:lnTo>
                <a:lnTo>
                  <a:pt x="211490" y="180349"/>
                </a:lnTo>
                <a:lnTo>
                  <a:pt x="217193" y="179277"/>
                </a:lnTo>
                <a:lnTo>
                  <a:pt x="222900" y="177610"/>
                </a:lnTo>
                <a:lnTo>
                  <a:pt x="228610" y="175546"/>
                </a:lnTo>
                <a:lnTo>
                  <a:pt x="234322" y="174170"/>
                </a:lnTo>
                <a:lnTo>
                  <a:pt x="240034" y="173253"/>
                </a:lnTo>
                <a:lnTo>
                  <a:pt x="245748" y="172641"/>
                </a:lnTo>
                <a:lnTo>
                  <a:pt x="251461" y="172233"/>
                </a:lnTo>
                <a:lnTo>
                  <a:pt x="257176" y="171961"/>
                </a:lnTo>
                <a:lnTo>
                  <a:pt x="262891" y="171780"/>
                </a:lnTo>
                <a:lnTo>
                  <a:pt x="267653" y="170707"/>
                </a:lnTo>
                <a:lnTo>
                  <a:pt x="271780" y="169039"/>
                </a:lnTo>
                <a:lnTo>
                  <a:pt x="282892" y="16284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SMARTPenAnnotation369"/>
          <p:cNvSpPr/>
          <p:nvPr/>
        </p:nvSpPr>
        <p:spPr>
          <a:xfrm>
            <a:off x="5086350" y="2393157"/>
            <a:ext cx="214234" cy="207158"/>
          </a:xfrm>
          <a:custGeom>
            <a:avLst/>
            <a:gdLst/>
            <a:ahLst/>
            <a:cxnLst/>
            <a:rect l="0" t="0" r="0" b="0"/>
            <a:pathLst>
              <a:path w="214234" h="248589">
                <a:moveTo>
                  <a:pt x="128587" y="8572"/>
                </a:moveTo>
                <a:lnTo>
                  <a:pt x="128587" y="4021"/>
                </a:lnTo>
                <a:lnTo>
                  <a:pt x="127635" y="2680"/>
                </a:lnTo>
                <a:lnTo>
                  <a:pt x="126047" y="1786"/>
                </a:lnTo>
                <a:lnTo>
                  <a:pt x="121206" y="352"/>
                </a:lnTo>
                <a:lnTo>
                  <a:pt x="115817" y="104"/>
                </a:lnTo>
                <a:lnTo>
                  <a:pt x="88559" y="1"/>
                </a:lnTo>
                <a:lnTo>
                  <a:pt x="82857" y="0"/>
                </a:lnTo>
                <a:lnTo>
                  <a:pt x="80002" y="952"/>
                </a:lnTo>
                <a:lnTo>
                  <a:pt x="74291" y="4550"/>
                </a:lnTo>
                <a:lnTo>
                  <a:pt x="70482" y="5891"/>
                </a:lnTo>
                <a:lnTo>
                  <a:pt x="66038" y="6784"/>
                </a:lnTo>
                <a:lnTo>
                  <a:pt x="61170" y="7380"/>
                </a:lnTo>
                <a:lnTo>
                  <a:pt x="56973" y="7777"/>
                </a:lnTo>
                <a:lnTo>
                  <a:pt x="53222" y="8042"/>
                </a:lnTo>
                <a:lnTo>
                  <a:pt x="44908" y="8467"/>
                </a:lnTo>
                <a:lnTo>
                  <a:pt x="38917" y="8541"/>
                </a:lnTo>
                <a:lnTo>
                  <a:pt x="34696" y="8569"/>
                </a:lnTo>
                <a:lnTo>
                  <a:pt x="34325" y="15952"/>
                </a:lnTo>
                <a:lnTo>
                  <a:pt x="29750" y="21342"/>
                </a:lnTo>
                <a:lnTo>
                  <a:pt x="28405" y="23753"/>
                </a:lnTo>
                <a:lnTo>
                  <a:pt x="26911" y="28971"/>
                </a:lnTo>
                <a:lnTo>
                  <a:pt x="26248" y="34466"/>
                </a:lnTo>
                <a:lnTo>
                  <a:pt x="26071" y="37264"/>
                </a:lnTo>
                <a:lnTo>
                  <a:pt x="25001" y="40082"/>
                </a:lnTo>
                <a:lnTo>
                  <a:pt x="21271" y="45754"/>
                </a:lnTo>
                <a:lnTo>
                  <a:pt x="18979" y="51450"/>
                </a:lnTo>
                <a:lnTo>
                  <a:pt x="17960" y="58109"/>
                </a:lnTo>
                <a:lnTo>
                  <a:pt x="17688" y="62551"/>
                </a:lnTo>
                <a:lnTo>
                  <a:pt x="17386" y="71615"/>
                </a:lnTo>
                <a:lnTo>
                  <a:pt x="17192" y="85195"/>
                </a:lnTo>
                <a:lnTo>
                  <a:pt x="17145" y="122869"/>
                </a:lnTo>
                <a:lnTo>
                  <a:pt x="18097" y="124775"/>
                </a:lnTo>
                <a:lnTo>
                  <a:pt x="19685" y="126046"/>
                </a:lnTo>
                <a:lnTo>
                  <a:pt x="21695" y="126892"/>
                </a:lnTo>
                <a:lnTo>
                  <a:pt x="26470" y="127834"/>
                </a:lnTo>
                <a:lnTo>
                  <a:pt x="31767" y="128252"/>
                </a:lnTo>
                <a:lnTo>
                  <a:pt x="37296" y="128438"/>
                </a:lnTo>
                <a:lnTo>
                  <a:pt x="48607" y="128557"/>
                </a:lnTo>
                <a:lnTo>
                  <a:pt x="54305" y="128574"/>
                </a:lnTo>
                <a:lnTo>
                  <a:pt x="59063" y="127625"/>
                </a:lnTo>
                <a:lnTo>
                  <a:pt x="65093" y="126041"/>
                </a:lnTo>
                <a:lnTo>
                  <a:pt x="71970" y="124032"/>
                </a:lnTo>
                <a:lnTo>
                  <a:pt x="78460" y="122693"/>
                </a:lnTo>
                <a:lnTo>
                  <a:pt x="84692" y="121800"/>
                </a:lnTo>
                <a:lnTo>
                  <a:pt x="90751" y="121205"/>
                </a:lnTo>
                <a:lnTo>
                  <a:pt x="96696" y="119855"/>
                </a:lnTo>
                <a:lnTo>
                  <a:pt x="102563" y="118003"/>
                </a:lnTo>
                <a:lnTo>
                  <a:pt x="108380" y="115816"/>
                </a:lnTo>
                <a:lnTo>
                  <a:pt x="114163" y="114358"/>
                </a:lnTo>
                <a:lnTo>
                  <a:pt x="119924" y="113386"/>
                </a:lnTo>
                <a:lnTo>
                  <a:pt x="125669" y="112738"/>
                </a:lnTo>
                <a:lnTo>
                  <a:pt x="131404" y="112306"/>
                </a:lnTo>
                <a:lnTo>
                  <a:pt x="137133" y="112018"/>
                </a:lnTo>
                <a:lnTo>
                  <a:pt x="148578" y="111698"/>
                </a:lnTo>
                <a:lnTo>
                  <a:pt x="160015" y="111555"/>
                </a:lnTo>
                <a:lnTo>
                  <a:pt x="165731" y="112470"/>
                </a:lnTo>
                <a:lnTo>
                  <a:pt x="171448" y="114032"/>
                </a:lnTo>
                <a:lnTo>
                  <a:pt x="177163" y="116026"/>
                </a:lnTo>
                <a:lnTo>
                  <a:pt x="181926" y="118308"/>
                </a:lnTo>
                <a:lnTo>
                  <a:pt x="186054" y="120782"/>
                </a:lnTo>
                <a:lnTo>
                  <a:pt x="189758" y="123383"/>
                </a:lnTo>
                <a:lnTo>
                  <a:pt x="194133" y="125118"/>
                </a:lnTo>
                <a:lnTo>
                  <a:pt x="198954" y="126274"/>
                </a:lnTo>
                <a:lnTo>
                  <a:pt x="204073" y="127045"/>
                </a:lnTo>
                <a:lnTo>
                  <a:pt x="207486" y="129464"/>
                </a:lnTo>
                <a:lnTo>
                  <a:pt x="209762" y="132981"/>
                </a:lnTo>
                <a:lnTo>
                  <a:pt x="211278" y="137232"/>
                </a:lnTo>
                <a:lnTo>
                  <a:pt x="212964" y="144494"/>
                </a:lnTo>
                <a:lnTo>
                  <a:pt x="213713" y="150897"/>
                </a:lnTo>
                <a:lnTo>
                  <a:pt x="214046" y="156917"/>
                </a:lnTo>
                <a:lnTo>
                  <a:pt x="214194" y="165308"/>
                </a:lnTo>
                <a:lnTo>
                  <a:pt x="214233" y="170213"/>
                </a:lnTo>
                <a:lnTo>
                  <a:pt x="213307" y="175387"/>
                </a:lnTo>
                <a:lnTo>
                  <a:pt x="211737" y="180742"/>
                </a:lnTo>
                <a:lnTo>
                  <a:pt x="209738" y="186217"/>
                </a:lnTo>
                <a:lnTo>
                  <a:pt x="207452" y="190819"/>
                </a:lnTo>
                <a:lnTo>
                  <a:pt x="202374" y="198473"/>
                </a:lnTo>
                <a:lnTo>
                  <a:pt x="198733" y="201848"/>
                </a:lnTo>
                <a:lnTo>
                  <a:pt x="194401" y="205050"/>
                </a:lnTo>
                <a:lnTo>
                  <a:pt x="189608" y="208137"/>
                </a:lnTo>
                <a:lnTo>
                  <a:pt x="184508" y="212100"/>
                </a:lnTo>
                <a:lnTo>
                  <a:pt x="179203" y="216647"/>
                </a:lnTo>
                <a:lnTo>
                  <a:pt x="173761" y="221584"/>
                </a:lnTo>
                <a:lnTo>
                  <a:pt x="167275" y="225827"/>
                </a:lnTo>
                <a:lnTo>
                  <a:pt x="160094" y="229609"/>
                </a:lnTo>
                <a:lnTo>
                  <a:pt x="145448" y="236350"/>
                </a:lnTo>
                <a:lnTo>
                  <a:pt x="132588" y="242522"/>
                </a:lnTo>
                <a:lnTo>
                  <a:pt x="126492" y="244548"/>
                </a:lnTo>
                <a:lnTo>
                  <a:pt x="120523" y="245899"/>
                </a:lnTo>
                <a:lnTo>
                  <a:pt x="114638" y="246800"/>
                </a:lnTo>
                <a:lnTo>
                  <a:pt x="108811" y="247401"/>
                </a:lnTo>
                <a:lnTo>
                  <a:pt x="103020" y="247801"/>
                </a:lnTo>
                <a:lnTo>
                  <a:pt x="97255" y="248068"/>
                </a:lnTo>
                <a:lnTo>
                  <a:pt x="85769" y="248364"/>
                </a:lnTo>
                <a:lnTo>
                  <a:pt x="45722" y="248588"/>
                </a:lnTo>
                <a:lnTo>
                  <a:pt x="40959" y="247640"/>
                </a:lnTo>
                <a:lnTo>
                  <a:pt x="36831" y="246055"/>
                </a:lnTo>
                <a:lnTo>
                  <a:pt x="33127" y="244047"/>
                </a:lnTo>
                <a:lnTo>
                  <a:pt x="26470" y="239275"/>
                </a:lnTo>
                <a:lnTo>
                  <a:pt x="20337" y="233979"/>
                </a:lnTo>
                <a:lnTo>
                  <a:pt x="14436" y="228450"/>
                </a:lnTo>
                <a:lnTo>
                  <a:pt x="11529" y="226595"/>
                </a:lnTo>
                <a:lnTo>
                  <a:pt x="8639" y="225358"/>
                </a:lnTo>
                <a:lnTo>
                  <a:pt x="0" y="22288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SMARTPenAnnotation370"/>
          <p:cNvSpPr/>
          <p:nvPr/>
        </p:nvSpPr>
        <p:spPr>
          <a:xfrm>
            <a:off x="3414712" y="2943225"/>
            <a:ext cx="265748" cy="21432"/>
          </a:xfrm>
          <a:custGeom>
            <a:avLst/>
            <a:gdLst/>
            <a:ahLst/>
            <a:cxnLst/>
            <a:rect l="0" t="0" r="0" b="0"/>
            <a:pathLst>
              <a:path w="265748" h="25718">
                <a:moveTo>
                  <a:pt x="0" y="25717"/>
                </a:moveTo>
                <a:lnTo>
                  <a:pt x="44541" y="25717"/>
                </a:lnTo>
                <a:lnTo>
                  <a:pt x="49697" y="24764"/>
                </a:lnTo>
                <a:lnTo>
                  <a:pt x="55991" y="23177"/>
                </a:lnTo>
                <a:lnTo>
                  <a:pt x="63045" y="21167"/>
                </a:lnTo>
                <a:lnTo>
                  <a:pt x="70605" y="19825"/>
                </a:lnTo>
                <a:lnTo>
                  <a:pt x="78502" y="18932"/>
                </a:lnTo>
                <a:lnTo>
                  <a:pt x="86625" y="18336"/>
                </a:lnTo>
                <a:lnTo>
                  <a:pt x="93945" y="17939"/>
                </a:lnTo>
                <a:lnTo>
                  <a:pt x="107158" y="17497"/>
                </a:lnTo>
                <a:lnTo>
                  <a:pt x="132116" y="17214"/>
                </a:lnTo>
                <a:lnTo>
                  <a:pt x="167363" y="17154"/>
                </a:lnTo>
                <a:lnTo>
                  <a:pt x="174441" y="16198"/>
                </a:lnTo>
                <a:lnTo>
                  <a:pt x="182016" y="14609"/>
                </a:lnTo>
                <a:lnTo>
                  <a:pt x="189924" y="12596"/>
                </a:lnTo>
                <a:lnTo>
                  <a:pt x="196149" y="11255"/>
                </a:lnTo>
                <a:lnTo>
                  <a:pt x="201251" y="10361"/>
                </a:lnTo>
                <a:lnTo>
                  <a:pt x="205605" y="9764"/>
                </a:lnTo>
                <a:lnTo>
                  <a:pt x="212982" y="9102"/>
                </a:lnTo>
                <a:lnTo>
                  <a:pt x="220388" y="8808"/>
                </a:lnTo>
                <a:lnTo>
                  <a:pt x="246169" y="8603"/>
                </a:lnTo>
                <a:lnTo>
                  <a:pt x="249838" y="7640"/>
                </a:lnTo>
                <a:lnTo>
                  <a:pt x="252283" y="6046"/>
                </a:lnTo>
                <a:lnTo>
                  <a:pt x="253914" y="4030"/>
                </a:lnTo>
                <a:lnTo>
                  <a:pt x="255953" y="2687"/>
                </a:lnTo>
                <a:lnTo>
                  <a:pt x="258265" y="1791"/>
                </a:lnTo>
                <a:lnTo>
                  <a:pt x="265747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SMARTPenAnnotation371"/>
          <p:cNvSpPr/>
          <p:nvPr/>
        </p:nvSpPr>
        <p:spPr>
          <a:xfrm>
            <a:off x="3766184" y="2821781"/>
            <a:ext cx="42864" cy="214313"/>
          </a:xfrm>
          <a:custGeom>
            <a:avLst/>
            <a:gdLst/>
            <a:ahLst/>
            <a:cxnLst/>
            <a:rect l="0" t="0" r="0" b="0"/>
            <a:pathLst>
              <a:path w="42864" h="257176">
                <a:moveTo>
                  <a:pt x="0" y="0"/>
                </a:moveTo>
                <a:lnTo>
                  <a:pt x="7382" y="7381"/>
                </a:lnTo>
                <a:lnTo>
                  <a:pt x="8043" y="13123"/>
                </a:lnTo>
                <a:lnTo>
                  <a:pt x="8220" y="17321"/>
                </a:lnTo>
                <a:lnTo>
                  <a:pt x="9290" y="21072"/>
                </a:lnTo>
                <a:lnTo>
                  <a:pt x="10956" y="24526"/>
                </a:lnTo>
                <a:lnTo>
                  <a:pt x="13019" y="27780"/>
                </a:lnTo>
                <a:lnTo>
                  <a:pt x="13442" y="31855"/>
                </a:lnTo>
                <a:lnTo>
                  <a:pt x="12772" y="36477"/>
                </a:lnTo>
                <a:lnTo>
                  <a:pt x="11372" y="41463"/>
                </a:lnTo>
                <a:lnTo>
                  <a:pt x="11392" y="46692"/>
                </a:lnTo>
                <a:lnTo>
                  <a:pt x="12357" y="52083"/>
                </a:lnTo>
                <a:lnTo>
                  <a:pt x="13953" y="57582"/>
                </a:lnTo>
                <a:lnTo>
                  <a:pt x="15018" y="63153"/>
                </a:lnTo>
                <a:lnTo>
                  <a:pt x="15727" y="68772"/>
                </a:lnTo>
                <a:lnTo>
                  <a:pt x="16199" y="74423"/>
                </a:lnTo>
                <a:lnTo>
                  <a:pt x="16515" y="80095"/>
                </a:lnTo>
                <a:lnTo>
                  <a:pt x="16865" y="91478"/>
                </a:lnTo>
                <a:lnTo>
                  <a:pt x="17062" y="108596"/>
                </a:lnTo>
                <a:lnTo>
                  <a:pt x="18043" y="115260"/>
                </a:lnTo>
                <a:lnTo>
                  <a:pt x="19648" y="122560"/>
                </a:lnTo>
                <a:lnTo>
                  <a:pt x="21672" y="130284"/>
                </a:lnTo>
                <a:lnTo>
                  <a:pt x="23021" y="137339"/>
                </a:lnTo>
                <a:lnTo>
                  <a:pt x="23920" y="143947"/>
                </a:lnTo>
                <a:lnTo>
                  <a:pt x="24519" y="150257"/>
                </a:lnTo>
                <a:lnTo>
                  <a:pt x="24919" y="156369"/>
                </a:lnTo>
                <a:lnTo>
                  <a:pt x="25185" y="162348"/>
                </a:lnTo>
                <a:lnTo>
                  <a:pt x="25481" y="174072"/>
                </a:lnTo>
                <a:lnTo>
                  <a:pt x="25687" y="198301"/>
                </a:lnTo>
                <a:lnTo>
                  <a:pt x="26650" y="202685"/>
                </a:lnTo>
                <a:lnTo>
                  <a:pt x="28244" y="207514"/>
                </a:lnTo>
                <a:lnTo>
                  <a:pt x="30259" y="212637"/>
                </a:lnTo>
                <a:lnTo>
                  <a:pt x="31603" y="217006"/>
                </a:lnTo>
                <a:lnTo>
                  <a:pt x="32499" y="220871"/>
                </a:lnTo>
                <a:lnTo>
                  <a:pt x="33494" y="227705"/>
                </a:lnTo>
                <a:lnTo>
                  <a:pt x="33937" y="233917"/>
                </a:lnTo>
                <a:lnTo>
                  <a:pt x="34134" y="239853"/>
                </a:lnTo>
                <a:lnTo>
                  <a:pt x="34259" y="251425"/>
                </a:lnTo>
                <a:lnTo>
                  <a:pt x="35222" y="253342"/>
                </a:lnTo>
                <a:lnTo>
                  <a:pt x="36817" y="254620"/>
                </a:lnTo>
                <a:lnTo>
                  <a:pt x="42863" y="25717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SMARTPenAnnotation372"/>
          <p:cNvSpPr/>
          <p:nvPr/>
        </p:nvSpPr>
        <p:spPr>
          <a:xfrm>
            <a:off x="3877636" y="2807493"/>
            <a:ext cx="179866" cy="207045"/>
          </a:xfrm>
          <a:custGeom>
            <a:avLst/>
            <a:gdLst/>
            <a:ahLst/>
            <a:cxnLst/>
            <a:rect l="0" t="0" r="0" b="0"/>
            <a:pathLst>
              <a:path w="179866" h="248454">
                <a:moveTo>
                  <a:pt x="25709" y="51435"/>
                </a:moveTo>
                <a:lnTo>
                  <a:pt x="25709" y="42894"/>
                </a:lnTo>
                <a:lnTo>
                  <a:pt x="25709" y="47423"/>
                </a:lnTo>
                <a:lnTo>
                  <a:pt x="23803" y="49713"/>
                </a:lnTo>
                <a:lnTo>
                  <a:pt x="20629" y="52192"/>
                </a:lnTo>
                <a:lnTo>
                  <a:pt x="16607" y="54797"/>
                </a:lnTo>
                <a:lnTo>
                  <a:pt x="13926" y="57486"/>
                </a:lnTo>
                <a:lnTo>
                  <a:pt x="12138" y="60232"/>
                </a:lnTo>
                <a:lnTo>
                  <a:pt x="10153" y="65822"/>
                </a:lnTo>
                <a:lnTo>
                  <a:pt x="9269" y="71482"/>
                </a:lnTo>
                <a:lnTo>
                  <a:pt x="9034" y="75277"/>
                </a:lnTo>
                <a:lnTo>
                  <a:pt x="8773" y="84574"/>
                </a:lnTo>
                <a:lnTo>
                  <a:pt x="7750" y="88768"/>
                </a:lnTo>
                <a:lnTo>
                  <a:pt x="4075" y="95967"/>
                </a:lnTo>
                <a:lnTo>
                  <a:pt x="2713" y="100173"/>
                </a:lnTo>
                <a:lnTo>
                  <a:pt x="1806" y="104882"/>
                </a:lnTo>
                <a:lnTo>
                  <a:pt x="1201" y="109927"/>
                </a:lnTo>
                <a:lnTo>
                  <a:pt x="798" y="115194"/>
                </a:lnTo>
                <a:lnTo>
                  <a:pt x="529" y="120611"/>
                </a:lnTo>
                <a:lnTo>
                  <a:pt x="150" y="134797"/>
                </a:lnTo>
                <a:lnTo>
                  <a:pt x="0" y="171786"/>
                </a:lnTo>
                <a:lnTo>
                  <a:pt x="950" y="176437"/>
                </a:lnTo>
                <a:lnTo>
                  <a:pt x="2536" y="181442"/>
                </a:lnTo>
                <a:lnTo>
                  <a:pt x="4545" y="186684"/>
                </a:lnTo>
                <a:lnTo>
                  <a:pt x="5884" y="192084"/>
                </a:lnTo>
                <a:lnTo>
                  <a:pt x="6777" y="197588"/>
                </a:lnTo>
                <a:lnTo>
                  <a:pt x="7372" y="203163"/>
                </a:lnTo>
                <a:lnTo>
                  <a:pt x="8722" y="207832"/>
                </a:lnTo>
                <a:lnTo>
                  <a:pt x="12761" y="215560"/>
                </a:lnTo>
                <a:lnTo>
                  <a:pt x="16125" y="218954"/>
                </a:lnTo>
                <a:lnTo>
                  <a:pt x="20272" y="222170"/>
                </a:lnTo>
                <a:lnTo>
                  <a:pt x="24942" y="225266"/>
                </a:lnTo>
                <a:lnTo>
                  <a:pt x="29007" y="228282"/>
                </a:lnTo>
                <a:lnTo>
                  <a:pt x="32670" y="231245"/>
                </a:lnTo>
                <a:lnTo>
                  <a:pt x="36065" y="234174"/>
                </a:lnTo>
                <a:lnTo>
                  <a:pt x="39280" y="237078"/>
                </a:lnTo>
                <a:lnTo>
                  <a:pt x="45393" y="242846"/>
                </a:lnTo>
                <a:lnTo>
                  <a:pt x="49309" y="244765"/>
                </a:lnTo>
                <a:lnTo>
                  <a:pt x="53824" y="246044"/>
                </a:lnTo>
                <a:lnTo>
                  <a:pt x="58740" y="246897"/>
                </a:lnTo>
                <a:lnTo>
                  <a:pt x="63922" y="247465"/>
                </a:lnTo>
                <a:lnTo>
                  <a:pt x="69281" y="247844"/>
                </a:lnTo>
                <a:lnTo>
                  <a:pt x="79365" y="248266"/>
                </a:lnTo>
                <a:lnTo>
                  <a:pt x="87020" y="248453"/>
                </a:lnTo>
                <a:lnTo>
                  <a:pt x="90396" y="247550"/>
                </a:lnTo>
                <a:lnTo>
                  <a:pt x="93598" y="245996"/>
                </a:lnTo>
                <a:lnTo>
                  <a:pt x="96686" y="244008"/>
                </a:lnTo>
                <a:lnTo>
                  <a:pt x="100649" y="241729"/>
                </a:lnTo>
                <a:lnTo>
                  <a:pt x="110133" y="236658"/>
                </a:lnTo>
                <a:lnTo>
                  <a:pt x="114376" y="233972"/>
                </a:lnTo>
                <a:lnTo>
                  <a:pt x="118158" y="231229"/>
                </a:lnTo>
                <a:lnTo>
                  <a:pt x="121632" y="228448"/>
                </a:lnTo>
                <a:lnTo>
                  <a:pt x="124900" y="224689"/>
                </a:lnTo>
                <a:lnTo>
                  <a:pt x="128031" y="220277"/>
                </a:lnTo>
                <a:lnTo>
                  <a:pt x="131071" y="215431"/>
                </a:lnTo>
                <a:lnTo>
                  <a:pt x="134050" y="211249"/>
                </a:lnTo>
                <a:lnTo>
                  <a:pt x="136989" y="207507"/>
                </a:lnTo>
                <a:lnTo>
                  <a:pt x="139900" y="204061"/>
                </a:lnTo>
                <a:lnTo>
                  <a:pt x="142794" y="198906"/>
                </a:lnTo>
                <a:lnTo>
                  <a:pt x="145675" y="192611"/>
                </a:lnTo>
                <a:lnTo>
                  <a:pt x="148549" y="185558"/>
                </a:lnTo>
                <a:lnTo>
                  <a:pt x="151417" y="178950"/>
                </a:lnTo>
                <a:lnTo>
                  <a:pt x="157144" y="166529"/>
                </a:lnTo>
                <a:lnTo>
                  <a:pt x="160005" y="159596"/>
                </a:lnTo>
                <a:lnTo>
                  <a:pt x="162864" y="152118"/>
                </a:lnTo>
                <a:lnTo>
                  <a:pt x="168582" y="136188"/>
                </a:lnTo>
                <a:lnTo>
                  <a:pt x="174298" y="119583"/>
                </a:lnTo>
                <a:lnTo>
                  <a:pt x="176203" y="112107"/>
                </a:lnTo>
                <a:lnTo>
                  <a:pt x="177473" y="105218"/>
                </a:lnTo>
                <a:lnTo>
                  <a:pt x="178320" y="98720"/>
                </a:lnTo>
                <a:lnTo>
                  <a:pt x="178884" y="92483"/>
                </a:lnTo>
                <a:lnTo>
                  <a:pt x="179261" y="86421"/>
                </a:lnTo>
                <a:lnTo>
                  <a:pt x="179679" y="74604"/>
                </a:lnTo>
                <a:lnTo>
                  <a:pt x="179865" y="63003"/>
                </a:lnTo>
                <a:lnTo>
                  <a:pt x="178962" y="58194"/>
                </a:lnTo>
                <a:lnTo>
                  <a:pt x="177407" y="54036"/>
                </a:lnTo>
                <a:lnTo>
                  <a:pt x="173140" y="45924"/>
                </a:lnTo>
                <a:lnTo>
                  <a:pt x="168069" y="35968"/>
                </a:lnTo>
                <a:lnTo>
                  <a:pt x="165383" y="31599"/>
                </a:lnTo>
                <a:lnTo>
                  <a:pt x="159859" y="24204"/>
                </a:lnTo>
                <a:lnTo>
                  <a:pt x="156099" y="20899"/>
                </a:lnTo>
                <a:lnTo>
                  <a:pt x="151688" y="17742"/>
                </a:lnTo>
                <a:lnTo>
                  <a:pt x="146843" y="14686"/>
                </a:lnTo>
                <a:lnTo>
                  <a:pt x="142660" y="12648"/>
                </a:lnTo>
                <a:lnTo>
                  <a:pt x="138918" y="11290"/>
                </a:lnTo>
                <a:lnTo>
                  <a:pt x="135472" y="10384"/>
                </a:lnTo>
                <a:lnTo>
                  <a:pt x="131269" y="8828"/>
                </a:lnTo>
                <a:lnTo>
                  <a:pt x="126562" y="6837"/>
                </a:lnTo>
                <a:lnTo>
                  <a:pt x="121520" y="4559"/>
                </a:lnTo>
                <a:lnTo>
                  <a:pt x="117205" y="3039"/>
                </a:lnTo>
                <a:lnTo>
                  <a:pt x="113376" y="2026"/>
                </a:lnTo>
                <a:lnTo>
                  <a:pt x="109871" y="1351"/>
                </a:lnTo>
                <a:lnTo>
                  <a:pt x="106582" y="901"/>
                </a:lnTo>
                <a:lnTo>
                  <a:pt x="103436" y="600"/>
                </a:lnTo>
                <a:lnTo>
                  <a:pt x="100387" y="400"/>
                </a:lnTo>
                <a:lnTo>
                  <a:pt x="97401" y="267"/>
                </a:lnTo>
                <a:lnTo>
                  <a:pt x="85716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SMARTPenAnnotation373"/>
          <p:cNvSpPr/>
          <p:nvPr/>
        </p:nvSpPr>
        <p:spPr>
          <a:xfrm>
            <a:off x="4151948" y="2821781"/>
            <a:ext cx="205741" cy="128588"/>
          </a:xfrm>
          <a:custGeom>
            <a:avLst/>
            <a:gdLst/>
            <a:ahLst/>
            <a:cxnLst/>
            <a:rect l="0" t="0" r="0" b="0"/>
            <a:pathLst>
              <a:path w="205741" h="154306">
                <a:moveTo>
                  <a:pt x="0" y="0"/>
                </a:moveTo>
                <a:lnTo>
                  <a:pt x="0" y="4551"/>
                </a:lnTo>
                <a:lnTo>
                  <a:pt x="953" y="5892"/>
                </a:lnTo>
                <a:lnTo>
                  <a:pt x="2540" y="6785"/>
                </a:lnTo>
                <a:lnTo>
                  <a:pt x="7381" y="8220"/>
                </a:lnTo>
                <a:lnTo>
                  <a:pt x="12770" y="13019"/>
                </a:lnTo>
                <a:lnTo>
                  <a:pt x="16134" y="14394"/>
                </a:lnTo>
                <a:lnTo>
                  <a:pt x="20281" y="15311"/>
                </a:lnTo>
                <a:lnTo>
                  <a:pt x="24950" y="15923"/>
                </a:lnTo>
                <a:lnTo>
                  <a:pt x="29016" y="17283"/>
                </a:lnTo>
                <a:lnTo>
                  <a:pt x="32679" y="19142"/>
                </a:lnTo>
                <a:lnTo>
                  <a:pt x="36074" y="21334"/>
                </a:lnTo>
                <a:lnTo>
                  <a:pt x="39289" y="23747"/>
                </a:lnTo>
                <a:lnTo>
                  <a:pt x="42385" y="26309"/>
                </a:lnTo>
                <a:lnTo>
                  <a:pt x="45402" y="28970"/>
                </a:lnTo>
                <a:lnTo>
                  <a:pt x="49318" y="31695"/>
                </a:lnTo>
                <a:lnTo>
                  <a:pt x="53833" y="34465"/>
                </a:lnTo>
                <a:lnTo>
                  <a:pt x="58749" y="37265"/>
                </a:lnTo>
                <a:lnTo>
                  <a:pt x="62978" y="40083"/>
                </a:lnTo>
                <a:lnTo>
                  <a:pt x="66751" y="42914"/>
                </a:lnTo>
                <a:lnTo>
                  <a:pt x="70218" y="45755"/>
                </a:lnTo>
                <a:lnTo>
                  <a:pt x="74434" y="48601"/>
                </a:lnTo>
                <a:lnTo>
                  <a:pt x="79151" y="51450"/>
                </a:lnTo>
                <a:lnTo>
                  <a:pt x="84200" y="54303"/>
                </a:lnTo>
                <a:lnTo>
                  <a:pt x="89471" y="58109"/>
                </a:lnTo>
                <a:lnTo>
                  <a:pt x="94890" y="62552"/>
                </a:lnTo>
                <a:lnTo>
                  <a:pt x="105038" y="71616"/>
                </a:lnTo>
                <a:lnTo>
                  <a:pt x="112724" y="78820"/>
                </a:lnTo>
                <a:lnTo>
                  <a:pt x="122406" y="88230"/>
                </a:lnTo>
                <a:lnTo>
                  <a:pt x="126371" y="91205"/>
                </a:lnTo>
                <a:lnTo>
                  <a:pt x="130920" y="94141"/>
                </a:lnTo>
                <a:lnTo>
                  <a:pt x="135858" y="97051"/>
                </a:lnTo>
                <a:lnTo>
                  <a:pt x="140101" y="99943"/>
                </a:lnTo>
                <a:lnTo>
                  <a:pt x="143883" y="102824"/>
                </a:lnTo>
                <a:lnTo>
                  <a:pt x="147358" y="105697"/>
                </a:lnTo>
                <a:lnTo>
                  <a:pt x="150626" y="108564"/>
                </a:lnTo>
                <a:lnTo>
                  <a:pt x="153757" y="111429"/>
                </a:lnTo>
                <a:lnTo>
                  <a:pt x="156797" y="114291"/>
                </a:lnTo>
                <a:lnTo>
                  <a:pt x="159776" y="118104"/>
                </a:lnTo>
                <a:lnTo>
                  <a:pt x="162715" y="122551"/>
                </a:lnTo>
                <a:lnTo>
                  <a:pt x="165627" y="127421"/>
                </a:lnTo>
                <a:lnTo>
                  <a:pt x="168521" y="130667"/>
                </a:lnTo>
                <a:lnTo>
                  <a:pt x="171402" y="132831"/>
                </a:lnTo>
                <a:lnTo>
                  <a:pt x="177144" y="136189"/>
                </a:lnTo>
                <a:lnTo>
                  <a:pt x="182871" y="140856"/>
                </a:lnTo>
                <a:lnTo>
                  <a:pt x="185732" y="142482"/>
                </a:lnTo>
                <a:lnTo>
                  <a:pt x="191450" y="144288"/>
                </a:lnTo>
                <a:lnTo>
                  <a:pt x="197166" y="147631"/>
                </a:lnTo>
                <a:lnTo>
                  <a:pt x="205740" y="15430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SMARTPenAnnotation374"/>
          <p:cNvSpPr/>
          <p:nvPr/>
        </p:nvSpPr>
        <p:spPr>
          <a:xfrm>
            <a:off x="4186237" y="2850363"/>
            <a:ext cx="176390" cy="164300"/>
          </a:xfrm>
          <a:custGeom>
            <a:avLst/>
            <a:gdLst/>
            <a:ahLst/>
            <a:cxnLst/>
            <a:rect l="0" t="0" r="0" b="0"/>
            <a:pathLst>
              <a:path w="176390" h="197160">
                <a:moveTo>
                  <a:pt x="171450" y="8564"/>
                </a:moveTo>
                <a:lnTo>
                  <a:pt x="176001" y="4013"/>
                </a:lnTo>
                <a:lnTo>
                  <a:pt x="176389" y="2672"/>
                </a:lnTo>
                <a:lnTo>
                  <a:pt x="175695" y="1778"/>
                </a:lnTo>
                <a:lnTo>
                  <a:pt x="171698" y="96"/>
                </a:lnTo>
                <a:lnTo>
                  <a:pt x="166973" y="22"/>
                </a:lnTo>
                <a:lnTo>
                  <a:pt x="159540" y="0"/>
                </a:lnTo>
                <a:lnTo>
                  <a:pt x="156843" y="950"/>
                </a:lnTo>
                <a:lnTo>
                  <a:pt x="154091" y="2535"/>
                </a:lnTo>
                <a:lnTo>
                  <a:pt x="151305" y="4545"/>
                </a:lnTo>
                <a:lnTo>
                  <a:pt x="148495" y="6836"/>
                </a:lnTo>
                <a:lnTo>
                  <a:pt x="145669" y="9318"/>
                </a:lnTo>
                <a:lnTo>
                  <a:pt x="142833" y="11924"/>
                </a:lnTo>
                <a:lnTo>
                  <a:pt x="139990" y="15566"/>
                </a:lnTo>
                <a:lnTo>
                  <a:pt x="137141" y="19900"/>
                </a:lnTo>
                <a:lnTo>
                  <a:pt x="134290" y="24693"/>
                </a:lnTo>
                <a:lnTo>
                  <a:pt x="131437" y="28842"/>
                </a:lnTo>
                <a:lnTo>
                  <a:pt x="128582" y="32560"/>
                </a:lnTo>
                <a:lnTo>
                  <a:pt x="125726" y="35991"/>
                </a:lnTo>
                <a:lnTo>
                  <a:pt x="121917" y="41136"/>
                </a:lnTo>
                <a:lnTo>
                  <a:pt x="112606" y="54473"/>
                </a:lnTo>
                <a:lnTo>
                  <a:pt x="107455" y="61077"/>
                </a:lnTo>
                <a:lnTo>
                  <a:pt x="102117" y="67385"/>
                </a:lnTo>
                <a:lnTo>
                  <a:pt x="96653" y="73495"/>
                </a:lnTo>
                <a:lnTo>
                  <a:pt x="85502" y="85365"/>
                </a:lnTo>
                <a:lnTo>
                  <a:pt x="79861" y="91197"/>
                </a:lnTo>
                <a:lnTo>
                  <a:pt x="75149" y="96990"/>
                </a:lnTo>
                <a:lnTo>
                  <a:pt x="71054" y="102757"/>
                </a:lnTo>
                <a:lnTo>
                  <a:pt x="67372" y="108507"/>
                </a:lnTo>
                <a:lnTo>
                  <a:pt x="63012" y="114245"/>
                </a:lnTo>
                <a:lnTo>
                  <a:pt x="58201" y="119975"/>
                </a:lnTo>
                <a:lnTo>
                  <a:pt x="53088" y="125701"/>
                </a:lnTo>
                <a:lnTo>
                  <a:pt x="48727" y="131422"/>
                </a:lnTo>
                <a:lnTo>
                  <a:pt x="44867" y="137142"/>
                </a:lnTo>
                <a:lnTo>
                  <a:pt x="41341" y="142860"/>
                </a:lnTo>
                <a:lnTo>
                  <a:pt x="38038" y="148577"/>
                </a:lnTo>
                <a:lnTo>
                  <a:pt x="31828" y="160009"/>
                </a:lnTo>
                <a:lnTo>
                  <a:pt x="28839" y="164773"/>
                </a:lnTo>
                <a:lnTo>
                  <a:pt x="25893" y="168900"/>
                </a:lnTo>
                <a:lnTo>
                  <a:pt x="22977" y="172605"/>
                </a:lnTo>
                <a:lnTo>
                  <a:pt x="20081" y="176027"/>
                </a:lnTo>
                <a:lnTo>
                  <a:pt x="17197" y="179261"/>
                </a:lnTo>
                <a:lnTo>
                  <a:pt x="14322" y="182370"/>
                </a:lnTo>
                <a:lnTo>
                  <a:pt x="12405" y="185394"/>
                </a:lnTo>
                <a:lnTo>
                  <a:pt x="10276" y="191295"/>
                </a:lnTo>
                <a:lnTo>
                  <a:pt x="8756" y="193250"/>
                </a:lnTo>
                <a:lnTo>
                  <a:pt x="6790" y="194553"/>
                </a:lnTo>
                <a:lnTo>
                  <a:pt x="0" y="19715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SMARTPenAnnotation375"/>
          <p:cNvSpPr/>
          <p:nvPr/>
        </p:nvSpPr>
        <p:spPr>
          <a:xfrm>
            <a:off x="2334578" y="2964656"/>
            <a:ext cx="282893" cy="42863"/>
          </a:xfrm>
          <a:custGeom>
            <a:avLst/>
            <a:gdLst/>
            <a:ahLst/>
            <a:cxnLst/>
            <a:rect l="0" t="0" r="0" b="0"/>
            <a:pathLst>
              <a:path w="282893" h="51436">
                <a:moveTo>
                  <a:pt x="0" y="51435"/>
                </a:moveTo>
                <a:lnTo>
                  <a:pt x="8468" y="51435"/>
                </a:lnTo>
                <a:lnTo>
                  <a:pt x="13092" y="46884"/>
                </a:lnTo>
                <a:lnTo>
                  <a:pt x="15396" y="45544"/>
                </a:lnTo>
                <a:lnTo>
                  <a:pt x="24141" y="42704"/>
                </a:lnTo>
                <a:lnTo>
                  <a:pt x="28476" y="40852"/>
                </a:lnTo>
                <a:lnTo>
                  <a:pt x="33272" y="38665"/>
                </a:lnTo>
                <a:lnTo>
                  <a:pt x="37421" y="37207"/>
                </a:lnTo>
                <a:lnTo>
                  <a:pt x="41140" y="36234"/>
                </a:lnTo>
                <a:lnTo>
                  <a:pt x="48764" y="35154"/>
                </a:lnTo>
                <a:lnTo>
                  <a:pt x="53465" y="34866"/>
                </a:lnTo>
                <a:lnTo>
                  <a:pt x="58503" y="34674"/>
                </a:lnTo>
                <a:lnTo>
                  <a:pt x="62815" y="33594"/>
                </a:lnTo>
                <a:lnTo>
                  <a:pt x="66641" y="31921"/>
                </a:lnTo>
                <a:lnTo>
                  <a:pt x="70145" y="29853"/>
                </a:lnTo>
                <a:lnTo>
                  <a:pt x="75338" y="27522"/>
                </a:lnTo>
                <a:lnTo>
                  <a:pt x="81658" y="25016"/>
                </a:lnTo>
                <a:lnTo>
                  <a:pt x="88729" y="22392"/>
                </a:lnTo>
                <a:lnTo>
                  <a:pt x="95348" y="20643"/>
                </a:lnTo>
                <a:lnTo>
                  <a:pt x="101665" y="19477"/>
                </a:lnTo>
                <a:lnTo>
                  <a:pt x="107782" y="18700"/>
                </a:lnTo>
                <a:lnTo>
                  <a:pt x="113765" y="17229"/>
                </a:lnTo>
                <a:lnTo>
                  <a:pt x="119658" y="15296"/>
                </a:lnTo>
                <a:lnTo>
                  <a:pt x="125492" y="13055"/>
                </a:lnTo>
                <a:lnTo>
                  <a:pt x="132239" y="11561"/>
                </a:lnTo>
                <a:lnTo>
                  <a:pt x="139594" y="10565"/>
                </a:lnTo>
                <a:lnTo>
                  <a:pt x="147355" y="9901"/>
                </a:lnTo>
                <a:lnTo>
                  <a:pt x="154435" y="9458"/>
                </a:lnTo>
                <a:lnTo>
                  <a:pt x="167380" y="8966"/>
                </a:lnTo>
                <a:lnTo>
                  <a:pt x="185378" y="8689"/>
                </a:lnTo>
                <a:lnTo>
                  <a:pt x="191213" y="7698"/>
                </a:lnTo>
                <a:lnTo>
                  <a:pt x="197008" y="6085"/>
                </a:lnTo>
                <a:lnTo>
                  <a:pt x="202776" y="4056"/>
                </a:lnTo>
                <a:lnTo>
                  <a:pt x="208527" y="2704"/>
                </a:lnTo>
                <a:lnTo>
                  <a:pt x="214265" y="1803"/>
                </a:lnTo>
                <a:lnTo>
                  <a:pt x="219996" y="1202"/>
                </a:lnTo>
                <a:lnTo>
                  <a:pt x="225722" y="802"/>
                </a:lnTo>
                <a:lnTo>
                  <a:pt x="231444" y="534"/>
                </a:lnTo>
                <a:lnTo>
                  <a:pt x="242881" y="238"/>
                </a:lnTo>
                <a:lnTo>
                  <a:pt x="282892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SMARTPenAnnotation376"/>
          <p:cNvSpPr/>
          <p:nvPr/>
        </p:nvSpPr>
        <p:spPr>
          <a:xfrm>
            <a:off x="2668905" y="2878931"/>
            <a:ext cx="34291" cy="235745"/>
          </a:xfrm>
          <a:custGeom>
            <a:avLst/>
            <a:gdLst/>
            <a:ahLst/>
            <a:cxnLst/>
            <a:rect l="0" t="0" r="0" b="0"/>
            <a:pathLst>
              <a:path w="34291" h="282894">
                <a:moveTo>
                  <a:pt x="0" y="0"/>
                </a:moveTo>
                <a:lnTo>
                  <a:pt x="0" y="4551"/>
                </a:lnTo>
                <a:lnTo>
                  <a:pt x="953" y="5891"/>
                </a:lnTo>
                <a:lnTo>
                  <a:pt x="2540" y="6785"/>
                </a:lnTo>
                <a:lnTo>
                  <a:pt x="4552" y="7381"/>
                </a:lnTo>
                <a:lnTo>
                  <a:pt x="5892" y="8731"/>
                </a:lnTo>
                <a:lnTo>
                  <a:pt x="6786" y="10583"/>
                </a:lnTo>
                <a:lnTo>
                  <a:pt x="7381" y="12770"/>
                </a:lnTo>
                <a:lnTo>
                  <a:pt x="8731" y="16134"/>
                </a:lnTo>
                <a:lnTo>
                  <a:pt x="10583" y="20281"/>
                </a:lnTo>
                <a:lnTo>
                  <a:pt x="12771" y="24950"/>
                </a:lnTo>
                <a:lnTo>
                  <a:pt x="14229" y="29016"/>
                </a:lnTo>
                <a:lnTo>
                  <a:pt x="15201" y="32679"/>
                </a:lnTo>
                <a:lnTo>
                  <a:pt x="15849" y="36074"/>
                </a:lnTo>
                <a:lnTo>
                  <a:pt x="16281" y="40242"/>
                </a:lnTo>
                <a:lnTo>
                  <a:pt x="16569" y="44925"/>
                </a:lnTo>
                <a:lnTo>
                  <a:pt x="16761" y="49953"/>
                </a:lnTo>
                <a:lnTo>
                  <a:pt x="17842" y="55209"/>
                </a:lnTo>
                <a:lnTo>
                  <a:pt x="19515" y="60619"/>
                </a:lnTo>
                <a:lnTo>
                  <a:pt x="21583" y="66130"/>
                </a:lnTo>
                <a:lnTo>
                  <a:pt x="22961" y="71709"/>
                </a:lnTo>
                <a:lnTo>
                  <a:pt x="23880" y="77334"/>
                </a:lnTo>
                <a:lnTo>
                  <a:pt x="24493" y="82988"/>
                </a:lnTo>
                <a:lnTo>
                  <a:pt x="24901" y="88663"/>
                </a:lnTo>
                <a:lnTo>
                  <a:pt x="25173" y="94351"/>
                </a:lnTo>
                <a:lnTo>
                  <a:pt x="25476" y="106704"/>
                </a:lnTo>
                <a:lnTo>
                  <a:pt x="25718" y="246927"/>
                </a:lnTo>
                <a:lnTo>
                  <a:pt x="26671" y="251295"/>
                </a:lnTo>
                <a:lnTo>
                  <a:pt x="28258" y="255160"/>
                </a:lnTo>
                <a:lnTo>
                  <a:pt x="30269" y="258690"/>
                </a:lnTo>
                <a:lnTo>
                  <a:pt x="31609" y="261995"/>
                </a:lnTo>
                <a:lnTo>
                  <a:pt x="32503" y="265150"/>
                </a:lnTo>
                <a:lnTo>
                  <a:pt x="33496" y="271197"/>
                </a:lnTo>
                <a:lnTo>
                  <a:pt x="34055" y="279004"/>
                </a:lnTo>
                <a:lnTo>
                  <a:pt x="34290" y="28289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SMARTPenAnnotation377"/>
          <p:cNvSpPr/>
          <p:nvPr/>
        </p:nvSpPr>
        <p:spPr>
          <a:xfrm>
            <a:off x="2799072" y="2886075"/>
            <a:ext cx="135569" cy="228476"/>
          </a:xfrm>
          <a:custGeom>
            <a:avLst/>
            <a:gdLst/>
            <a:ahLst/>
            <a:cxnLst/>
            <a:rect l="0" t="0" r="0" b="0"/>
            <a:pathLst>
              <a:path w="135569" h="274171">
                <a:moveTo>
                  <a:pt x="41283" y="17145"/>
                </a:moveTo>
                <a:lnTo>
                  <a:pt x="41283" y="8603"/>
                </a:lnTo>
                <a:lnTo>
                  <a:pt x="29352" y="20507"/>
                </a:lnTo>
                <a:lnTo>
                  <a:pt x="27614" y="24149"/>
                </a:lnTo>
                <a:lnTo>
                  <a:pt x="26455" y="28481"/>
                </a:lnTo>
                <a:lnTo>
                  <a:pt x="25683" y="33275"/>
                </a:lnTo>
                <a:lnTo>
                  <a:pt x="24216" y="38376"/>
                </a:lnTo>
                <a:lnTo>
                  <a:pt x="22285" y="43681"/>
                </a:lnTo>
                <a:lnTo>
                  <a:pt x="20045" y="49123"/>
                </a:lnTo>
                <a:lnTo>
                  <a:pt x="18552" y="54656"/>
                </a:lnTo>
                <a:lnTo>
                  <a:pt x="17557" y="60250"/>
                </a:lnTo>
                <a:lnTo>
                  <a:pt x="16893" y="65884"/>
                </a:lnTo>
                <a:lnTo>
                  <a:pt x="15498" y="71545"/>
                </a:lnTo>
                <a:lnTo>
                  <a:pt x="13616" y="77224"/>
                </a:lnTo>
                <a:lnTo>
                  <a:pt x="11408" y="82915"/>
                </a:lnTo>
                <a:lnTo>
                  <a:pt x="8984" y="88614"/>
                </a:lnTo>
                <a:lnTo>
                  <a:pt x="3751" y="100026"/>
                </a:lnTo>
                <a:lnTo>
                  <a:pt x="1974" y="106689"/>
                </a:lnTo>
                <a:lnTo>
                  <a:pt x="790" y="113988"/>
                </a:lnTo>
                <a:lnTo>
                  <a:pt x="0" y="121712"/>
                </a:lnTo>
                <a:lnTo>
                  <a:pt x="426" y="128766"/>
                </a:lnTo>
                <a:lnTo>
                  <a:pt x="1663" y="135374"/>
                </a:lnTo>
                <a:lnTo>
                  <a:pt x="3440" y="141684"/>
                </a:lnTo>
                <a:lnTo>
                  <a:pt x="4624" y="147796"/>
                </a:lnTo>
                <a:lnTo>
                  <a:pt x="5414" y="153776"/>
                </a:lnTo>
                <a:lnTo>
                  <a:pt x="5940" y="159667"/>
                </a:lnTo>
                <a:lnTo>
                  <a:pt x="6292" y="165500"/>
                </a:lnTo>
                <a:lnTo>
                  <a:pt x="6682" y="177060"/>
                </a:lnTo>
                <a:lnTo>
                  <a:pt x="7738" y="182810"/>
                </a:lnTo>
                <a:lnTo>
                  <a:pt x="9395" y="188548"/>
                </a:lnTo>
                <a:lnTo>
                  <a:pt x="11452" y="194278"/>
                </a:lnTo>
                <a:lnTo>
                  <a:pt x="12823" y="200004"/>
                </a:lnTo>
                <a:lnTo>
                  <a:pt x="13738" y="205726"/>
                </a:lnTo>
                <a:lnTo>
                  <a:pt x="14347" y="211445"/>
                </a:lnTo>
                <a:lnTo>
                  <a:pt x="15706" y="217164"/>
                </a:lnTo>
                <a:lnTo>
                  <a:pt x="17564" y="222881"/>
                </a:lnTo>
                <a:lnTo>
                  <a:pt x="19756" y="228597"/>
                </a:lnTo>
                <a:lnTo>
                  <a:pt x="22169" y="233360"/>
                </a:lnTo>
                <a:lnTo>
                  <a:pt x="24731" y="237489"/>
                </a:lnTo>
                <a:lnTo>
                  <a:pt x="27391" y="241193"/>
                </a:lnTo>
                <a:lnTo>
                  <a:pt x="30116" y="244615"/>
                </a:lnTo>
                <a:lnTo>
                  <a:pt x="32886" y="247849"/>
                </a:lnTo>
                <a:lnTo>
                  <a:pt x="35686" y="250958"/>
                </a:lnTo>
                <a:lnTo>
                  <a:pt x="41336" y="256951"/>
                </a:lnTo>
                <a:lnTo>
                  <a:pt x="52724" y="268560"/>
                </a:lnTo>
                <a:lnTo>
                  <a:pt x="56530" y="270480"/>
                </a:lnTo>
                <a:lnTo>
                  <a:pt x="60973" y="271760"/>
                </a:lnTo>
                <a:lnTo>
                  <a:pt x="65840" y="272613"/>
                </a:lnTo>
                <a:lnTo>
                  <a:pt x="70037" y="273182"/>
                </a:lnTo>
                <a:lnTo>
                  <a:pt x="73787" y="273561"/>
                </a:lnTo>
                <a:lnTo>
                  <a:pt x="77240" y="273814"/>
                </a:lnTo>
                <a:lnTo>
                  <a:pt x="80495" y="273983"/>
                </a:lnTo>
                <a:lnTo>
                  <a:pt x="86651" y="274170"/>
                </a:lnTo>
                <a:lnTo>
                  <a:pt x="89626" y="273267"/>
                </a:lnTo>
                <a:lnTo>
                  <a:pt x="92562" y="271713"/>
                </a:lnTo>
                <a:lnTo>
                  <a:pt x="95471" y="269724"/>
                </a:lnTo>
                <a:lnTo>
                  <a:pt x="98364" y="267446"/>
                </a:lnTo>
                <a:lnTo>
                  <a:pt x="101245" y="264975"/>
                </a:lnTo>
                <a:lnTo>
                  <a:pt x="104117" y="262375"/>
                </a:lnTo>
                <a:lnTo>
                  <a:pt x="106033" y="258737"/>
                </a:lnTo>
                <a:lnTo>
                  <a:pt x="107310" y="254406"/>
                </a:lnTo>
                <a:lnTo>
                  <a:pt x="108161" y="249614"/>
                </a:lnTo>
                <a:lnTo>
                  <a:pt x="109681" y="244514"/>
                </a:lnTo>
                <a:lnTo>
                  <a:pt x="111647" y="239209"/>
                </a:lnTo>
                <a:lnTo>
                  <a:pt x="113910" y="233768"/>
                </a:lnTo>
                <a:lnTo>
                  <a:pt x="116371" y="228235"/>
                </a:lnTo>
                <a:lnTo>
                  <a:pt x="121646" y="217008"/>
                </a:lnTo>
                <a:lnTo>
                  <a:pt x="129970" y="199977"/>
                </a:lnTo>
                <a:lnTo>
                  <a:pt x="131840" y="193325"/>
                </a:lnTo>
                <a:lnTo>
                  <a:pt x="133087" y="186033"/>
                </a:lnTo>
                <a:lnTo>
                  <a:pt x="133919" y="178314"/>
                </a:lnTo>
                <a:lnTo>
                  <a:pt x="134473" y="170311"/>
                </a:lnTo>
                <a:lnTo>
                  <a:pt x="134842" y="162118"/>
                </a:lnTo>
                <a:lnTo>
                  <a:pt x="135362" y="139475"/>
                </a:lnTo>
                <a:lnTo>
                  <a:pt x="135568" y="89909"/>
                </a:lnTo>
                <a:lnTo>
                  <a:pt x="134620" y="83752"/>
                </a:lnTo>
                <a:lnTo>
                  <a:pt x="133035" y="77742"/>
                </a:lnTo>
                <a:lnTo>
                  <a:pt x="131026" y="71831"/>
                </a:lnTo>
                <a:lnTo>
                  <a:pt x="128734" y="65984"/>
                </a:lnTo>
                <a:lnTo>
                  <a:pt x="126254" y="60182"/>
                </a:lnTo>
                <a:lnTo>
                  <a:pt x="123648" y="54409"/>
                </a:lnTo>
                <a:lnTo>
                  <a:pt x="120958" y="49607"/>
                </a:lnTo>
                <a:lnTo>
                  <a:pt x="118212" y="45454"/>
                </a:lnTo>
                <a:lnTo>
                  <a:pt x="115429" y="41732"/>
                </a:lnTo>
                <a:lnTo>
                  <a:pt x="111669" y="38299"/>
                </a:lnTo>
                <a:lnTo>
                  <a:pt x="107257" y="35058"/>
                </a:lnTo>
                <a:lnTo>
                  <a:pt x="102411" y="31944"/>
                </a:lnTo>
                <a:lnTo>
                  <a:pt x="98228" y="28916"/>
                </a:lnTo>
                <a:lnTo>
                  <a:pt x="94486" y="25945"/>
                </a:lnTo>
                <a:lnTo>
                  <a:pt x="91039" y="23011"/>
                </a:lnTo>
                <a:lnTo>
                  <a:pt x="87789" y="20103"/>
                </a:lnTo>
                <a:lnTo>
                  <a:pt x="81638" y="14332"/>
                </a:lnTo>
                <a:lnTo>
                  <a:pt x="78664" y="12412"/>
                </a:lnTo>
                <a:lnTo>
                  <a:pt x="75729" y="11132"/>
                </a:lnTo>
                <a:lnTo>
                  <a:pt x="72819" y="10279"/>
                </a:lnTo>
                <a:lnTo>
                  <a:pt x="69928" y="8757"/>
                </a:lnTo>
                <a:lnTo>
                  <a:pt x="67047" y="6791"/>
                </a:lnTo>
                <a:lnTo>
                  <a:pt x="64174" y="4527"/>
                </a:lnTo>
                <a:lnTo>
                  <a:pt x="61306" y="3018"/>
                </a:lnTo>
                <a:lnTo>
                  <a:pt x="58442" y="2012"/>
                </a:lnTo>
                <a:lnTo>
                  <a:pt x="51552" y="397"/>
                </a:lnTo>
                <a:lnTo>
                  <a:pt x="48070" y="176"/>
                </a:lnTo>
                <a:lnTo>
                  <a:pt x="41283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SMARTPenAnnotation378"/>
          <p:cNvSpPr/>
          <p:nvPr/>
        </p:nvSpPr>
        <p:spPr>
          <a:xfrm>
            <a:off x="3020377" y="2893219"/>
            <a:ext cx="222886" cy="171451"/>
          </a:xfrm>
          <a:custGeom>
            <a:avLst/>
            <a:gdLst/>
            <a:ahLst/>
            <a:cxnLst/>
            <a:rect l="0" t="0" r="0" b="0"/>
            <a:pathLst>
              <a:path w="222886" h="205741">
                <a:moveTo>
                  <a:pt x="0" y="0"/>
                </a:moveTo>
                <a:lnTo>
                  <a:pt x="13019" y="13019"/>
                </a:lnTo>
                <a:lnTo>
                  <a:pt x="16299" y="14394"/>
                </a:lnTo>
                <a:lnTo>
                  <a:pt x="20391" y="15311"/>
                </a:lnTo>
                <a:lnTo>
                  <a:pt x="25024" y="15923"/>
                </a:lnTo>
                <a:lnTo>
                  <a:pt x="29065" y="17283"/>
                </a:lnTo>
                <a:lnTo>
                  <a:pt x="32712" y="19142"/>
                </a:lnTo>
                <a:lnTo>
                  <a:pt x="39304" y="23747"/>
                </a:lnTo>
                <a:lnTo>
                  <a:pt x="45408" y="28970"/>
                </a:lnTo>
                <a:lnTo>
                  <a:pt x="53837" y="37005"/>
                </a:lnTo>
                <a:lnTo>
                  <a:pt x="58751" y="41815"/>
                </a:lnTo>
                <a:lnTo>
                  <a:pt x="63932" y="45974"/>
                </a:lnTo>
                <a:lnTo>
                  <a:pt x="69291" y="49700"/>
                </a:lnTo>
                <a:lnTo>
                  <a:pt x="74769" y="53136"/>
                </a:lnTo>
                <a:lnTo>
                  <a:pt x="79374" y="56379"/>
                </a:lnTo>
                <a:lnTo>
                  <a:pt x="83396" y="59494"/>
                </a:lnTo>
                <a:lnTo>
                  <a:pt x="87030" y="62523"/>
                </a:lnTo>
                <a:lnTo>
                  <a:pt x="91357" y="66447"/>
                </a:lnTo>
                <a:lnTo>
                  <a:pt x="101246" y="75887"/>
                </a:lnTo>
                <a:lnTo>
                  <a:pt x="138709" y="113001"/>
                </a:lnTo>
                <a:lnTo>
                  <a:pt x="142003" y="117244"/>
                </a:lnTo>
                <a:lnTo>
                  <a:pt x="145151" y="121978"/>
                </a:lnTo>
                <a:lnTo>
                  <a:pt x="148202" y="127038"/>
                </a:lnTo>
                <a:lnTo>
                  <a:pt x="151189" y="131365"/>
                </a:lnTo>
                <a:lnTo>
                  <a:pt x="154133" y="135202"/>
                </a:lnTo>
                <a:lnTo>
                  <a:pt x="157048" y="138712"/>
                </a:lnTo>
                <a:lnTo>
                  <a:pt x="160896" y="142005"/>
                </a:lnTo>
                <a:lnTo>
                  <a:pt x="165366" y="145152"/>
                </a:lnTo>
                <a:lnTo>
                  <a:pt x="170252" y="148203"/>
                </a:lnTo>
                <a:lnTo>
                  <a:pt x="174461" y="152142"/>
                </a:lnTo>
                <a:lnTo>
                  <a:pt x="178220" y="156673"/>
                </a:lnTo>
                <a:lnTo>
                  <a:pt x="181678" y="161599"/>
                </a:lnTo>
                <a:lnTo>
                  <a:pt x="184937" y="165835"/>
                </a:lnTo>
                <a:lnTo>
                  <a:pt x="188061" y="169612"/>
                </a:lnTo>
                <a:lnTo>
                  <a:pt x="191096" y="173082"/>
                </a:lnTo>
                <a:lnTo>
                  <a:pt x="197009" y="179478"/>
                </a:lnTo>
                <a:lnTo>
                  <a:pt x="205693" y="188433"/>
                </a:lnTo>
                <a:lnTo>
                  <a:pt x="222885" y="20574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SMARTPenAnnotation379"/>
          <p:cNvSpPr/>
          <p:nvPr/>
        </p:nvSpPr>
        <p:spPr>
          <a:xfrm>
            <a:off x="3080385" y="2921793"/>
            <a:ext cx="162878" cy="150020"/>
          </a:xfrm>
          <a:custGeom>
            <a:avLst/>
            <a:gdLst/>
            <a:ahLst/>
            <a:cxnLst/>
            <a:rect l="0" t="0" r="0" b="0"/>
            <a:pathLst>
              <a:path w="162878" h="180024">
                <a:moveTo>
                  <a:pt x="162877" y="0"/>
                </a:moveTo>
                <a:lnTo>
                  <a:pt x="142404" y="0"/>
                </a:lnTo>
                <a:lnTo>
                  <a:pt x="139703" y="952"/>
                </a:lnTo>
                <a:lnTo>
                  <a:pt x="136950" y="2540"/>
                </a:lnTo>
                <a:lnTo>
                  <a:pt x="134162" y="4551"/>
                </a:lnTo>
                <a:lnTo>
                  <a:pt x="131351" y="6844"/>
                </a:lnTo>
                <a:lnTo>
                  <a:pt x="128525" y="9325"/>
                </a:lnTo>
                <a:lnTo>
                  <a:pt x="125688" y="11932"/>
                </a:lnTo>
                <a:lnTo>
                  <a:pt x="112594" y="24702"/>
                </a:lnTo>
                <a:lnTo>
                  <a:pt x="108400" y="29803"/>
                </a:lnTo>
                <a:lnTo>
                  <a:pt x="104651" y="35109"/>
                </a:lnTo>
                <a:lnTo>
                  <a:pt x="101200" y="40551"/>
                </a:lnTo>
                <a:lnTo>
                  <a:pt x="97946" y="46084"/>
                </a:lnTo>
                <a:lnTo>
                  <a:pt x="94825" y="51678"/>
                </a:lnTo>
                <a:lnTo>
                  <a:pt x="91791" y="57312"/>
                </a:lnTo>
                <a:lnTo>
                  <a:pt x="87864" y="63925"/>
                </a:lnTo>
                <a:lnTo>
                  <a:pt x="78421" y="78894"/>
                </a:lnTo>
                <a:lnTo>
                  <a:pt x="74188" y="86886"/>
                </a:lnTo>
                <a:lnTo>
                  <a:pt x="70413" y="95071"/>
                </a:lnTo>
                <a:lnTo>
                  <a:pt x="66945" y="103386"/>
                </a:lnTo>
                <a:lnTo>
                  <a:pt x="62727" y="110834"/>
                </a:lnTo>
                <a:lnTo>
                  <a:pt x="58010" y="117705"/>
                </a:lnTo>
                <a:lnTo>
                  <a:pt x="52961" y="124189"/>
                </a:lnTo>
                <a:lnTo>
                  <a:pt x="48642" y="130418"/>
                </a:lnTo>
                <a:lnTo>
                  <a:pt x="44810" y="136476"/>
                </a:lnTo>
                <a:lnTo>
                  <a:pt x="41303" y="142419"/>
                </a:lnTo>
                <a:lnTo>
                  <a:pt x="38013" y="147333"/>
                </a:lnTo>
                <a:lnTo>
                  <a:pt x="34867" y="151562"/>
                </a:lnTo>
                <a:lnTo>
                  <a:pt x="31817" y="155334"/>
                </a:lnTo>
                <a:lnTo>
                  <a:pt x="28831" y="158801"/>
                </a:lnTo>
                <a:lnTo>
                  <a:pt x="25888" y="162065"/>
                </a:lnTo>
                <a:lnTo>
                  <a:pt x="20078" y="168231"/>
                </a:lnTo>
                <a:lnTo>
                  <a:pt x="14321" y="174147"/>
                </a:lnTo>
                <a:lnTo>
                  <a:pt x="11452" y="176106"/>
                </a:lnTo>
                <a:lnTo>
                  <a:pt x="8587" y="177411"/>
                </a:lnTo>
                <a:lnTo>
                  <a:pt x="0" y="18002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SMARTPenAnnotation380"/>
          <p:cNvSpPr/>
          <p:nvPr/>
        </p:nvSpPr>
        <p:spPr>
          <a:xfrm>
            <a:off x="2540318" y="3579018"/>
            <a:ext cx="351473" cy="50007"/>
          </a:xfrm>
          <a:custGeom>
            <a:avLst/>
            <a:gdLst/>
            <a:ahLst/>
            <a:cxnLst/>
            <a:rect l="0" t="0" r="0" b="0"/>
            <a:pathLst>
              <a:path w="351473" h="60008">
                <a:moveTo>
                  <a:pt x="0" y="60007"/>
                </a:moveTo>
                <a:lnTo>
                  <a:pt x="0" y="51788"/>
                </a:lnTo>
                <a:lnTo>
                  <a:pt x="952" y="50718"/>
                </a:lnTo>
                <a:lnTo>
                  <a:pt x="4551" y="46989"/>
                </a:lnTo>
                <a:lnTo>
                  <a:pt x="6844" y="45613"/>
                </a:lnTo>
                <a:lnTo>
                  <a:pt x="11932" y="44085"/>
                </a:lnTo>
                <a:lnTo>
                  <a:pt x="15600" y="43225"/>
                </a:lnTo>
                <a:lnTo>
                  <a:pt x="26267" y="42910"/>
                </a:lnTo>
                <a:lnTo>
                  <a:pt x="37256" y="42872"/>
                </a:lnTo>
                <a:lnTo>
                  <a:pt x="41030" y="41917"/>
                </a:lnTo>
                <a:lnTo>
                  <a:pt x="45451" y="40327"/>
                </a:lnTo>
                <a:lnTo>
                  <a:pt x="50303" y="38315"/>
                </a:lnTo>
                <a:lnTo>
                  <a:pt x="54490" y="36973"/>
                </a:lnTo>
                <a:lnTo>
                  <a:pt x="61683" y="35483"/>
                </a:lnTo>
                <a:lnTo>
                  <a:pt x="70595" y="34820"/>
                </a:lnTo>
                <a:lnTo>
                  <a:pt x="75638" y="34643"/>
                </a:lnTo>
                <a:lnTo>
                  <a:pt x="80905" y="33573"/>
                </a:lnTo>
                <a:lnTo>
                  <a:pt x="86322" y="31907"/>
                </a:lnTo>
                <a:lnTo>
                  <a:pt x="91838" y="29844"/>
                </a:lnTo>
                <a:lnTo>
                  <a:pt x="97420" y="28469"/>
                </a:lnTo>
                <a:lnTo>
                  <a:pt x="103047" y="27552"/>
                </a:lnTo>
                <a:lnTo>
                  <a:pt x="113426" y="26533"/>
                </a:lnTo>
                <a:lnTo>
                  <a:pt x="121214" y="26080"/>
                </a:lnTo>
                <a:lnTo>
                  <a:pt x="130390" y="25878"/>
                </a:lnTo>
                <a:lnTo>
                  <a:pt x="135504" y="25825"/>
                </a:lnTo>
                <a:lnTo>
                  <a:pt x="140819" y="24837"/>
                </a:lnTo>
                <a:lnTo>
                  <a:pt x="146267" y="23225"/>
                </a:lnTo>
                <a:lnTo>
                  <a:pt x="151804" y="21199"/>
                </a:lnTo>
                <a:lnTo>
                  <a:pt x="157400" y="19847"/>
                </a:lnTo>
                <a:lnTo>
                  <a:pt x="163036" y="18946"/>
                </a:lnTo>
                <a:lnTo>
                  <a:pt x="168698" y="18346"/>
                </a:lnTo>
                <a:lnTo>
                  <a:pt x="174378" y="17946"/>
                </a:lnTo>
                <a:lnTo>
                  <a:pt x="180070" y="17679"/>
                </a:lnTo>
                <a:lnTo>
                  <a:pt x="185769" y="17501"/>
                </a:lnTo>
                <a:lnTo>
                  <a:pt x="191474" y="16430"/>
                </a:lnTo>
                <a:lnTo>
                  <a:pt x="197181" y="14763"/>
                </a:lnTo>
                <a:lnTo>
                  <a:pt x="202892" y="12700"/>
                </a:lnTo>
                <a:lnTo>
                  <a:pt x="208603" y="11324"/>
                </a:lnTo>
                <a:lnTo>
                  <a:pt x="214317" y="10407"/>
                </a:lnTo>
                <a:lnTo>
                  <a:pt x="224792" y="9388"/>
                </a:lnTo>
                <a:lnTo>
                  <a:pt x="232622" y="8935"/>
                </a:lnTo>
                <a:lnTo>
                  <a:pt x="236997" y="7862"/>
                </a:lnTo>
                <a:lnTo>
                  <a:pt x="241818" y="6194"/>
                </a:lnTo>
                <a:lnTo>
                  <a:pt x="246937" y="4129"/>
                </a:lnTo>
                <a:lnTo>
                  <a:pt x="252254" y="2753"/>
                </a:lnTo>
                <a:lnTo>
                  <a:pt x="257705" y="1835"/>
                </a:lnTo>
                <a:lnTo>
                  <a:pt x="267888" y="816"/>
                </a:lnTo>
                <a:lnTo>
                  <a:pt x="275589" y="363"/>
                </a:lnTo>
                <a:lnTo>
                  <a:pt x="285279" y="107"/>
                </a:lnTo>
                <a:lnTo>
                  <a:pt x="351472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SMARTPenAnnotation381"/>
          <p:cNvSpPr/>
          <p:nvPr/>
        </p:nvSpPr>
        <p:spPr>
          <a:xfrm>
            <a:off x="3011818" y="3414712"/>
            <a:ext cx="221132" cy="278501"/>
          </a:xfrm>
          <a:custGeom>
            <a:avLst/>
            <a:gdLst/>
            <a:ahLst/>
            <a:cxnLst/>
            <a:rect l="0" t="0" r="0" b="0"/>
            <a:pathLst>
              <a:path w="221132" h="334201">
                <a:moveTo>
                  <a:pt x="77139" y="51436"/>
                </a:moveTo>
                <a:lnTo>
                  <a:pt x="68671" y="42968"/>
                </a:lnTo>
                <a:lnTo>
                  <a:pt x="68576" y="35491"/>
                </a:lnTo>
                <a:lnTo>
                  <a:pt x="67620" y="36044"/>
                </a:lnTo>
                <a:lnTo>
                  <a:pt x="64019" y="39197"/>
                </a:lnTo>
                <a:lnTo>
                  <a:pt x="61725" y="40419"/>
                </a:lnTo>
                <a:lnTo>
                  <a:pt x="56636" y="41777"/>
                </a:lnTo>
                <a:lnTo>
                  <a:pt x="51199" y="44921"/>
                </a:lnTo>
                <a:lnTo>
                  <a:pt x="45608" y="49492"/>
                </a:lnTo>
                <a:lnTo>
                  <a:pt x="39947" y="54700"/>
                </a:lnTo>
                <a:lnTo>
                  <a:pt x="36152" y="57421"/>
                </a:lnTo>
                <a:lnTo>
                  <a:pt x="31717" y="60189"/>
                </a:lnTo>
                <a:lnTo>
                  <a:pt x="26855" y="62986"/>
                </a:lnTo>
                <a:lnTo>
                  <a:pt x="22661" y="66756"/>
                </a:lnTo>
                <a:lnTo>
                  <a:pt x="18913" y="71174"/>
                </a:lnTo>
                <a:lnTo>
                  <a:pt x="12208" y="80211"/>
                </a:lnTo>
                <a:lnTo>
                  <a:pt x="6053" y="87402"/>
                </a:lnTo>
                <a:lnTo>
                  <a:pt x="4031" y="90653"/>
                </a:lnTo>
                <a:lnTo>
                  <a:pt x="1784" y="96806"/>
                </a:lnTo>
                <a:lnTo>
                  <a:pt x="519" y="105625"/>
                </a:lnTo>
                <a:lnTo>
                  <a:pt x="33" y="115483"/>
                </a:lnTo>
                <a:lnTo>
                  <a:pt x="0" y="123224"/>
                </a:lnTo>
                <a:lnTo>
                  <a:pt x="948" y="125964"/>
                </a:lnTo>
                <a:lnTo>
                  <a:pt x="4542" y="131549"/>
                </a:lnTo>
                <a:lnTo>
                  <a:pt x="6833" y="133420"/>
                </a:lnTo>
                <a:lnTo>
                  <a:pt x="9313" y="134667"/>
                </a:lnTo>
                <a:lnTo>
                  <a:pt x="11919" y="135498"/>
                </a:lnTo>
                <a:lnTo>
                  <a:pt x="17355" y="138962"/>
                </a:lnTo>
                <a:lnTo>
                  <a:pt x="20138" y="141219"/>
                </a:lnTo>
                <a:lnTo>
                  <a:pt x="23898" y="142724"/>
                </a:lnTo>
                <a:lnTo>
                  <a:pt x="28310" y="143727"/>
                </a:lnTo>
                <a:lnTo>
                  <a:pt x="33156" y="144395"/>
                </a:lnTo>
                <a:lnTo>
                  <a:pt x="38292" y="145794"/>
                </a:lnTo>
                <a:lnTo>
                  <a:pt x="43621" y="147679"/>
                </a:lnTo>
                <a:lnTo>
                  <a:pt x="49079" y="149887"/>
                </a:lnTo>
                <a:lnTo>
                  <a:pt x="54622" y="151360"/>
                </a:lnTo>
                <a:lnTo>
                  <a:pt x="60223" y="152342"/>
                </a:lnTo>
                <a:lnTo>
                  <a:pt x="65862" y="152997"/>
                </a:lnTo>
                <a:lnTo>
                  <a:pt x="72478" y="154385"/>
                </a:lnTo>
                <a:lnTo>
                  <a:pt x="79747" y="156264"/>
                </a:lnTo>
                <a:lnTo>
                  <a:pt x="87450" y="158468"/>
                </a:lnTo>
                <a:lnTo>
                  <a:pt x="94490" y="160891"/>
                </a:lnTo>
                <a:lnTo>
                  <a:pt x="101089" y="163458"/>
                </a:lnTo>
                <a:lnTo>
                  <a:pt x="107393" y="166122"/>
                </a:lnTo>
                <a:lnTo>
                  <a:pt x="119478" y="171623"/>
                </a:lnTo>
                <a:lnTo>
                  <a:pt x="125367" y="174423"/>
                </a:lnTo>
                <a:lnTo>
                  <a:pt x="132151" y="177242"/>
                </a:lnTo>
                <a:lnTo>
                  <a:pt x="139531" y="180074"/>
                </a:lnTo>
                <a:lnTo>
                  <a:pt x="147309" y="182915"/>
                </a:lnTo>
                <a:lnTo>
                  <a:pt x="154399" y="185761"/>
                </a:lnTo>
                <a:lnTo>
                  <a:pt x="161031" y="188611"/>
                </a:lnTo>
                <a:lnTo>
                  <a:pt x="167357" y="191464"/>
                </a:lnTo>
                <a:lnTo>
                  <a:pt x="173479" y="195270"/>
                </a:lnTo>
                <a:lnTo>
                  <a:pt x="179466" y="199713"/>
                </a:lnTo>
                <a:lnTo>
                  <a:pt x="185362" y="204579"/>
                </a:lnTo>
                <a:lnTo>
                  <a:pt x="190245" y="208776"/>
                </a:lnTo>
                <a:lnTo>
                  <a:pt x="194453" y="212527"/>
                </a:lnTo>
                <a:lnTo>
                  <a:pt x="198211" y="215980"/>
                </a:lnTo>
                <a:lnTo>
                  <a:pt x="204926" y="224897"/>
                </a:lnTo>
                <a:lnTo>
                  <a:pt x="211086" y="234257"/>
                </a:lnTo>
                <a:lnTo>
                  <a:pt x="216998" y="241592"/>
                </a:lnTo>
                <a:lnTo>
                  <a:pt x="218956" y="245834"/>
                </a:lnTo>
                <a:lnTo>
                  <a:pt x="221131" y="255627"/>
                </a:lnTo>
                <a:lnTo>
                  <a:pt x="220759" y="260906"/>
                </a:lnTo>
                <a:lnTo>
                  <a:pt x="219558" y="266330"/>
                </a:lnTo>
                <a:lnTo>
                  <a:pt x="217805" y="271851"/>
                </a:lnTo>
                <a:lnTo>
                  <a:pt x="216636" y="277437"/>
                </a:lnTo>
                <a:lnTo>
                  <a:pt x="215857" y="283065"/>
                </a:lnTo>
                <a:lnTo>
                  <a:pt x="215338" y="288723"/>
                </a:lnTo>
                <a:lnTo>
                  <a:pt x="214039" y="293448"/>
                </a:lnTo>
                <a:lnTo>
                  <a:pt x="210056" y="301236"/>
                </a:lnTo>
                <a:lnTo>
                  <a:pt x="206708" y="305600"/>
                </a:lnTo>
                <a:lnTo>
                  <a:pt x="202571" y="310413"/>
                </a:lnTo>
                <a:lnTo>
                  <a:pt x="197908" y="315528"/>
                </a:lnTo>
                <a:lnTo>
                  <a:pt x="193846" y="318937"/>
                </a:lnTo>
                <a:lnTo>
                  <a:pt x="190186" y="321210"/>
                </a:lnTo>
                <a:lnTo>
                  <a:pt x="186794" y="322725"/>
                </a:lnTo>
                <a:lnTo>
                  <a:pt x="177945" y="326949"/>
                </a:lnTo>
                <a:lnTo>
                  <a:pt x="172918" y="329408"/>
                </a:lnTo>
                <a:lnTo>
                  <a:pt x="167661" y="331048"/>
                </a:lnTo>
                <a:lnTo>
                  <a:pt x="162252" y="332141"/>
                </a:lnTo>
                <a:lnTo>
                  <a:pt x="156741" y="332870"/>
                </a:lnTo>
                <a:lnTo>
                  <a:pt x="152115" y="333356"/>
                </a:lnTo>
                <a:lnTo>
                  <a:pt x="148078" y="333680"/>
                </a:lnTo>
                <a:lnTo>
                  <a:pt x="144434" y="333896"/>
                </a:lnTo>
                <a:lnTo>
                  <a:pt x="137845" y="334136"/>
                </a:lnTo>
                <a:lnTo>
                  <a:pt x="134755" y="334200"/>
                </a:lnTo>
                <a:lnTo>
                  <a:pt x="130789" y="333290"/>
                </a:lnTo>
                <a:lnTo>
                  <a:pt x="126241" y="331731"/>
                </a:lnTo>
                <a:lnTo>
                  <a:pt x="121304" y="329740"/>
                </a:lnTo>
                <a:lnTo>
                  <a:pt x="117060" y="328411"/>
                </a:lnTo>
                <a:lnTo>
                  <a:pt x="113278" y="327526"/>
                </a:lnTo>
                <a:lnTo>
                  <a:pt x="109804" y="326936"/>
                </a:lnTo>
                <a:lnTo>
                  <a:pt x="107488" y="325590"/>
                </a:lnTo>
                <a:lnTo>
                  <a:pt x="105944" y="323740"/>
                </a:lnTo>
                <a:lnTo>
                  <a:pt x="104915" y="321554"/>
                </a:lnTo>
                <a:lnTo>
                  <a:pt x="98915" y="313928"/>
                </a:lnTo>
                <a:lnTo>
                  <a:pt x="97372" y="311203"/>
                </a:lnTo>
                <a:lnTo>
                  <a:pt x="95656" y="305636"/>
                </a:lnTo>
                <a:lnTo>
                  <a:pt x="94691" y="297146"/>
                </a:lnTo>
                <a:lnTo>
                  <a:pt x="97005" y="288910"/>
                </a:lnTo>
                <a:lnTo>
                  <a:pt x="100256" y="278900"/>
                </a:lnTo>
                <a:lnTo>
                  <a:pt x="101123" y="273564"/>
                </a:lnTo>
                <a:lnTo>
                  <a:pt x="101701" y="268101"/>
                </a:lnTo>
                <a:lnTo>
                  <a:pt x="103038" y="261602"/>
                </a:lnTo>
                <a:lnTo>
                  <a:pt x="104883" y="254411"/>
                </a:lnTo>
                <a:lnTo>
                  <a:pt x="107065" y="246760"/>
                </a:lnTo>
                <a:lnTo>
                  <a:pt x="110425" y="238802"/>
                </a:lnTo>
                <a:lnTo>
                  <a:pt x="114569" y="230639"/>
                </a:lnTo>
                <a:lnTo>
                  <a:pt x="119237" y="222340"/>
                </a:lnTo>
                <a:lnTo>
                  <a:pt x="123302" y="213949"/>
                </a:lnTo>
                <a:lnTo>
                  <a:pt x="126965" y="205498"/>
                </a:lnTo>
                <a:lnTo>
                  <a:pt x="130358" y="197006"/>
                </a:lnTo>
                <a:lnTo>
                  <a:pt x="134526" y="187535"/>
                </a:lnTo>
                <a:lnTo>
                  <a:pt x="144237" y="166852"/>
                </a:lnTo>
                <a:lnTo>
                  <a:pt x="149494" y="156955"/>
                </a:lnTo>
                <a:lnTo>
                  <a:pt x="154903" y="147499"/>
                </a:lnTo>
                <a:lnTo>
                  <a:pt x="160414" y="138338"/>
                </a:lnTo>
                <a:lnTo>
                  <a:pt x="165040" y="129373"/>
                </a:lnTo>
                <a:lnTo>
                  <a:pt x="169077" y="120539"/>
                </a:lnTo>
                <a:lnTo>
                  <a:pt x="172721" y="111792"/>
                </a:lnTo>
                <a:lnTo>
                  <a:pt x="176103" y="104056"/>
                </a:lnTo>
                <a:lnTo>
                  <a:pt x="182400" y="90380"/>
                </a:lnTo>
                <a:lnTo>
                  <a:pt x="184461" y="84066"/>
                </a:lnTo>
                <a:lnTo>
                  <a:pt x="185834" y="77952"/>
                </a:lnTo>
                <a:lnTo>
                  <a:pt x="186750" y="71970"/>
                </a:lnTo>
                <a:lnTo>
                  <a:pt x="187360" y="66078"/>
                </a:lnTo>
                <a:lnTo>
                  <a:pt x="187768" y="60245"/>
                </a:lnTo>
                <a:lnTo>
                  <a:pt x="188220" y="49636"/>
                </a:lnTo>
                <a:lnTo>
                  <a:pt x="188421" y="41746"/>
                </a:lnTo>
                <a:lnTo>
                  <a:pt x="187522" y="38308"/>
                </a:lnTo>
                <a:lnTo>
                  <a:pt x="182658" y="28920"/>
                </a:lnTo>
                <a:lnTo>
                  <a:pt x="181186" y="23013"/>
                </a:lnTo>
                <a:lnTo>
                  <a:pt x="178889" y="20105"/>
                </a:lnTo>
                <a:lnTo>
                  <a:pt x="175452" y="17214"/>
                </a:lnTo>
                <a:lnTo>
                  <a:pt x="171256" y="14333"/>
                </a:lnTo>
                <a:lnTo>
                  <a:pt x="167506" y="11461"/>
                </a:lnTo>
                <a:lnTo>
                  <a:pt x="160800" y="5729"/>
                </a:lnTo>
                <a:lnTo>
                  <a:pt x="157678" y="3820"/>
                </a:lnTo>
                <a:lnTo>
                  <a:pt x="151669" y="1698"/>
                </a:lnTo>
                <a:lnTo>
                  <a:pt x="145719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SMARTPenAnnotation382"/>
          <p:cNvSpPr/>
          <p:nvPr/>
        </p:nvSpPr>
        <p:spPr>
          <a:xfrm>
            <a:off x="3380423" y="3464719"/>
            <a:ext cx="214313" cy="157163"/>
          </a:xfrm>
          <a:custGeom>
            <a:avLst/>
            <a:gdLst/>
            <a:ahLst/>
            <a:cxnLst/>
            <a:rect l="0" t="0" r="0" b="0"/>
            <a:pathLst>
              <a:path w="214313" h="188596">
                <a:moveTo>
                  <a:pt x="0" y="0"/>
                </a:moveTo>
                <a:lnTo>
                  <a:pt x="0" y="4551"/>
                </a:lnTo>
                <a:lnTo>
                  <a:pt x="953" y="5892"/>
                </a:lnTo>
                <a:lnTo>
                  <a:pt x="2540" y="6785"/>
                </a:lnTo>
                <a:lnTo>
                  <a:pt x="6844" y="7778"/>
                </a:lnTo>
                <a:lnTo>
                  <a:pt x="11932" y="8219"/>
                </a:lnTo>
                <a:lnTo>
                  <a:pt x="15574" y="9290"/>
                </a:lnTo>
                <a:lnTo>
                  <a:pt x="19908" y="10956"/>
                </a:lnTo>
                <a:lnTo>
                  <a:pt x="24702" y="13019"/>
                </a:lnTo>
                <a:lnTo>
                  <a:pt x="28850" y="15347"/>
                </a:lnTo>
                <a:lnTo>
                  <a:pt x="32569" y="17851"/>
                </a:lnTo>
                <a:lnTo>
                  <a:pt x="36000" y="20473"/>
                </a:lnTo>
                <a:lnTo>
                  <a:pt x="40192" y="23174"/>
                </a:lnTo>
                <a:lnTo>
                  <a:pt x="44892" y="25927"/>
                </a:lnTo>
                <a:lnTo>
                  <a:pt x="49931" y="28715"/>
                </a:lnTo>
                <a:lnTo>
                  <a:pt x="60609" y="34352"/>
                </a:lnTo>
                <a:lnTo>
                  <a:pt x="66123" y="37189"/>
                </a:lnTo>
                <a:lnTo>
                  <a:pt x="71705" y="40985"/>
                </a:lnTo>
                <a:lnTo>
                  <a:pt x="77331" y="45421"/>
                </a:lnTo>
                <a:lnTo>
                  <a:pt x="82986" y="50283"/>
                </a:lnTo>
                <a:lnTo>
                  <a:pt x="87709" y="54477"/>
                </a:lnTo>
                <a:lnTo>
                  <a:pt x="95497" y="61677"/>
                </a:lnTo>
                <a:lnTo>
                  <a:pt x="109787" y="75636"/>
                </a:lnTo>
                <a:lnTo>
                  <a:pt x="114149" y="80904"/>
                </a:lnTo>
                <a:lnTo>
                  <a:pt x="118009" y="86321"/>
                </a:lnTo>
                <a:lnTo>
                  <a:pt x="121535" y="91838"/>
                </a:lnTo>
                <a:lnTo>
                  <a:pt x="125791" y="96468"/>
                </a:lnTo>
                <a:lnTo>
                  <a:pt x="130533" y="100507"/>
                </a:lnTo>
                <a:lnTo>
                  <a:pt x="135600" y="104152"/>
                </a:lnTo>
                <a:lnTo>
                  <a:pt x="140882" y="108488"/>
                </a:lnTo>
                <a:lnTo>
                  <a:pt x="146309" y="113283"/>
                </a:lnTo>
                <a:lnTo>
                  <a:pt x="151832" y="118384"/>
                </a:lnTo>
                <a:lnTo>
                  <a:pt x="155514" y="122738"/>
                </a:lnTo>
                <a:lnTo>
                  <a:pt x="157968" y="126593"/>
                </a:lnTo>
                <a:lnTo>
                  <a:pt x="159605" y="130115"/>
                </a:lnTo>
                <a:lnTo>
                  <a:pt x="161649" y="133416"/>
                </a:lnTo>
                <a:lnTo>
                  <a:pt x="163963" y="136569"/>
                </a:lnTo>
                <a:lnTo>
                  <a:pt x="166459" y="139623"/>
                </a:lnTo>
                <a:lnTo>
                  <a:pt x="169075" y="142612"/>
                </a:lnTo>
                <a:lnTo>
                  <a:pt x="174522" y="148473"/>
                </a:lnTo>
                <a:lnTo>
                  <a:pt x="185780" y="159997"/>
                </a:lnTo>
                <a:lnTo>
                  <a:pt x="204048" y="178328"/>
                </a:lnTo>
                <a:lnTo>
                  <a:pt x="204613" y="179846"/>
                </a:lnTo>
                <a:lnTo>
                  <a:pt x="205239" y="184071"/>
                </a:lnTo>
                <a:lnTo>
                  <a:pt x="206359" y="185579"/>
                </a:lnTo>
                <a:lnTo>
                  <a:pt x="208057" y="186585"/>
                </a:lnTo>
                <a:lnTo>
                  <a:pt x="214312" y="18859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SMARTPenAnnotation383"/>
          <p:cNvSpPr/>
          <p:nvPr/>
        </p:nvSpPr>
        <p:spPr>
          <a:xfrm>
            <a:off x="3406139" y="3443287"/>
            <a:ext cx="188596" cy="192882"/>
          </a:xfrm>
          <a:custGeom>
            <a:avLst/>
            <a:gdLst/>
            <a:ahLst/>
            <a:cxnLst/>
            <a:rect l="0" t="0" r="0" b="0"/>
            <a:pathLst>
              <a:path w="188596" h="231458">
                <a:moveTo>
                  <a:pt x="188595" y="0"/>
                </a:moveTo>
                <a:lnTo>
                  <a:pt x="188595" y="4550"/>
                </a:lnTo>
                <a:lnTo>
                  <a:pt x="187643" y="5891"/>
                </a:lnTo>
                <a:lnTo>
                  <a:pt x="186056" y="6785"/>
                </a:lnTo>
                <a:lnTo>
                  <a:pt x="184045" y="7381"/>
                </a:lnTo>
                <a:lnTo>
                  <a:pt x="181752" y="9683"/>
                </a:lnTo>
                <a:lnTo>
                  <a:pt x="179271" y="13122"/>
                </a:lnTo>
                <a:lnTo>
                  <a:pt x="176664" y="17321"/>
                </a:lnTo>
                <a:lnTo>
                  <a:pt x="171227" y="24526"/>
                </a:lnTo>
                <a:lnTo>
                  <a:pt x="168445" y="27780"/>
                </a:lnTo>
                <a:lnTo>
                  <a:pt x="164684" y="32808"/>
                </a:lnTo>
                <a:lnTo>
                  <a:pt x="155426" y="46013"/>
                </a:lnTo>
                <a:lnTo>
                  <a:pt x="151243" y="52583"/>
                </a:lnTo>
                <a:lnTo>
                  <a:pt x="147501" y="58868"/>
                </a:lnTo>
                <a:lnTo>
                  <a:pt x="144054" y="64963"/>
                </a:lnTo>
                <a:lnTo>
                  <a:pt x="138899" y="71883"/>
                </a:lnTo>
                <a:lnTo>
                  <a:pt x="132604" y="79354"/>
                </a:lnTo>
                <a:lnTo>
                  <a:pt x="125551" y="87193"/>
                </a:lnTo>
                <a:lnTo>
                  <a:pt x="118943" y="95276"/>
                </a:lnTo>
                <a:lnTo>
                  <a:pt x="112633" y="103522"/>
                </a:lnTo>
                <a:lnTo>
                  <a:pt x="106522" y="111877"/>
                </a:lnTo>
                <a:lnTo>
                  <a:pt x="94651" y="128780"/>
                </a:lnTo>
                <a:lnTo>
                  <a:pt x="88818" y="137288"/>
                </a:lnTo>
                <a:lnTo>
                  <a:pt x="82072" y="144866"/>
                </a:lnTo>
                <a:lnTo>
                  <a:pt x="74717" y="151822"/>
                </a:lnTo>
                <a:lnTo>
                  <a:pt x="66957" y="158365"/>
                </a:lnTo>
                <a:lnTo>
                  <a:pt x="60830" y="164631"/>
                </a:lnTo>
                <a:lnTo>
                  <a:pt x="55794" y="170714"/>
                </a:lnTo>
                <a:lnTo>
                  <a:pt x="51484" y="176674"/>
                </a:lnTo>
                <a:lnTo>
                  <a:pt x="46705" y="182553"/>
                </a:lnTo>
                <a:lnTo>
                  <a:pt x="41614" y="188377"/>
                </a:lnTo>
                <a:lnTo>
                  <a:pt x="31830" y="198975"/>
                </a:lnTo>
                <a:lnTo>
                  <a:pt x="20968" y="210297"/>
                </a:lnTo>
                <a:lnTo>
                  <a:pt x="0" y="23145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SMARTPenAnnotation384"/>
          <p:cNvSpPr/>
          <p:nvPr/>
        </p:nvSpPr>
        <p:spPr>
          <a:xfrm>
            <a:off x="3723322" y="3493294"/>
            <a:ext cx="257176" cy="14288"/>
          </a:xfrm>
          <a:custGeom>
            <a:avLst/>
            <a:gdLst/>
            <a:ahLst/>
            <a:cxnLst/>
            <a:rect l="0" t="0" r="0" b="0"/>
            <a:pathLst>
              <a:path w="257176" h="17146">
                <a:moveTo>
                  <a:pt x="0" y="17145"/>
                </a:moveTo>
                <a:lnTo>
                  <a:pt x="20151" y="17145"/>
                </a:lnTo>
                <a:lnTo>
                  <a:pt x="23911" y="16193"/>
                </a:lnTo>
                <a:lnTo>
                  <a:pt x="28324" y="14605"/>
                </a:lnTo>
                <a:lnTo>
                  <a:pt x="33170" y="12594"/>
                </a:lnTo>
                <a:lnTo>
                  <a:pt x="38306" y="11254"/>
                </a:lnTo>
                <a:lnTo>
                  <a:pt x="43635" y="10360"/>
                </a:lnTo>
                <a:lnTo>
                  <a:pt x="49092" y="9764"/>
                </a:lnTo>
                <a:lnTo>
                  <a:pt x="54636" y="9367"/>
                </a:lnTo>
                <a:lnTo>
                  <a:pt x="60236" y="9102"/>
                </a:lnTo>
                <a:lnTo>
                  <a:pt x="72492" y="8808"/>
                </a:lnTo>
                <a:lnTo>
                  <a:pt x="172759" y="8574"/>
                </a:lnTo>
                <a:lnTo>
                  <a:pt x="179943" y="7621"/>
                </a:lnTo>
                <a:lnTo>
                  <a:pt x="186637" y="6033"/>
                </a:lnTo>
                <a:lnTo>
                  <a:pt x="193005" y="4022"/>
                </a:lnTo>
                <a:lnTo>
                  <a:pt x="199155" y="2682"/>
                </a:lnTo>
                <a:lnTo>
                  <a:pt x="205160" y="1788"/>
                </a:lnTo>
                <a:lnTo>
                  <a:pt x="211068" y="1192"/>
                </a:lnTo>
                <a:lnTo>
                  <a:pt x="216912" y="795"/>
                </a:lnTo>
                <a:lnTo>
                  <a:pt x="222713" y="530"/>
                </a:lnTo>
                <a:lnTo>
                  <a:pt x="237439" y="157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SMARTPenAnnotation385"/>
          <p:cNvSpPr/>
          <p:nvPr/>
        </p:nvSpPr>
        <p:spPr>
          <a:xfrm>
            <a:off x="3784552" y="3564731"/>
            <a:ext cx="187374" cy="14288"/>
          </a:xfrm>
          <a:custGeom>
            <a:avLst/>
            <a:gdLst/>
            <a:ahLst/>
            <a:cxnLst/>
            <a:rect l="0" t="0" r="0" b="0"/>
            <a:pathLst>
              <a:path w="187374" h="17146">
                <a:moveTo>
                  <a:pt x="15923" y="0"/>
                </a:moveTo>
                <a:lnTo>
                  <a:pt x="0" y="0"/>
                </a:lnTo>
                <a:lnTo>
                  <a:pt x="3691" y="0"/>
                </a:lnTo>
                <a:lnTo>
                  <a:pt x="4911" y="952"/>
                </a:lnTo>
                <a:lnTo>
                  <a:pt x="5724" y="2540"/>
                </a:lnTo>
                <a:lnTo>
                  <a:pt x="6266" y="4551"/>
                </a:lnTo>
                <a:lnTo>
                  <a:pt x="7580" y="5891"/>
                </a:lnTo>
                <a:lnTo>
                  <a:pt x="9408" y="6785"/>
                </a:lnTo>
                <a:lnTo>
                  <a:pt x="11580" y="7381"/>
                </a:lnTo>
                <a:lnTo>
                  <a:pt x="13980" y="7778"/>
                </a:lnTo>
                <a:lnTo>
                  <a:pt x="19186" y="8219"/>
                </a:lnTo>
                <a:lnTo>
                  <a:pt x="21909" y="9290"/>
                </a:lnTo>
                <a:lnTo>
                  <a:pt x="24675" y="10956"/>
                </a:lnTo>
                <a:lnTo>
                  <a:pt x="27473" y="13019"/>
                </a:lnTo>
                <a:lnTo>
                  <a:pt x="31243" y="14394"/>
                </a:lnTo>
                <a:lnTo>
                  <a:pt x="35661" y="15311"/>
                </a:lnTo>
                <a:lnTo>
                  <a:pt x="40512" y="15922"/>
                </a:lnTo>
                <a:lnTo>
                  <a:pt x="45651" y="16330"/>
                </a:lnTo>
                <a:lnTo>
                  <a:pt x="50981" y="16602"/>
                </a:lnTo>
                <a:lnTo>
                  <a:pt x="61984" y="16904"/>
                </a:lnTo>
                <a:lnTo>
                  <a:pt x="121339" y="17141"/>
                </a:lnTo>
                <a:lnTo>
                  <a:pt x="187373" y="1714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SMARTPenAnnotation386"/>
          <p:cNvSpPr/>
          <p:nvPr/>
        </p:nvSpPr>
        <p:spPr>
          <a:xfrm>
            <a:off x="4211955" y="3500438"/>
            <a:ext cx="120017" cy="7144"/>
          </a:xfrm>
          <a:custGeom>
            <a:avLst/>
            <a:gdLst/>
            <a:ahLst/>
            <a:cxnLst/>
            <a:rect l="0" t="0" r="0" b="0"/>
            <a:pathLst>
              <a:path w="120017" h="8573">
                <a:moveTo>
                  <a:pt x="0" y="0"/>
                </a:moveTo>
                <a:lnTo>
                  <a:pt x="4551" y="0"/>
                </a:lnTo>
                <a:lnTo>
                  <a:pt x="6844" y="952"/>
                </a:lnTo>
                <a:lnTo>
                  <a:pt x="9325" y="2540"/>
                </a:lnTo>
                <a:lnTo>
                  <a:pt x="11932" y="4550"/>
                </a:lnTo>
                <a:lnTo>
                  <a:pt x="14622" y="5891"/>
                </a:lnTo>
                <a:lnTo>
                  <a:pt x="17368" y="6785"/>
                </a:lnTo>
                <a:lnTo>
                  <a:pt x="20152" y="7380"/>
                </a:lnTo>
                <a:lnTo>
                  <a:pt x="22959" y="7778"/>
                </a:lnTo>
                <a:lnTo>
                  <a:pt x="25784" y="8042"/>
                </a:lnTo>
                <a:lnTo>
                  <a:pt x="28620" y="8219"/>
                </a:lnTo>
                <a:lnTo>
                  <a:pt x="34310" y="8415"/>
                </a:lnTo>
                <a:lnTo>
                  <a:pt x="45409" y="8526"/>
                </a:lnTo>
                <a:lnTo>
                  <a:pt x="105366" y="8572"/>
                </a:lnTo>
                <a:lnTo>
                  <a:pt x="108344" y="7620"/>
                </a:lnTo>
                <a:lnTo>
                  <a:pt x="111282" y="6032"/>
                </a:lnTo>
                <a:lnTo>
                  <a:pt x="120016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SMARTPenAnnotation387"/>
          <p:cNvSpPr/>
          <p:nvPr/>
        </p:nvSpPr>
        <p:spPr>
          <a:xfrm>
            <a:off x="4409123" y="3321932"/>
            <a:ext cx="171451" cy="157048"/>
          </a:xfrm>
          <a:custGeom>
            <a:avLst/>
            <a:gdLst/>
            <a:ahLst/>
            <a:cxnLst/>
            <a:rect l="0" t="0" r="0" b="0"/>
            <a:pathLst>
              <a:path w="171451" h="188458">
                <a:moveTo>
                  <a:pt x="0" y="34184"/>
                </a:moveTo>
                <a:lnTo>
                  <a:pt x="0" y="26803"/>
                </a:lnTo>
                <a:lnTo>
                  <a:pt x="953" y="26406"/>
                </a:lnTo>
                <a:lnTo>
                  <a:pt x="4551" y="25965"/>
                </a:lnTo>
                <a:lnTo>
                  <a:pt x="6844" y="24894"/>
                </a:lnTo>
                <a:lnTo>
                  <a:pt x="11932" y="21166"/>
                </a:lnTo>
                <a:lnTo>
                  <a:pt x="14622" y="18837"/>
                </a:lnTo>
                <a:lnTo>
                  <a:pt x="17368" y="16333"/>
                </a:lnTo>
                <a:lnTo>
                  <a:pt x="20151" y="13711"/>
                </a:lnTo>
                <a:lnTo>
                  <a:pt x="22959" y="11963"/>
                </a:lnTo>
                <a:lnTo>
                  <a:pt x="25784" y="10798"/>
                </a:lnTo>
                <a:lnTo>
                  <a:pt x="28619" y="10021"/>
                </a:lnTo>
                <a:lnTo>
                  <a:pt x="31462" y="9503"/>
                </a:lnTo>
                <a:lnTo>
                  <a:pt x="34310" y="9157"/>
                </a:lnTo>
                <a:lnTo>
                  <a:pt x="37160" y="8927"/>
                </a:lnTo>
                <a:lnTo>
                  <a:pt x="40966" y="8773"/>
                </a:lnTo>
                <a:lnTo>
                  <a:pt x="50275" y="8603"/>
                </a:lnTo>
                <a:lnTo>
                  <a:pt x="54472" y="7605"/>
                </a:lnTo>
                <a:lnTo>
                  <a:pt x="58222" y="5987"/>
                </a:lnTo>
                <a:lnTo>
                  <a:pt x="61674" y="3956"/>
                </a:lnTo>
                <a:lnTo>
                  <a:pt x="64929" y="2602"/>
                </a:lnTo>
                <a:lnTo>
                  <a:pt x="68051" y="1699"/>
                </a:lnTo>
                <a:lnTo>
                  <a:pt x="71085" y="1098"/>
                </a:lnTo>
                <a:lnTo>
                  <a:pt x="75012" y="696"/>
                </a:lnTo>
                <a:lnTo>
                  <a:pt x="79536" y="429"/>
                </a:lnTo>
                <a:lnTo>
                  <a:pt x="88689" y="132"/>
                </a:lnTo>
                <a:lnTo>
                  <a:pt x="95932" y="0"/>
                </a:lnTo>
                <a:lnTo>
                  <a:pt x="99197" y="917"/>
                </a:lnTo>
                <a:lnTo>
                  <a:pt x="102327" y="2481"/>
                </a:lnTo>
                <a:lnTo>
                  <a:pt x="105365" y="4476"/>
                </a:lnTo>
                <a:lnTo>
                  <a:pt x="108343" y="5806"/>
                </a:lnTo>
                <a:lnTo>
                  <a:pt x="111282" y="6693"/>
                </a:lnTo>
                <a:lnTo>
                  <a:pt x="118290" y="8116"/>
                </a:lnTo>
                <a:lnTo>
                  <a:pt x="121788" y="10851"/>
                </a:lnTo>
                <a:lnTo>
                  <a:pt x="124055" y="12914"/>
                </a:lnTo>
                <a:lnTo>
                  <a:pt x="126518" y="14289"/>
                </a:lnTo>
                <a:lnTo>
                  <a:pt x="131795" y="15817"/>
                </a:lnTo>
                <a:lnTo>
                  <a:pt x="133584" y="18129"/>
                </a:lnTo>
                <a:lnTo>
                  <a:pt x="134776" y="21576"/>
                </a:lnTo>
                <a:lnTo>
                  <a:pt x="135570" y="25779"/>
                </a:lnTo>
                <a:lnTo>
                  <a:pt x="136100" y="29533"/>
                </a:lnTo>
                <a:lnTo>
                  <a:pt x="136454" y="32988"/>
                </a:lnTo>
                <a:lnTo>
                  <a:pt x="136689" y="36244"/>
                </a:lnTo>
                <a:lnTo>
                  <a:pt x="135894" y="39368"/>
                </a:lnTo>
                <a:lnTo>
                  <a:pt x="134411" y="42402"/>
                </a:lnTo>
                <a:lnTo>
                  <a:pt x="132470" y="45378"/>
                </a:lnTo>
                <a:lnTo>
                  <a:pt x="130223" y="49267"/>
                </a:lnTo>
                <a:lnTo>
                  <a:pt x="125187" y="58668"/>
                </a:lnTo>
                <a:lnTo>
                  <a:pt x="122511" y="62889"/>
                </a:lnTo>
                <a:lnTo>
                  <a:pt x="119774" y="66655"/>
                </a:lnTo>
                <a:lnTo>
                  <a:pt x="116997" y="70119"/>
                </a:lnTo>
                <a:lnTo>
                  <a:pt x="114192" y="74333"/>
                </a:lnTo>
                <a:lnTo>
                  <a:pt x="111371" y="79048"/>
                </a:lnTo>
                <a:lnTo>
                  <a:pt x="108537" y="84096"/>
                </a:lnTo>
                <a:lnTo>
                  <a:pt x="104743" y="89366"/>
                </a:lnTo>
                <a:lnTo>
                  <a:pt x="100309" y="94785"/>
                </a:lnTo>
                <a:lnTo>
                  <a:pt x="91254" y="104933"/>
                </a:lnTo>
                <a:lnTo>
                  <a:pt x="84055" y="112618"/>
                </a:lnTo>
                <a:lnTo>
                  <a:pt x="52011" y="145036"/>
                </a:lnTo>
                <a:lnTo>
                  <a:pt x="40119" y="156940"/>
                </a:lnTo>
                <a:lnTo>
                  <a:pt x="38176" y="159836"/>
                </a:lnTo>
                <a:lnTo>
                  <a:pt x="36017" y="165594"/>
                </a:lnTo>
                <a:lnTo>
                  <a:pt x="35057" y="171328"/>
                </a:lnTo>
                <a:lnTo>
                  <a:pt x="34802" y="174192"/>
                </a:lnTo>
                <a:lnTo>
                  <a:pt x="35583" y="176100"/>
                </a:lnTo>
                <a:lnTo>
                  <a:pt x="37057" y="177372"/>
                </a:lnTo>
                <a:lnTo>
                  <a:pt x="41716" y="179414"/>
                </a:lnTo>
                <a:lnTo>
                  <a:pt x="47074" y="184318"/>
                </a:lnTo>
                <a:lnTo>
                  <a:pt x="49480" y="185709"/>
                </a:lnTo>
                <a:lnTo>
                  <a:pt x="54694" y="187253"/>
                </a:lnTo>
                <a:lnTo>
                  <a:pt x="57418" y="187665"/>
                </a:lnTo>
                <a:lnTo>
                  <a:pt x="60186" y="187940"/>
                </a:lnTo>
                <a:lnTo>
                  <a:pt x="62984" y="188123"/>
                </a:lnTo>
                <a:lnTo>
                  <a:pt x="65802" y="188245"/>
                </a:lnTo>
                <a:lnTo>
                  <a:pt x="71473" y="188381"/>
                </a:lnTo>
                <a:lnTo>
                  <a:pt x="84571" y="188457"/>
                </a:lnTo>
                <a:lnTo>
                  <a:pt x="89718" y="187515"/>
                </a:lnTo>
                <a:lnTo>
                  <a:pt x="95055" y="185935"/>
                </a:lnTo>
                <a:lnTo>
                  <a:pt x="100517" y="183929"/>
                </a:lnTo>
                <a:lnTo>
                  <a:pt x="105112" y="182591"/>
                </a:lnTo>
                <a:lnTo>
                  <a:pt x="109127" y="181700"/>
                </a:lnTo>
                <a:lnTo>
                  <a:pt x="112756" y="181105"/>
                </a:lnTo>
                <a:lnTo>
                  <a:pt x="118033" y="180709"/>
                </a:lnTo>
                <a:lnTo>
                  <a:pt x="124409" y="180445"/>
                </a:lnTo>
                <a:lnTo>
                  <a:pt x="131517" y="180269"/>
                </a:lnTo>
                <a:lnTo>
                  <a:pt x="138160" y="179199"/>
                </a:lnTo>
                <a:lnTo>
                  <a:pt x="144495" y="177533"/>
                </a:lnTo>
                <a:lnTo>
                  <a:pt x="150622" y="175470"/>
                </a:lnTo>
                <a:lnTo>
                  <a:pt x="155660" y="173142"/>
                </a:lnTo>
                <a:lnTo>
                  <a:pt x="159971" y="170638"/>
                </a:lnTo>
                <a:lnTo>
                  <a:pt x="171450" y="16277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SMARTPenAnnotation388"/>
          <p:cNvSpPr/>
          <p:nvPr/>
        </p:nvSpPr>
        <p:spPr>
          <a:xfrm>
            <a:off x="4718099" y="3257847"/>
            <a:ext cx="227031" cy="242592"/>
          </a:xfrm>
          <a:custGeom>
            <a:avLst/>
            <a:gdLst/>
            <a:ahLst/>
            <a:cxnLst/>
            <a:rect l="0" t="0" r="0" b="0"/>
            <a:pathLst>
              <a:path w="227031" h="291110">
                <a:moveTo>
                  <a:pt x="171084" y="16788"/>
                </a:moveTo>
                <a:lnTo>
                  <a:pt x="171084" y="12238"/>
                </a:lnTo>
                <a:lnTo>
                  <a:pt x="170132" y="10897"/>
                </a:lnTo>
                <a:lnTo>
                  <a:pt x="168544" y="10004"/>
                </a:lnTo>
                <a:lnTo>
                  <a:pt x="163703" y="8569"/>
                </a:lnTo>
                <a:lnTo>
                  <a:pt x="158314" y="8321"/>
                </a:lnTo>
                <a:lnTo>
                  <a:pt x="156855" y="7334"/>
                </a:lnTo>
                <a:lnTo>
                  <a:pt x="155883" y="5723"/>
                </a:lnTo>
                <a:lnTo>
                  <a:pt x="155235" y="3697"/>
                </a:lnTo>
                <a:lnTo>
                  <a:pt x="153851" y="2346"/>
                </a:lnTo>
                <a:lnTo>
                  <a:pt x="151975" y="1445"/>
                </a:lnTo>
                <a:lnTo>
                  <a:pt x="149773" y="844"/>
                </a:lnTo>
                <a:lnTo>
                  <a:pt x="146399" y="444"/>
                </a:lnTo>
                <a:lnTo>
                  <a:pt x="142245" y="177"/>
                </a:lnTo>
                <a:lnTo>
                  <a:pt x="137571" y="0"/>
                </a:lnTo>
                <a:lnTo>
                  <a:pt x="133502" y="833"/>
                </a:lnTo>
                <a:lnTo>
                  <a:pt x="126441" y="4300"/>
                </a:lnTo>
                <a:lnTo>
                  <a:pt x="122272" y="5605"/>
                </a:lnTo>
                <a:lnTo>
                  <a:pt x="117587" y="6475"/>
                </a:lnTo>
                <a:lnTo>
                  <a:pt x="112560" y="7056"/>
                </a:lnTo>
                <a:lnTo>
                  <a:pt x="107303" y="7442"/>
                </a:lnTo>
                <a:lnTo>
                  <a:pt x="101893" y="7701"/>
                </a:lnTo>
                <a:lnTo>
                  <a:pt x="90803" y="7987"/>
                </a:lnTo>
                <a:lnTo>
                  <a:pt x="79523" y="8114"/>
                </a:lnTo>
                <a:lnTo>
                  <a:pt x="73849" y="9101"/>
                </a:lnTo>
                <a:lnTo>
                  <a:pt x="68161" y="10711"/>
                </a:lnTo>
                <a:lnTo>
                  <a:pt x="62463" y="12737"/>
                </a:lnTo>
                <a:lnTo>
                  <a:pt x="57713" y="14087"/>
                </a:lnTo>
                <a:lnTo>
                  <a:pt x="53593" y="14988"/>
                </a:lnTo>
                <a:lnTo>
                  <a:pt x="49894" y="15588"/>
                </a:lnTo>
                <a:lnTo>
                  <a:pt x="45523" y="15988"/>
                </a:lnTo>
                <a:lnTo>
                  <a:pt x="40704" y="16255"/>
                </a:lnTo>
                <a:lnTo>
                  <a:pt x="28384" y="16683"/>
                </a:lnTo>
                <a:lnTo>
                  <a:pt x="19107" y="16767"/>
                </a:lnTo>
                <a:lnTo>
                  <a:pt x="8688" y="16788"/>
                </a:lnTo>
                <a:lnTo>
                  <a:pt x="2410" y="22680"/>
                </a:lnTo>
                <a:lnTo>
                  <a:pt x="868" y="24169"/>
                </a:lnTo>
                <a:lnTo>
                  <a:pt x="457" y="25519"/>
                </a:lnTo>
                <a:lnTo>
                  <a:pt x="0" y="29559"/>
                </a:lnTo>
                <a:lnTo>
                  <a:pt x="830" y="31970"/>
                </a:lnTo>
                <a:lnTo>
                  <a:pt x="5598" y="39913"/>
                </a:lnTo>
                <a:lnTo>
                  <a:pt x="7047" y="45481"/>
                </a:lnTo>
                <a:lnTo>
                  <a:pt x="7863" y="53971"/>
                </a:lnTo>
                <a:lnTo>
                  <a:pt x="8105" y="62519"/>
                </a:lnTo>
                <a:lnTo>
                  <a:pt x="8177" y="75635"/>
                </a:lnTo>
                <a:lnTo>
                  <a:pt x="9139" y="79832"/>
                </a:lnTo>
                <a:lnTo>
                  <a:pt x="12748" y="87036"/>
                </a:lnTo>
                <a:lnTo>
                  <a:pt x="14988" y="95952"/>
                </a:lnTo>
                <a:lnTo>
                  <a:pt x="15585" y="100997"/>
                </a:lnTo>
                <a:lnTo>
                  <a:pt x="16249" y="109142"/>
                </a:lnTo>
                <a:lnTo>
                  <a:pt x="16543" y="115937"/>
                </a:lnTo>
                <a:lnTo>
                  <a:pt x="16675" y="122132"/>
                </a:lnTo>
                <a:lnTo>
                  <a:pt x="17662" y="125117"/>
                </a:lnTo>
                <a:lnTo>
                  <a:pt x="22650" y="133870"/>
                </a:lnTo>
                <a:lnTo>
                  <a:pt x="24151" y="139627"/>
                </a:lnTo>
                <a:lnTo>
                  <a:pt x="24996" y="148224"/>
                </a:lnTo>
                <a:lnTo>
                  <a:pt x="25246" y="156803"/>
                </a:lnTo>
                <a:lnTo>
                  <a:pt x="26234" y="158709"/>
                </a:lnTo>
                <a:lnTo>
                  <a:pt x="27845" y="159980"/>
                </a:lnTo>
                <a:lnTo>
                  <a:pt x="32723" y="162019"/>
                </a:lnTo>
                <a:lnTo>
                  <a:pt x="38119" y="162372"/>
                </a:lnTo>
                <a:lnTo>
                  <a:pt x="49493" y="162508"/>
                </a:lnTo>
                <a:lnTo>
                  <a:pt x="55153" y="162518"/>
                </a:lnTo>
                <a:lnTo>
                  <a:pt x="57601" y="161566"/>
                </a:lnTo>
                <a:lnTo>
                  <a:pt x="66551" y="155676"/>
                </a:lnTo>
                <a:lnTo>
                  <a:pt x="70915" y="153196"/>
                </a:lnTo>
                <a:lnTo>
                  <a:pt x="80845" y="147899"/>
                </a:lnTo>
                <a:lnTo>
                  <a:pt x="91608" y="142370"/>
                </a:lnTo>
                <a:lnTo>
                  <a:pt x="96192" y="139562"/>
                </a:lnTo>
                <a:lnTo>
                  <a:pt x="100201" y="136737"/>
                </a:lnTo>
                <a:lnTo>
                  <a:pt x="103826" y="133902"/>
                </a:lnTo>
                <a:lnTo>
                  <a:pt x="109101" y="131059"/>
                </a:lnTo>
                <a:lnTo>
                  <a:pt x="115474" y="128211"/>
                </a:lnTo>
                <a:lnTo>
                  <a:pt x="122581" y="125360"/>
                </a:lnTo>
                <a:lnTo>
                  <a:pt x="129223" y="123460"/>
                </a:lnTo>
                <a:lnTo>
                  <a:pt x="135557" y="122193"/>
                </a:lnTo>
                <a:lnTo>
                  <a:pt x="141685" y="121348"/>
                </a:lnTo>
                <a:lnTo>
                  <a:pt x="147674" y="120785"/>
                </a:lnTo>
                <a:lnTo>
                  <a:pt x="153573" y="120409"/>
                </a:lnTo>
                <a:lnTo>
                  <a:pt x="159410" y="120159"/>
                </a:lnTo>
                <a:lnTo>
                  <a:pt x="164254" y="120945"/>
                </a:lnTo>
                <a:lnTo>
                  <a:pt x="168435" y="122421"/>
                </a:lnTo>
                <a:lnTo>
                  <a:pt x="172176" y="124358"/>
                </a:lnTo>
                <a:lnTo>
                  <a:pt x="176574" y="125649"/>
                </a:lnTo>
                <a:lnTo>
                  <a:pt x="181412" y="126510"/>
                </a:lnTo>
                <a:lnTo>
                  <a:pt x="186542" y="127084"/>
                </a:lnTo>
                <a:lnTo>
                  <a:pt x="191867" y="128419"/>
                </a:lnTo>
                <a:lnTo>
                  <a:pt x="197322" y="130261"/>
                </a:lnTo>
                <a:lnTo>
                  <a:pt x="202863" y="132442"/>
                </a:lnTo>
                <a:lnTo>
                  <a:pt x="207510" y="134848"/>
                </a:lnTo>
                <a:lnTo>
                  <a:pt x="211561" y="137405"/>
                </a:lnTo>
                <a:lnTo>
                  <a:pt x="215213" y="140062"/>
                </a:lnTo>
                <a:lnTo>
                  <a:pt x="217649" y="142786"/>
                </a:lnTo>
                <a:lnTo>
                  <a:pt x="219272" y="145554"/>
                </a:lnTo>
                <a:lnTo>
                  <a:pt x="222029" y="152123"/>
                </a:lnTo>
                <a:lnTo>
                  <a:pt x="226428" y="161392"/>
                </a:lnTo>
                <a:lnTo>
                  <a:pt x="227030" y="165579"/>
                </a:lnTo>
                <a:lnTo>
                  <a:pt x="226479" y="169322"/>
                </a:lnTo>
                <a:lnTo>
                  <a:pt x="225159" y="172770"/>
                </a:lnTo>
                <a:lnTo>
                  <a:pt x="223692" y="181681"/>
                </a:lnTo>
                <a:lnTo>
                  <a:pt x="223301" y="186725"/>
                </a:lnTo>
                <a:lnTo>
                  <a:pt x="222088" y="191992"/>
                </a:lnTo>
                <a:lnTo>
                  <a:pt x="220327" y="197408"/>
                </a:lnTo>
                <a:lnTo>
                  <a:pt x="218200" y="202924"/>
                </a:lnTo>
                <a:lnTo>
                  <a:pt x="214877" y="208507"/>
                </a:lnTo>
                <a:lnTo>
                  <a:pt x="210757" y="214133"/>
                </a:lnTo>
                <a:lnTo>
                  <a:pt x="206105" y="219789"/>
                </a:lnTo>
                <a:lnTo>
                  <a:pt x="201099" y="224513"/>
                </a:lnTo>
                <a:lnTo>
                  <a:pt x="195857" y="228613"/>
                </a:lnTo>
                <a:lnTo>
                  <a:pt x="169204" y="246591"/>
                </a:lnTo>
                <a:lnTo>
                  <a:pt x="162211" y="250952"/>
                </a:lnTo>
                <a:lnTo>
                  <a:pt x="155644" y="254813"/>
                </a:lnTo>
                <a:lnTo>
                  <a:pt x="149360" y="258339"/>
                </a:lnTo>
                <a:lnTo>
                  <a:pt x="137299" y="264797"/>
                </a:lnTo>
                <a:lnTo>
                  <a:pt x="131416" y="267852"/>
                </a:lnTo>
                <a:lnTo>
                  <a:pt x="125589" y="269890"/>
                </a:lnTo>
                <a:lnTo>
                  <a:pt x="119798" y="271248"/>
                </a:lnTo>
                <a:lnTo>
                  <a:pt x="114034" y="272153"/>
                </a:lnTo>
                <a:lnTo>
                  <a:pt x="108286" y="273709"/>
                </a:lnTo>
                <a:lnTo>
                  <a:pt x="102548" y="275699"/>
                </a:lnTo>
                <a:lnTo>
                  <a:pt x="96818" y="277978"/>
                </a:lnTo>
                <a:lnTo>
                  <a:pt x="91094" y="279498"/>
                </a:lnTo>
                <a:lnTo>
                  <a:pt x="85372" y="280510"/>
                </a:lnTo>
                <a:lnTo>
                  <a:pt x="79653" y="281185"/>
                </a:lnTo>
                <a:lnTo>
                  <a:pt x="73935" y="282588"/>
                </a:lnTo>
                <a:lnTo>
                  <a:pt x="68218" y="284476"/>
                </a:lnTo>
                <a:lnTo>
                  <a:pt x="62502" y="286687"/>
                </a:lnTo>
                <a:lnTo>
                  <a:pt x="57738" y="288161"/>
                </a:lnTo>
                <a:lnTo>
                  <a:pt x="53610" y="289144"/>
                </a:lnTo>
                <a:lnTo>
                  <a:pt x="49906" y="289799"/>
                </a:lnTo>
                <a:lnTo>
                  <a:pt x="43249" y="290526"/>
                </a:lnTo>
                <a:lnTo>
                  <a:pt x="37116" y="290850"/>
                </a:lnTo>
                <a:lnTo>
                  <a:pt x="25352" y="29110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SMARTPenAnnotation389"/>
          <p:cNvSpPr/>
          <p:nvPr/>
        </p:nvSpPr>
        <p:spPr>
          <a:xfrm>
            <a:off x="2728912" y="3779044"/>
            <a:ext cx="977266" cy="64294"/>
          </a:xfrm>
          <a:custGeom>
            <a:avLst/>
            <a:gdLst/>
            <a:ahLst/>
            <a:cxnLst/>
            <a:rect l="0" t="0" r="0" b="0"/>
            <a:pathLst>
              <a:path w="977266" h="77153">
                <a:moveTo>
                  <a:pt x="0" y="77152"/>
                </a:moveTo>
                <a:lnTo>
                  <a:pt x="0" y="72602"/>
                </a:lnTo>
                <a:lnTo>
                  <a:pt x="952" y="71261"/>
                </a:lnTo>
                <a:lnTo>
                  <a:pt x="2540" y="70368"/>
                </a:lnTo>
                <a:lnTo>
                  <a:pt x="7381" y="68933"/>
                </a:lnTo>
                <a:lnTo>
                  <a:pt x="27780" y="68611"/>
                </a:lnTo>
                <a:lnTo>
                  <a:pt x="31855" y="67648"/>
                </a:lnTo>
                <a:lnTo>
                  <a:pt x="36477" y="66054"/>
                </a:lnTo>
                <a:lnTo>
                  <a:pt x="41463" y="64038"/>
                </a:lnTo>
                <a:lnTo>
                  <a:pt x="52083" y="61799"/>
                </a:lnTo>
                <a:lnTo>
                  <a:pt x="63153" y="59851"/>
                </a:lnTo>
                <a:lnTo>
                  <a:pt x="68772" y="57999"/>
                </a:lnTo>
                <a:lnTo>
                  <a:pt x="74423" y="55811"/>
                </a:lnTo>
                <a:lnTo>
                  <a:pt x="88322" y="50840"/>
                </a:lnTo>
                <a:lnTo>
                  <a:pt x="120528" y="39888"/>
                </a:lnTo>
                <a:lnTo>
                  <a:pt x="129882" y="38022"/>
                </a:lnTo>
                <a:lnTo>
                  <a:pt x="150435" y="35949"/>
                </a:lnTo>
                <a:lnTo>
                  <a:pt x="160298" y="34443"/>
                </a:lnTo>
                <a:lnTo>
                  <a:pt x="169730" y="32487"/>
                </a:lnTo>
                <a:lnTo>
                  <a:pt x="209951" y="22504"/>
                </a:lnTo>
                <a:lnTo>
                  <a:pt x="220930" y="20717"/>
                </a:lnTo>
                <a:lnTo>
                  <a:pt x="243289" y="18733"/>
                </a:lnTo>
                <a:lnTo>
                  <a:pt x="254585" y="17251"/>
                </a:lnTo>
                <a:lnTo>
                  <a:pt x="265926" y="15311"/>
                </a:lnTo>
                <a:lnTo>
                  <a:pt x="277296" y="13065"/>
                </a:lnTo>
                <a:lnTo>
                  <a:pt x="289639" y="11568"/>
                </a:lnTo>
                <a:lnTo>
                  <a:pt x="316054" y="9904"/>
                </a:lnTo>
                <a:lnTo>
                  <a:pt x="341128" y="9164"/>
                </a:lnTo>
                <a:lnTo>
                  <a:pt x="365925" y="7883"/>
                </a:lnTo>
                <a:lnTo>
                  <a:pt x="379205" y="6208"/>
                </a:lnTo>
                <a:lnTo>
                  <a:pt x="392821" y="4139"/>
                </a:lnTo>
                <a:lnTo>
                  <a:pt x="420650" y="1840"/>
                </a:lnTo>
                <a:lnTo>
                  <a:pt x="448893" y="818"/>
                </a:lnTo>
                <a:lnTo>
                  <a:pt x="505830" y="162"/>
                </a:lnTo>
                <a:lnTo>
                  <a:pt x="977265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SMARTPenAnnotation390"/>
          <p:cNvSpPr/>
          <p:nvPr/>
        </p:nvSpPr>
        <p:spPr>
          <a:xfrm>
            <a:off x="2806064" y="4014788"/>
            <a:ext cx="282894" cy="14288"/>
          </a:xfrm>
          <a:custGeom>
            <a:avLst/>
            <a:gdLst/>
            <a:ahLst/>
            <a:cxnLst/>
            <a:rect l="0" t="0" r="0" b="0"/>
            <a:pathLst>
              <a:path w="282894" h="17146">
                <a:moveTo>
                  <a:pt x="0" y="17145"/>
                </a:moveTo>
                <a:lnTo>
                  <a:pt x="168593" y="17145"/>
                </a:lnTo>
                <a:lnTo>
                  <a:pt x="175261" y="16192"/>
                </a:lnTo>
                <a:lnTo>
                  <a:pt x="182563" y="14605"/>
                </a:lnTo>
                <a:lnTo>
                  <a:pt x="190289" y="12594"/>
                </a:lnTo>
                <a:lnTo>
                  <a:pt x="197345" y="11253"/>
                </a:lnTo>
                <a:lnTo>
                  <a:pt x="203953" y="10359"/>
                </a:lnTo>
                <a:lnTo>
                  <a:pt x="210264" y="9763"/>
                </a:lnTo>
                <a:lnTo>
                  <a:pt x="216376" y="9366"/>
                </a:lnTo>
                <a:lnTo>
                  <a:pt x="222356" y="9102"/>
                </a:lnTo>
                <a:lnTo>
                  <a:pt x="235033" y="8808"/>
                </a:lnTo>
                <a:lnTo>
                  <a:pt x="250192" y="8677"/>
                </a:lnTo>
                <a:lnTo>
                  <a:pt x="257282" y="7689"/>
                </a:lnTo>
                <a:lnTo>
                  <a:pt x="263914" y="6079"/>
                </a:lnTo>
                <a:lnTo>
                  <a:pt x="282893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SMARTPenAnnotation391"/>
          <p:cNvSpPr/>
          <p:nvPr/>
        </p:nvSpPr>
        <p:spPr>
          <a:xfrm>
            <a:off x="3260680" y="3864769"/>
            <a:ext cx="222613" cy="285391"/>
          </a:xfrm>
          <a:custGeom>
            <a:avLst/>
            <a:gdLst/>
            <a:ahLst/>
            <a:cxnLst/>
            <a:rect l="0" t="0" r="0" b="0"/>
            <a:pathLst>
              <a:path w="222613" h="342469">
                <a:moveTo>
                  <a:pt x="59734" y="77153"/>
                </a:moveTo>
                <a:lnTo>
                  <a:pt x="64285" y="77153"/>
                </a:lnTo>
                <a:lnTo>
                  <a:pt x="66578" y="76200"/>
                </a:lnTo>
                <a:lnTo>
                  <a:pt x="75309" y="70309"/>
                </a:lnTo>
                <a:lnTo>
                  <a:pt x="79643" y="67828"/>
                </a:lnTo>
                <a:lnTo>
                  <a:pt x="89537" y="62531"/>
                </a:lnTo>
                <a:lnTo>
                  <a:pt x="100285" y="57002"/>
                </a:lnTo>
                <a:lnTo>
                  <a:pt x="103913" y="54193"/>
                </a:lnTo>
                <a:lnTo>
                  <a:pt x="106332" y="51369"/>
                </a:lnTo>
                <a:lnTo>
                  <a:pt x="109972" y="45690"/>
                </a:lnTo>
                <a:lnTo>
                  <a:pt x="114765" y="39992"/>
                </a:lnTo>
                <a:lnTo>
                  <a:pt x="117376" y="38091"/>
                </a:lnTo>
                <a:lnTo>
                  <a:pt x="122818" y="35979"/>
                </a:lnTo>
                <a:lnTo>
                  <a:pt x="124650" y="34464"/>
                </a:lnTo>
                <a:lnTo>
                  <a:pt x="125872" y="32501"/>
                </a:lnTo>
                <a:lnTo>
                  <a:pt x="126686" y="30240"/>
                </a:lnTo>
                <a:lnTo>
                  <a:pt x="128181" y="28733"/>
                </a:lnTo>
                <a:lnTo>
                  <a:pt x="130131" y="27727"/>
                </a:lnTo>
                <a:lnTo>
                  <a:pt x="132383" y="27057"/>
                </a:lnTo>
                <a:lnTo>
                  <a:pt x="132932" y="25658"/>
                </a:lnTo>
                <a:lnTo>
                  <a:pt x="132345" y="23773"/>
                </a:lnTo>
                <a:lnTo>
                  <a:pt x="129111" y="18455"/>
                </a:lnTo>
                <a:lnTo>
                  <a:pt x="127893" y="18018"/>
                </a:lnTo>
                <a:lnTo>
                  <a:pt x="121004" y="17260"/>
                </a:lnTo>
                <a:lnTo>
                  <a:pt x="117763" y="19736"/>
                </a:lnTo>
                <a:lnTo>
                  <a:pt x="112195" y="24012"/>
                </a:lnTo>
                <a:lnTo>
                  <a:pt x="108043" y="26485"/>
                </a:lnTo>
                <a:lnTo>
                  <a:pt x="103370" y="29087"/>
                </a:lnTo>
                <a:lnTo>
                  <a:pt x="93098" y="34518"/>
                </a:lnTo>
                <a:lnTo>
                  <a:pt x="87692" y="37299"/>
                </a:lnTo>
                <a:lnTo>
                  <a:pt x="82183" y="41059"/>
                </a:lnTo>
                <a:lnTo>
                  <a:pt x="76605" y="45470"/>
                </a:lnTo>
                <a:lnTo>
                  <a:pt x="70982" y="50316"/>
                </a:lnTo>
                <a:lnTo>
                  <a:pt x="66280" y="55451"/>
                </a:lnTo>
                <a:lnTo>
                  <a:pt x="62193" y="60780"/>
                </a:lnTo>
                <a:lnTo>
                  <a:pt x="58517" y="66238"/>
                </a:lnTo>
                <a:lnTo>
                  <a:pt x="53207" y="71781"/>
                </a:lnTo>
                <a:lnTo>
                  <a:pt x="46811" y="77382"/>
                </a:lnTo>
                <a:lnTo>
                  <a:pt x="39689" y="83020"/>
                </a:lnTo>
                <a:lnTo>
                  <a:pt x="33988" y="87732"/>
                </a:lnTo>
                <a:lnTo>
                  <a:pt x="29235" y="91825"/>
                </a:lnTo>
                <a:lnTo>
                  <a:pt x="25114" y="95507"/>
                </a:lnTo>
                <a:lnTo>
                  <a:pt x="15455" y="104678"/>
                </a:lnTo>
                <a:lnTo>
                  <a:pt x="10212" y="109790"/>
                </a:lnTo>
                <a:lnTo>
                  <a:pt x="4387" y="118010"/>
                </a:lnTo>
                <a:lnTo>
                  <a:pt x="1798" y="124839"/>
                </a:lnTo>
                <a:lnTo>
                  <a:pt x="341" y="134039"/>
                </a:lnTo>
                <a:lnTo>
                  <a:pt x="0" y="139900"/>
                </a:lnTo>
                <a:lnTo>
                  <a:pt x="861" y="141845"/>
                </a:lnTo>
                <a:lnTo>
                  <a:pt x="2388" y="143141"/>
                </a:lnTo>
                <a:lnTo>
                  <a:pt x="4359" y="144005"/>
                </a:lnTo>
                <a:lnTo>
                  <a:pt x="9088" y="147505"/>
                </a:lnTo>
                <a:lnTo>
                  <a:pt x="11683" y="149771"/>
                </a:lnTo>
                <a:lnTo>
                  <a:pt x="14365" y="151282"/>
                </a:lnTo>
                <a:lnTo>
                  <a:pt x="19885" y="152962"/>
                </a:lnTo>
                <a:lnTo>
                  <a:pt x="23643" y="153410"/>
                </a:lnTo>
                <a:lnTo>
                  <a:pt x="28054" y="153708"/>
                </a:lnTo>
                <a:lnTo>
                  <a:pt x="32899" y="153908"/>
                </a:lnTo>
                <a:lnTo>
                  <a:pt x="38034" y="154993"/>
                </a:lnTo>
                <a:lnTo>
                  <a:pt x="43362" y="156669"/>
                </a:lnTo>
                <a:lnTo>
                  <a:pt x="48820" y="158738"/>
                </a:lnTo>
                <a:lnTo>
                  <a:pt x="53411" y="161070"/>
                </a:lnTo>
                <a:lnTo>
                  <a:pt x="57424" y="163578"/>
                </a:lnTo>
                <a:lnTo>
                  <a:pt x="61051" y="166202"/>
                </a:lnTo>
                <a:lnTo>
                  <a:pt x="66327" y="167951"/>
                </a:lnTo>
                <a:lnTo>
                  <a:pt x="72702" y="169117"/>
                </a:lnTo>
                <a:lnTo>
                  <a:pt x="79809" y="169895"/>
                </a:lnTo>
                <a:lnTo>
                  <a:pt x="86453" y="171366"/>
                </a:lnTo>
                <a:lnTo>
                  <a:pt x="92787" y="173299"/>
                </a:lnTo>
                <a:lnTo>
                  <a:pt x="98914" y="175540"/>
                </a:lnTo>
                <a:lnTo>
                  <a:pt x="104904" y="177987"/>
                </a:lnTo>
                <a:lnTo>
                  <a:pt x="110803" y="180570"/>
                </a:lnTo>
                <a:lnTo>
                  <a:pt x="122437" y="185981"/>
                </a:lnTo>
                <a:lnTo>
                  <a:pt x="133957" y="191561"/>
                </a:lnTo>
                <a:lnTo>
                  <a:pt x="139696" y="195335"/>
                </a:lnTo>
                <a:lnTo>
                  <a:pt x="145427" y="199756"/>
                </a:lnTo>
                <a:lnTo>
                  <a:pt x="151153" y="204608"/>
                </a:lnTo>
                <a:lnTo>
                  <a:pt x="155923" y="208795"/>
                </a:lnTo>
                <a:lnTo>
                  <a:pt x="163762" y="215988"/>
                </a:lnTo>
                <a:lnTo>
                  <a:pt x="178082" y="229944"/>
                </a:lnTo>
                <a:lnTo>
                  <a:pt x="182448" y="235211"/>
                </a:lnTo>
                <a:lnTo>
                  <a:pt x="186311" y="240627"/>
                </a:lnTo>
                <a:lnTo>
                  <a:pt x="189839" y="246143"/>
                </a:lnTo>
                <a:lnTo>
                  <a:pt x="192191" y="251726"/>
                </a:lnTo>
                <a:lnTo>
                  <a:pt x="193759" y="257352"/>
                </a:lnTo>
                <a:lnTo>
                  <a:pt x="194804" y="263009"/>
                </a:lnTo>
                <a:lnTo>
                  <a:pt x="195501" y="268684"/>
                </a:lnTo>
                <a:lnTo>
                  <a:pt x="195965" y="274372"/>
                </a:lnTo>
                <a:lnTo>
                  <a:pt x="196275" y="280070"/>
                </a:lnTo>
                <a:lnTo>
                  <a:pt x="196619" y="291481"/>
                </a:lnTo>
                <a:lnTo>
                  <a:pt x="196840" y="309777"/>
                </a:lnTo>
                <a:lnTo>
                  <a:pt x="194330" y="318971"/>
                </a:lnTo>
                <a:lnTo>
                  <a:pt x="192328" y="324090"/>
                </a:lnTo>
                <a:lnTo>
                  <a:pt x="189088" y="327503"/>
                </a:lnTo>
                <a:lnTo>
                  <a:pt x="185022" y="329778"/>
                </a:lnTo>
                <a:lnTo>
                  <a:pt x="180407" y="331294"/>
                </a:lnTo>
                <a:lnTo>
                  <a:pt x="175426" y="333258"/>
                </a:lnTo>
                <a:lnTo>
                  <a:pt x="170199" y="335520"/>
                </a:lnTo>
                <a:lnTo>
                  <a:pt x="164810" y="337980"/>
                </a:lnTo>
                <a:lnTo>
                  <a:pt x="160265" y="339620"/>
                </a:lnTo>
                <a:lnTo>
                  <a:pt x="156282" y="340714"/>
                </a:lnTo>
                <a:lnTo>
                  <a:pt x="152675" y="341443"/>
                </a:lnTo>
                <a:lnTo>
                  <a:pt x="146126" y="342252"/>
                </a:lnTo>
                <a:lnTo>
                  <a:pt x="143047" y="342468"/>
                </a:lnTo>
                <a:lnTo>
                  <a:pt x="139088" y="341660"/>
                </a:lnTo>
                <a:lnTo>
                  <a:pt x="134545" y="340168"/>
                </a:lnTo>
                <a:lnTo>
                  <a:pt x="129611" y="338221"/>
                </a:lnTo>
                <a:lnTo>
                  <a:pt x="125368" y="336923"/>
                </a:lnTo>
                <a:lnTo>
                  <a:pt x="121588" y="336058"/>
                </a:lnTo>
                <a:lnTo>
                  <a:pt x="118115" y="335481"/>
                </a:lnTo>
                <a:lnTo>
                  <a:pt x="111716" y="332300"/>
                </a:lnTo>
                <a:lnTo>
                  <a:pt x="105698" y="327711"/>
                </a:lnTo>
                <a:lnTo>
                  <a:pt x="99848" y="322498"/>
                </a:lnTo>
                <a:lnTo>
                  <a:pt x="94072" y="314465"/>
                </a:lnTo>
                <a:lnTo>
                  <a:pt x="88331" y="305497"/>
                </a:lnTo>
                <a:lnTo>
                  <a:pt x="82604" y="298337"/>
                </a:lnTo>
                <a:lnTo>
                  <a:pt x="80696" y="294141"/>
                </a:lnTo>
                <a:lnTo>
                  <a:pt x="78576" y="284400"/>
                </a:lnTo>
                <a:lnTo>
                  <a:pt x="77634" y="273720"/>
                </a:lnTo>
                <a:lnTo>
                  <a:pt x="77382" y="268205"/>
                </a:lnTo>
                <a:lnTo>
                  <a:pt x="79120" y="261671"/>
                </a:lnTo>
                <a:lnTo>
                  <a:pt x="82183" y="254458"/>
                </a:lnTo>
                <a:lnTo>
                  <a:pt x="86130" y="246791"/>
                </a:lnTo>
                <a:lnTo>
                  <a:pt x="88762" y="238822"/>
                </a:lnTo>
                <a:lnTo>
                  <a:pt x="90516" y="230652"/>
                </a:lnTo>
                <a:lnTo>
                  <a:pt x="91685" y="222348"/>
                </a:lnTo>
                <a:lnTo>
                  <a:pt x="94370" y="213955"/>
                </a:lnTo>
                <a:lnTo>
                  <a:pt x="98065" y="205502"/>
                </a:lnTo>
                <a:lnTo>
                  <a:pt x="102433" y="197008"/>
                </a:lnTo>
                <a:lnTo>
                  <a:pt x="107250" y="188489"/>
                </a:lnTo>
                <a:lnTo>
                  <a:pt x="112367" y="179952"/>
                </a:lnTo>
                <a:lnTo>
                  <a:pt x="123132" y="162846"/>
                </a:lnTo>
                <a:lnTo>
                  <a:pt x="168340" y="94296"/>
                </a:lnTo>
                <a:lnTo>
                  <a:pt x="173096" y="86677"/>
                </a:lnTo>
                <a:lnTo>
                  <a:pt x="177219" y="79692"/>
                </a:lnTo>
                <a:lnTo>
                  <a:pt x="180920" y="73131"/>
                </a:lnTo>
                <a:lnTo>
                  <a:pt x="187572" y="60760"/>
                </a:lnTo>
                <a:lnTo>
                  <a:pt x="190680" y="54794"/>
                </a:lnTo>
                <a:lnTo>
                  <a:pt x="194656" y="49864"/>
                </a:lnTo>
                <a:lnTo>
                  <a:pt x="199212" y="45626"/>
                </a:lnTo>
                <a:lnTo>
                  <a:pt x="204155" y="41847"/>
                </a:lnTo>
                <a:lnTo>
                  <a:pt x="207450" y="38375"/>
                </a:lnTo>
                <a:lnTo>
                  <a:pt x="209646" y="35109"/>
                </a:lnTo>
                <a:lnTo>
                  <a:pt x="213040" y="28939"/>
                </a:lnTo>
                <a:lnTo>
                  <a:pt x="219352" y="20111"/>
                </a:lnTo>
                <a:lnTo>
                  <a:pt x="222183" y="10280"/>
                </a:lnTo>
                <a:lnTo>
                  <a:pt x="222612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SMARTPenAnnotation392"/>
          <p:cNvSpPr/>
          <p:nvPr/>
        </p:nvSpPr>
        <p:spPr>
          <a:xfrm>
            <a:off x="4378535" y="3579019"/>
            <a:ext cx="690670" cy="57151"/>
          </a:xfrm>
          <a:custGeom>
            <a:avLst/>
            <a:gdLst/>
            <a:ahLst/>
            <a:cxnLst/>
            <a:rect l="0" t="0" r="0" b="0"/>
            <a:pathLst>
              <a:path w="690670" h="68581">
                <a:moveTo>
                  <a:pt x="13442" y="68580"/>
                </a:moveTo>
                <a:lnTo>
                  <a:pt x="0" y="68580"/>
                </a:lnTo>
                <a:lnTo>
                  <a:pt x="4040" y="68580"/>
                </a:lnTo>
                <a:lnTo>
                  <a:pt x="6222" y="67628"/>
                </a:lnTo>
                <a:lnTo>
                  <a:pt x="13725" y="64029"/>
                </a:lnTo>
                <a:lnTo>
                  <a:pt x="17441" y="62689"/>
                </a:lnTo>
                <a:lnTo>
                  <a:pt x="24109" y="61199"/>
                </a:lnTo>
                <a:lnTo>
                  <a:pt x="43948" y="60243"/>
                </a:lnTo>
                <a:lnTo>
                  <a:pt x="58433" y="60112"/>
                </a:lnTo>
                <a:lnTo>
                  <a:pt x="66296" y="59125"/>
                </a:lnTo>
                <a:lnTo>
                  <a:pt x="74395" y="57514"/>
                </a:lnTo>
                <a:lnTo>
                  <a:pt x="82652" y="55488"/>
                </a:lnTo>
                <a:lnTo>
                  <a:pt x="91015" y="53185"/>
                </a:lnTo>
                <a:lnTo>
                  <a:pt x="117389" y="45392"/>
                </a:lnTo>
                <a:lnTo>
                  <a:pt x="148910" y="37050"/>
                </a:lnTo>
                <a:lnTo>
                  <a:pt x="205048" y="22847"/>
                </a:lnTo>
                <a:lnTo>
                  <a:pt x="216427" y="20947"/>
                </a:lnTo>
                <a:lnTo>
                  <a:pt x="227823" y="19680"/>
                </a:lnTo>
                <a:lnTo>
                  <a:pt x="239230" y="18835"/>
                </a:lnTo>
                <a:lnTo>
                  <a:pt x="251597" y="18272"/>
                </a:lnTo>
                <a:lnTo>
                  <a:pt x="278039" y="17646"/>
                </a:lnTo>
                <a:lnTo>
                  <a:pt x="291757" y="16526"/>
                </a:lnTo>
                <a:lnTo>
                  <a:pt x="305666" y="14828"/>
                </a:lnTo>
                <a:lnTo>
                  <a:pt x="319700" y="12742"/>
                </a:lnTo>
                <a:lnTo>
                  <a:pt x="332866" y="11353"/>
                </a:lnTo>
                <a:lnTo>
                  <a:pt x="345454" y="10426"/>
                </a:lnTo>
                <a:lnTo>
                  <a:pt x="357656" y="9808"/>
                </a:lnTo>
                <a:lnTo>
                  <a:pt x="370553" y="8444"/>
                </a:lnTo>
                <a:lnTo>
                  <a:pt x="383914" y="6582"/>
                </a:lnTo>
                <a:lnTo>
                  <a:pt x="397583" y="4388"/>
                </a:lnTo>
                <a:lnTo>
                  <a:pt x="410506" y="2925"/>
                </a:lnTo>
                <a:lnTo>
                  <a:pt x="422931" y="1950"/>
                </a:lnTo>
                <a:lnTo>
                  <a:pt x="435025" y="1300"/>
                </a:lnTo>
                <a:lnTo>
                  <a:pt x="461162" y="578"/>
                </a:lnTo>
                <a:lnTo>
                  <a:pt x="651782" y="0"/>
                </a:lnTo>
                <a:lnTo>
                  <a:pt x="657124" y="953"/>
                </a:lnTo>
                <a:lnTo>
                  <a:pt x="661638" y="2540"/>
                </a:lnTo>
                <a:lnTo>
                  <a:pt x="665601" y="4551"/>
                </a:lnTo>
                <a:lnTo>
                  <a:pt x="669194" y="5892"/>
                </a:lnTo>
                <a:lnTo>
                  <a:pt x="678803" y="7778"/>
                </a:lnTo>
                <a:lnTo>
                  <a:pt x="690669" y="857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SMARTPenAnnotation393"/>
          <p:cNvSpPr/>
          <p:nvPr/>
        </p:nvSpPr>
        <p:spPr>
          <a:xfrm>
            <a:off x="4443412" y="3850481"/>
            <a:ext cx="265748" cy="21433"/>
          </a:xfrm>
          <a:custGeom>
            <a:avLst/>
            <a:gdLst/>
            <a:ahLst/>
            <a:cxnLst/>
            <a:rect l="0" t="0" r="0" b="0"/>
            <a:pathLst>
              <a:path w="265748" h="25719">
                <a:moveTo>
                  <a:pt x="0" y="25718"/>
                </a:moveTo>
                <a:lnTo>
                  <a:pt x="53950" y="25718"/>
                </a:lnTo>
                <a:lnTo>
                  <a:pt x="57874" y="24765"/>
                </a:lnTo>
                <a:lnTo>
                  <a:pt x="62395" y="23178"/>
                </a:lnTo>
                <a:lnTo>
                  <a:pt x="67314" y="21167"/>
                </a:lnTo>
                <a:lnTo>
                  <a:pt x="72499" y="19826"/>
                </a:lnTo>
                <a:lnTo>
                  <a:pt x="77860" y="18932"/>
                </a:lnTo>
                <a:lnTo>
                  <a:pt x="83339" y="18337"/>
                </a:lnTo>
                <a:lnTo>
                  <a:pt x="88897" y="17939"/>
                </a:lnTo>
                <a:lnTo>
                  <a:pt x="94507" y="17675"/>
                </a:lnTo>
                <a:lnTo>
                  <a:pt x="100152" y="17498"/>
                </a:lnTo>
                <a:lnTo>
                  <a:pt x="105821" y="16428"/>
                </a:lnTo>
                <a:lnTo>
                  <a:pt x="111505" y="14762"/>
                </a:lnTo>
                <a:lnTo>
                  <a:pt x="123853" y="10371"/>
                </a:lnTo>
                <a:lnTo>
                  <a:pt x="138866" y="5244"/>
                </a:lnTo>
                <a:lnTo>
                  <a:pt x="145917" y="3496"/>
                </a:lnTo>
                <a:lnTo>
                  <a:pt x="152523" y="2331"/>
                </a:lnTo>
                <a:lnTo>
                  <a:pt x="158833" y="1554"/>
                </a:lnTo>
                <a:lnTo>
                  <a:pt x="164943" y="1036"/>
                </a:lnTo>
                <a:lnTo>
                  <a:pt x="170922" y="691"/>
                </a:lnTo>
                <a:lnTo>
                  <a:pt x="176813" y="461"/>
                </a:lnTo>
                <a:lnTo>
                  <a:pt x="198756" y="137"/>
                </a:lnTo>
                <a:lnTo>
                  <a:pt x="265747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SMARTPenAnnotation394"/>
          <p:cNvSpPr/>
          <p:nvPr/>
        </p:nvSpPr>
        <p:spPr>
          <a:xfrm>
            <a:off x="4846368" y="3707903"/>
            <a:ext cx="162678" cy="249288"/>
          </a:xfrm>
          <a:custGeom>
            <a:avLst/>
            <a:gdLst/>
            <a:ahLst/>
            <a:cxnLst/>
            <a:rect l="0" t="0" r="0" b="0"/>
            <a:pathLst>
              <a:path w="162678" h="299146">
                <a:moveTo>
                  <a:pt x="154257" y="16789"/>
                </a:moveTo>
                <a:lnTo>
                  <a:pt x="154257" y="8321"/>
                </a:lnTo>
                <a:lnTo>
                  <a:pt x="149706" y="3697"/>
                </a:lnTo>
                <a:lnTo>
                  <a:pt x="147413" y="2346"/>
                </a:lnTo>
                <a:lnTo>
                  <a:pt x="144931" y="1446"/>
                </a:lnTo>
                <a:lnTo>
                  <a:pt x="142325" y="845"/>
                </a:lnTo>
                <a:lnTo>
                  <a:pt x="139635" y="444"/>
                </a:lnTo>
                <a:lnTo>
                  <a:pt x="136889" y="178"/>
                </a:lnTo>
                <a:lnTo>
                  <a:pt x="134105" y="0"/>
                </a:lnTo>
                <a:lnTo>
                  <a:pt x="130345" y="834"/>
                </a:lnTo>
                <a:lnTo>
                  <a:pt x="125933" y="2342"/>
                </a:lnTo>
                <a:lnTo>
                  <a:pt x="121087" y="4301"/>
                </a:lnTo>
                <a:lnTo>
                  <a:pt x="115951" y="5606"/>
                </a:lnTo>
                <a:lnTo>
                  <a:pt x="110622" y="6476"/>
                </a:lnTo>
                <a:lnTo>
                  <a:pt x="105165" y="7056"/>
                </a:lnTo>
                <a:lnTo>
                  <a:pt x="98669" y="9348"/>
                </a:lnTo>
                <a:lnTo>
                  <a:pt x="91480" y="12781"/>
                </a:lnTo>
                <a:lnTo>
                  <a:pt x="76826" y="20723"/>
                </a:lnTo>
                <a:lnTo>
                  <a:pt x="51896" y="33582"/>
                </a:lnTo>
                <a:lnTo>
                  <a:pt x="28627" y="45295"/>
                </a:lnTo>
                <a:lnTo>
                  <a:pt x="23832" y="48175"/>
                </a:lnTo>
                <a:lnTo>
                  <a:pt x="19681" y="51048"/>
                </a:lnTo>
                <a:lnTo>
                  <a:pt x="15962" y="53916"/>
                </a:lnTo>
                <a:lnTo>
                  <a:pt x="12530" y="55828"/>
                </a:lnTo>
                <a:lnTo>
                  <a:pt x="9290" y="57102"/>
                </a:lnTo>
                <a:lnTo>
                  <a:pt x="6177" y="57952"/>
                </a:lnTo>
                <a:lnTo>
                  <a:pt x="4102" y="59471"/>
                </a:lnTo>
                <a:lnTo>
                  <a:pt x="2718" y="61436"/>
                </a:lnTo>
                <a:lnTo>
                  <a:pt x="1181" y="66160"/>
                </a:lnTo>
                <a:lnTo>
                  <a:pt x="113" y="75208"/>
                </a:lnTo>
                <a:lnTo>
                  <a:pt x="0" y="80877"/>
                </a:lnTo>
                <a:lnTo>
                  <a:pt x="936" y="83326"/>
                </a:lnTo>
                <a:lnTo>
                  <a:pt x="4516" y="88589"/>
                </a:lnTo>
                <a:lnTo>
                  <a:pt x="7757" y="91325"/>
                </a:lnTo>
                <a:lnTo>
                  <a:pt x="11823" y="94103"/>
                </a:lnTo>
                <a:lnTo>
                  <a:pt x="16438" y="96906"/>
                </a:lnTo>
                <a:lnTo>
                  <a:pt x="20468" y="98776"/>
                </a:lnTo>
                <a:lnTo>
                  <a:pt x="24107" y="100022"/>
                </a:lnTo>
                <a:lnTo>
                  <a:pt x="27484" y="100852"/>
                </a:lnTo>
                <a:lnTo>
                  <a:pt x="31642" y="102359"/>
                </a:lnTo>
                <a:lnTo>
                  <a:pt x="36319" y="104316"/>
                </a:lnTo>
                <a:lnTo>
                  <a:pt x="41341" y="106573"/>
                </a:lnTo>
                <a:lnTo>
                  <a:pt x="52002" y="111620"/>
                </a:lnTo>
                <a:lnTo>
                  <a:pt x="74368" y="122622"/>
                </a:lnTo>
                <a:lnTo>
                  <a:pt x="80995" y="125444"/>
                </a:lnTo>
                <a:lnTo>
                  <a:pt x="88271" y="128279"/>
                </a:lnTo>
                <a:lnTo>
                  <a:pt x="95979" y="131120"/>
                </a:lnTo>
                <a:lnTo>
                  <a:pt x="102070" y="133968"/>
                </a:lnTo>
                <a:lnTo>
                  <a:pt x="107083" y="136818"/>
                </a:lnTo>
                <a:lnTo>
                  <a:pt x="111377" y="139671"/>
                </a:lnTo>
                <a:lnTo>
                  <a:pt x="116145" y="143478"/>
                </a:lnTo>
                <a:lnTo>
                  <a:pt x="121229" y="147921"/>
                </a:lnTo>
                <a:lnTo>
                  <a:pt x="131006" y="156985"/>
                </a:lnTo>
                <a:lnTo>
                  <a:pt x="138525" y="164188"/>
                </a:lnTo>
                <a:lnTo>
                  <a:pt x="141864" y="168395"/>
                </a:lnTo>
                <a:lnTo>
                  <a:pt x="145042" y="173105"/>
                </a:lnTo>
                <a:lnTo>
                  <a:pt x="148114" y="178150"/>
                </a:lnTo>
                <a:lnTo>
                  <a:pt x="151114" y="182465"/>
                </a:lnTo>
                <a:lnTo>
                  <a:pt x="154067" y="186295"/>
                </a:lnTo>
                <a:lnTo>
                  <a:pt x="156987" y="189800"/>
                </a:lnTo>
                <a:lnTo>
                  <a:pt x="158935" y="194043"/>
                </a:lnTo>
                <a:lnTo>
                  <a:pt x="160233" y="198776"/>
                </a:lnTo>
                <a:lnTo>
                  <a:pt x="161098" y="203836"/>
                </a:lnTo>
                <a:lnTo>
                  <a:pt x="162060" y="211999"/>
                </a:lnTo>
                <a:lnTo>
                  <a:pt x="162487" y="219754"/>
                </a:lnTo>
                <a:lnTo>
                  <a:pt x="162677" y="229551"/>
                </a:lnTo>
                <a:lnTo>
                  <a:pt x="161775" y="234830"/>
                </a:lnTo>
                <a:lnTo>
                  <a:pt x="160222" y="240255"/>
                </a:lnTo>
                <a:lnTo>
                  <a:pt x="158233" y="245776"/>
                </a:lnTo>
                <a:lnTo>
                  <a:pt x="156024" y="254451"/>
                </a:lnTo>
                <a:lnTo>
                  <a:pt x="154089" y="262434"/>
                </a:lnTo>
                <a:lnTo>
                  <a:pt x="152240" y="267230"/>
                </a:lnTo>
                <a:lnTo>
                  <a:pt x="150055" y="272332"/>
                </a:lnTo>
                <a:lnTo>
                  <a:pt x="146693" y="276687"/>
                </a:lnTo>
                <a:lnTo>
                  <a:pt x="142547" y="280541"/>
                </a:lnTo>
                <a:lnTo>
                  <a:pt x="137878" y="284064"/>
                </a:lnTo>
                <a:lnTo>
                  <a:pt x="133812" y="287365"/>
                </a:lnTo>
                <a:lnTo>
                  <a:pt x="130149" y="290518"/>
                </a:lnTo>
                <a:lnTo>
                  <a:pt x="126755" y="293572"/>
                </a:lnTo>
                <a:lnTo>
                  <a:pt x="123540" y="295609"/>
                </a:lnTo>
                <a:lnTo>
                  <a:pt x="120444" y="296967"/>
                </a:lnTo>
                <a:lnTo>
                  <a:pt x="117427" y="297872"/>
                </a:lnTo>
                <a:lnTo>
                  <a:pt x="113511" y="298475"/>
                </a:lnTo>
                <a:lnTo>
                  <a:pt x="108996" y="298877"/>
                </a:lnTo>
                <a:lnTo>
                  <a:pt x="104080" y="299145"/>
                </a:lnTo>
                <a:lnTo>
                  <a:pt x="98898" y="298371"/>
                </a:lnTo>
                <a:lnTo>
                  <a:pt x="93539" y="296903"/>
                </a:lnTo>
                <a:lnTo>
                  <a:pt x="88060" y="294972"/>
                </a:lnTo>
                <a:lnTo>
                  <a:pt x="83456" y="292732"/>
                </a:lnTo>
                <a:lnTo>
                  <a:pt x="79434" y="290286"/>
                </a:lnTo>
                <a:lnTo>
                  <a:pt x="75800" y="287703"/>
                </a:lnTo>
                <a:lnTo>
                  <a:pt x="72424" y="285028"/>
                </a:lnTo>
                <a:lnTo>
                  <a:pt x="69222" y="282293"/>
                </a:lnTo>
                <a:lnTo>
                  <a:pt x="66134" y="279517"/>
                </a:lnTo>
                <a:lnTo>
                  <a:pt x="60163" y="273892"/>
                </a:lnTo>
                <a:lnTo>
                  <a:pt x="57238" y="271059"/>
                </a:lnTo>
                <a:lnTo>
                  <a:pt x="54335" y="267265"/>
                </a:lnTo>
                <a:lnTo>
                  <a:pt x="51447" y="262830"/>
                </a:lnTo>
                <a:lnTo>
                  <a:pt x="48570" y="257969"/>
                </a:lnTo>
                <a:lnTo>
                  <a:pt x="46651" y="252823"/>
                </a:lnTo>
                <a:lnTo>
                  <a:pt x="45372" y="247488"/>
                </a:lnTo>
                <a:lnTo>
                  <a:pt x="44519" y="242025"/>
                </a:lnTo>
                <a:lnTo>
                  <a:pt x="43951" y="236479"/>
                </a:lnTo>
                <a:lnTo>
                  <a:pt x="43572" y="230877"/>
                </a:lnTo>
                <a:lnTo>
                  <a:pt x="43319" y="225237"/>
                </a:lnTo>
                <a:lnTo>
                  <a:pt x="43038" y="211350"/>
                </a:lnTo>
                <a:lnTo>
                  <a:pt x="42858" y="183703"/>
                </a:lnTo>
                <a:lnTo>
                  <a:pt x="43796" y="176642"/>
                </a:lnTo>
                <a:lnTo>
                  <a:pt x="45374" y="169078"/>
                </a:lnTo>
                <a:lnTo>
                  <a:pt x="47378" y="161177"/>
                </a:lnTo>
                <a:lnTo>
                  <a:pt x="50619" y="154006"/>
                </a:lnTo>
                <a:lnTo>
                  <a:pt x="54685" y="147319"/>
                </a:lnTo>
                <a:lnTo>
                  <a:pt x="59300" y="140957"/>
                </a:lnTo>
                <a:lnTo>
                  <a:pt x="62377" y="133857"/>
                </a:lnTo>
                <a:lnTo>
                  <a:pt x="64429" y="126267"/>
                </a:lnTo>
                <a:lnTo>
                  <a:pt x="65796" y="118349"/>
                </a:lnTo>
                <a:lnTo>
                  <a:pt x="67661" y="111166"/>
                </a:lnTo>
                <a:lnTo>
                  <a:pt x="69856" y="104472"/>
                </a:lnTo>
                <a:lnTo>
                  <a:pt x="72272" y="98104"/>
                </a:lnTo>
                <a:lnTo>
                  <a:pt x="75788" y="92907"/>
                </a:lnTo>
                <a:lnTo>
                  <a:pt x="80037" y="88489"/>
                </a:lnTo>
                <a:lnTo>
                  <a:pt x="84774" y="84592"/>
                </a:lnTo>
                <a:lnTo>
                  <a:pt x="87932" y="81041"/>
                </a:lnTo>
                <a:lnTo>
                  <a:pt x="90038" y="77721"/>
                </a:lnTo>
                <a:lnTo>
                  <a:pt x="92377" y="71492"/>
                </a:lnTo>
                <a:lnTo>
                  <a:pt x="93694" y="62631"/>
                </a:lnTo>
                <a:lnTo>
                  <a:pt x="94140" y="53644"/>
                </a:lnTo>
                <a:lnTo>
                  <a:pt x="94249" y="5107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SMARTPenAnnotation395"/>
          <p:cNvSpPr/>
          <p:nvPr/>
        </p:nvSpPr>
        <p:spPr>
          <a:xfrm>
            <a:off x="3243616" y="4593431"/>
            <a:ext cx="256823" cy="292895"/>
          </a:xfrm>
          <a:custGeom>
            <a:avLst/>
            <a:gdLst/>
            <a:ahLst/>
            <a:cxnLst/>
            <a:rect l="0" t="0" r="0" b="0"/>
            <a:pathLst>
              <a:path w="256823" h="351474">
                <a:moveTo>
                  <a:pt x="8219" y="0"/>
                </a:moveTo>
                <a:lnTo>
                  <a:pt x="3669" y="0"/>
                </a:lnTo>
                <a:lnTo>
                  <a:pt x="2328" y="953"/>
                </a:lnTo>
                <a:lnTo>
                  <a:pt x="1434" y="2540"/>
                </a:lnTo>
                <a:lnTo>
                  <a:pt x="0" y="7381"/>
                </a:lnTo>
                <a:lnTo>
                  <a:pt x="835" y="7779"/>
                </a:lnTo>
                <a:lnTo>
                  <a:pt x="4303" y="8220"/>
                </a:lnTo>
                <a:lnTo>
                  <a:pt x="6561" y="9290"/>
                </a:lnTo>
                <a:lnTo>
                  <a:pt x="14290" y="15347"/>
                </a:lnTo>
                <a:lnTo>
                  <a:pt x="19807" y="20473"/>
                </a:lnTo>
                <a:lnTo>
                  <a:pt x="31111" y="31526"/>
                </a:lnTo>
                <a:lnTo>
                  <a:pt x="58491" y="58847"/>
                </a:lnTo>
                <a:lnTo>
                  <a:pt x="63642" y="63044"/>
                </a:lnTo>
                <a:lnTo>
                  <a:pt x="68980" y="66794"/>
                </a:lnTo>
                <a:lnTo>
                  <a:pt x="74444" y="70247"/>
                </a:lnTo>
                <a:lnTo>
                  <a:pt x="79992" y="74454"/>
                </a:lnTo>
                <a:lnTo>
                  <a:pt x="85595" y="79163"/>
                </a:lnTo>
                <a:lnTo>
                  <a:pt x="91236" y="84208"/>
                </a:lnTo>
                <a:lnTo>
                  <a:pt x="95948" y="89477"/>
                </a:lnTo>
                <a:lnTo>
                  <a:pt x="103725" y="100410"/>
                </a:lnTo>
                <a:lnTo>
                  <a:pt x="108085" y="105992"/>
                </a:lnTo>
                <a:lnTo>
                  <a:pt x="112897" y="111619"/>
                </a:lnTo>
                <a:lnTo>
                  <a:pt x="118009" y="117275"/>
                </a:lnTo>
                <a:lnTo>
                  <a:pt x="123322" y="123904"/>
                </a:lnTo>
                <a:lnTo>
                  <a:pt x="128770" y="131180"/>
                </a:lnTo>
                <a:lnTo>
                  <a:pt x="134307" y="138888"/>
                </a:lnTo>
                <a:lnTo>
                  <a:pt x="138950" y="145932"/>
                </a:lnTo>
                <a:lnTo>
                  <a:pt x="142998" y="152534"/>
                </a:lnTo>
                <a:lnTo>
                  <a:pt x="146650" y="158839"/>
                </a:lnTo>
                <a:lnTo>
                  <a:pt x="150989" y="165900"/>
                </a:lnTo>
                <a:lnTo>
                  <a:pt x="160890" y="181366"/>
                </a:lnTo>
                <a:lnTo>
                  <a:pt x="165245" y="189491"/>
                </a:lnTo>
                <a:lnTo>
                  <a:pt x="169101" y="197765"/>
                </a:lnTo>
                <a:lnTo>
                  <a:pt x="172623" y="206138"/>
                </a:lnTo>
                <a:lnTo>
                  <a:pt x="176877" y="214578"/>
                </a:lnTo>
                <a:lnTo>
                  <a:pt x="181618" y="223062"/>
                </a:lnTo>
                <a:lnTo>
                  <a:pt x="186683" y="231576"/>
                </a:lnTo>
                <a:lnTo>
                  <a:pt x="191013" y="240109"/>
                </a:lnTo>
                <a:lnTo>
                  <a:pt x="194852" y="248655"/>
                </a:lnTo>
                <a:lnTo>
                  <a:pt x="198364" y="257210"/>
                </a:lnTo>
                <a:lnTo>
                  <a:pt x="201657" y="264818"/>
                </a:lnTo>
                <a:lnTo>
                  <a:pt x="207857" y="278352"/>
                </a:lnTo>
                <a:lnTo>
                  <a:pt x="219598" y="302563"/>
                </a:lnTo>
                <a:lnTo>
                  <a:pt x="225355" y="314178"/>
                </a:lnTo>
                <a:lnTo>
                  <a:pt x="231089" y="323150"/>
                </a:lnTo>
                <a:lnTo>
                  <a:pt x="236813" y="330312"/>
                </a:lnTo>
                <a:lnTo>
                  <a:pt x="242531" y="336670"/>
                </a:lnTo>
                <a:lnTo>
                  <a:pt x="245390" y="338747"/>
                </a:lnTo>
                <a:lnTo>
                  <a:pt x="251106" y="341054"/>
                </a:lnTo>
                <a:lnTo>
                  <a:pt x="253011" y="342622"/>
                </a:lnTo>
                <a:lnTo>
                  <a:pt x="254282" y="344620"/>
                </a:lnTo>
                <a:lnTo>
                  <a:pt x="256822" y="35147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SMARTPenAnnotation396"/>
          <p:cNvSpPr/>
          <p:nvPr/>
        </p:nvSpPr>
        <p:spPr>
          <a:xfrm>
            <a:off x="3286126" y="4593431"/>
            <a:ext cx="222885" cy="307183"/>
          </a:xfrm>
          <a:custGeom>
            <a:avLst/>
            <a:gdLst/>
            <a:ahLst/>
            <a:cxnLst/>
            <a:rect l="0" t="0" r="0" b="0"/>
            <a:pathLst>
              <a:path w="222885" h="368619">
                <a:moveTo>
                  <a:pt x="222884" y="0"/>
                </a:moveTo>
                <a:lnTo>
                  <a:pt x="214665" y="0"/>
                </a:lnTo>
                <a:lnTo>
                  <a:pt x="214417" y="4551"/>
                </a:lnTo>
                <a:lnTo>
                  <a:pt x="213429" y="5891"/>
                </a:lnTo>
                <a:lnTo>
                  <a:pt x="211819" y="6785"/>
                </a:lnTo>
                <a:lnTo>
                  <a:pt x="209793" y="7381"/>
                </a:lnTo>
                <a:lnTo>
                  <a:pt x="205001" y="10583"/>
                </a:lnTo>
                <a:lnTo>
                  <a:pt x="202390" y="12770"/>
                </a:lnTo>
                <a:lnTo>
                  <a:pt x="200648" y="16134"/>
                </a:lnTo>
                <a:lnTo>
                  <a:pt x="197246" y="29969"/>
                </a:lnTo>
                <a:lnTo>
                  <a:pt x="193075" y="40625"/>
                </a:lnTo>
                <a:lnTo>
                  <a:pt x="188046" y="51710"/>
                </a:lnTo>
                <a:lnTo>
                  <a:pt x="177056" y="74349"/>
                </a:lnTo>
                <a:lnTo>
                  <a:pt x="173282" y="80999"/>
                </a:lnTo>
                <a:lnTo>
                  <a:pt x="168861" y="88289"/>
                </a:lnTo>
                <a:lnTo>
                  <a:pt x="164009" y="96007"/>
                </a:lnTo>
                <a:lnTo>
                  <a:pt x="158869" y="103058"/>
                </a:lnTo>
                <a:lnTo>
                  <a:pt x="153538" y="109663"/>
                </a:lnTo>
                <a:lnTo>
                  <a:pt x="148078" y="115971"/>
                </a:lnTo>
                <a:lnTo>
                  <a:pt x="143486" y="123034"/>
                </a:lnTo>
                <a:lnTo>
                  <a:pt x="139472" y="130600"/>
                </a:lnTo>
                <a:lnTo>
                  <a:pt x="135844" y="138502"/>
                </a:lnTo>
                <a:lnTo>
                  <a:pt x="131520" y="145674"/>
                </a:lnTo>
                <a:lnTo>
                  <a:pt x="126732" y="152361"/>
                </a:lnTo>
                <a:lnTo>
                  <a:pt x="121635" y="158724"/>
                </a:lnTo>
                <a:lnTo>
                  <a:pt x="117285" y="165824"/>
                </a:lnTo>
                <a:lnTo>
                  <a:pt x="113432" y="173414"/>
                </a:lnTo>
                <a:lnTo>
                  <a:pt x="109911" y="181332"/>
                </a:lnTo>
                <a:lnTo>
                  <a:pt x="105659" y="189468"/>
                </a:lnTo>
                <a:lnTo>
                  <a:pt x="100919" y="197749"/>
                </a:lnTo>
                <a:lnTo>
                  <a:pt x="95855" y="206128"/>
                </a:lnTo>
                <a:lnTo>
                  <a:pt x="91525" y="214571"/>
                </a:lnTo>
                <a:lnTo>
                  <a:pt x="87687" y="223058"/>
                </a:lnTo>
                <a:lnTo>
                  <a:pt x="84175" y="231573"/>
                </a:lnTo>
                <a:lnTo>
                  <a:pt x="79929" y="240107"/>
                </a:lnTo>
                <a:lnTo>
                  <a:pt x="75193" y="248654"/>
                </a:lnTo>
                <a:lnTo>
                  <a:pt x="70131" y="257209"/>
                </a:lnTo>
                <a:lnTo>
                  <a:pt x="64851" y="264818"/>
                </a:lnTo>
                <a:lnTo>
                  <a:pt x="59427" y="271796"/>
                </a:lnTo>
                <a:lnTo>
                  <a:pt x="53905" y="278352"/>
                </a:lnTo>
                <a:lnTo>
                  <a:pt x="49271" y="285581"/>
                </a:lnTo>
                <a:lnTo>
                  <a:pt x="45230" y="293257"/>
                </a:lnTo>
                <a:lnTo>
                  <a:pt x="38199" y="308454"/>
                </a:lnTo>
                <a:lnTo>
                  <a:pt x="31900" y="321558"/>
                </a:lnTo>
                <a:lnTo>
                  <a:pt x="25925" y="331192"/>
                </a:lnTo>
                <a:lnTo>
                  <a:pt x="20094" y="338649"/>
                </a:lnTo>
                <a:lnTo>
                  <a:pt x="14328" y="345139"/>
                </a:lnTo>
                <a:lnTo>
                  <a:pt x="8590" y="351197"/>
                </a:lnTo>
                <a:lnTo>
                  <a:pt x="1697" y="358297"/>
                </a:lnTo>
                <a:lnTo>
                  <a:pt x="1131" y="359833"/>
                </a:lnTo>
                <a:lnTo>
                  <a:pt x="0" y="36861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SMARTPenAnnotation397"/>
          <p:cNvSpPr/>
          <p:nvPr/>
        </p:nvSpPr>
        <p:spPr>
          <a:xfrm>
            <a:off x="3749040" y="4614952"/>
            <a:ext cx="231459" cy="28487"/>
          </a:xfrm>
          <a:custGeom>
            <a:avLst/>
            <a:gdLst/>
            <a:ahLst/>
            <a:cxnLst/>
            <a:rect l="0" t="0" r="0" b="0"/>
            <a:pathLst>
              <a:path w="231459" h="34184">
                <a:moveTo>
                  <a:pt x="0" y="34183"/>
                </a:moveTo>
                <a:lnTo>
                  <a:pt x="15601" y="34183"/>
                </a:lnTo>
                <a:lnTo>
                  <a:pt x="18021" y="33230"/>
                </a:lnTo>
                <a:lnTo>
                  <a:pt x="21539" y="31643"/>
                </a:lnTo>
                <a:lnTo>
                  <a:pt x="25790" y="29632"/>
                </a:lnTo>
                <a:lnTo>
                  <a:pt x="29576" y="28291"/>
                </a:lnTo>
                <a:lnTo>
                  <a:pt x="33053" y="27397"/>
                </a:lnTo>
                <a:lnTo>
                  <a:pt x="36322" y="26802"/>
                </a:lnTo>
                <a:lnTo>
                  <a:pt x="40408" y="26404"/>
                </a:lnTo>
                <a:lnTo>
                  <a:pt x="45036" y="26140"/>
                </a:lnTo>
                <a:lnTo>
                  <a:pt x="50027" y="25963"/>
                </a:lnTo>
                <a:lnTo>
                  <a:pt x="54306" y="24893"/>
                </a:lnTo>
                <a:lnTo>
                  <a:pt x="58112" y="23227"/>
                </a:lnTo>
                <a:lnTo>
                  <a:pt x="61601" y="21164"/>
                </a:lnTo>
                <a:lnTo>
                  <a:pt x="66785" y="19789"/>
                </a:lnTo>
                <a:lnTo>
                  <a:pt x="73099" y="18871"/>
                </a:lnTo>
                <a:lnTo>
                  <a:pt x="80165" y="18260"/>
                </a:lnTo>
                <a:lnTo>
                  <a:pt x="85828" y="16900"/>
                </a:lnTo>
                <a:lnTo>
                  <a:pt x="90557" y="15041"/>
                </a:lnTo>
                <a:lnTo>
                  <a:pt x="94662" y="12849"/>
                </a:lnTo>
                <a:lnTo>
                  <a:pt x="100255" y="11388"/>
                </a:lnTo>
                <a:lnTo>
                  <a:pt x="106842" y="10413"/>
                </a:lnTo>
                <a:lnTo>
                  <a:pt x="114091" y="9764"/>
                </a:lnTo>
                <a:lnTo>
                  <a:pt x="119876" y="9331"/>
                </a:lnTo>
                <a:lnTo>
                  <a:pt x="128843" y="8850"/>
                </a:lnTo>
                <a:lnTo>
                  <a:pt x="133520" y="7769"/>
                </a:lnTo>
                <a:lnTo>
                  <a:pt x="138544" y="6096"/>
                </a:lnTo>
                <a:lnTo>
                  <a:pt x="143798" y="4028"/>
                </a:lnTo>
                <a:lnTo>
                  <a:pt x="149206" y="2650"/>
                </a:lnTo>
                <a:lnTo>
                  <a:pt x="154716" y="1731"/>
                </a:lnTo>
                <a:lnTo>
                  <a:pt x="160294" y="1118"/>
                </a:lnTo>
                <a:lnTo>
                  <a:pt x="165918" y="709"/>
                </a:lnTo>
                <a:lnTo>
                  <a:pt x="171572" y="437"/>
                </a:lnTo>
                <a:lnTo>
                  <a:pt x="186091" y="54"/>
                </a:lnTo>
                <a:lnTo>
                  <a:pt x="189784" y="0"/>
                </a:lnTo>
                <a:lnTo>
                  <a:pt x="194150" y="917"/>
                </a:lnTo>
                <a:lnTo>
                  <a:pt x="198966" y="2481"/>
                </a:lnTo>
                <a:lnTo>
                  <a:pt x="204082" y="4475"/>
                </a:lnTo>
                <a:lnTo>
                  <a:pt x="208445" y="5805"/>
                </a:lnTo>
                <a:lnTo>
                  <a:pt x="212306" y="6692"/>
                </a:lnTo>
                <a:lnTo>
                  <a:pt x="219136" y="7677"/>
                </a:lnTo>
                <a:lnTo>
                  <a:pt x="222291" y="7940"/>
                </a:lnTo>
                <a:lnTo>
                  <a:pt x="231458" y="846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SMARTPenAnnotation398"/>
          <p:cNvSpPr/>
          <p:nvPr/>
        </p:nvSpPr>
        <p:spPr>
          <a:xfrm>
            <a:off x="3731904" y="4672021"/>
            <a:ext cx="274312" cy="21424"/>
          </a:xfrm>
          <a:custGeom>
            <a:avLst/>
            <a:gdLst/>
            <a:ahLst/>
            <a:cxnLst/>
            <a:rect l="0" t="0" r="0" b="0"/>
            <a:pathLst>
              <a:path w="274312" h="25709">
                <a:moveTo>
                  <a:pt x="8563" y="25708"/>
                </a:moveTo>
                <a:lnTo>
                  <a:pt x="0" y="25708"/>
                </a:lnTo>
                <a:lnTo>
                  <a:pt x="20142" y="25708"/>
                </a:lnTo>
                <a:lnTo>
                  <a:pt x="22950" y="24756"/>
                </a:lnTo>
                <a:lnTo>
                  <a:pt x="25774" y="23168"/>
                </a:lnTo>
                <a:lnTo>
                  <a:pt x="28610" y="21158"/>
                </a:lnTo>
                <a:lnTo>
                  <a:pt x="31453" y="19817"/>
                </a:lnTo>
                <a:lnTo>
                  <a:pt x="34300" y="18923"/>
                </a:lnTo>
                <a:lnTo>
                  <a:pt x="37151" y="18327"/>
                </a:lnTo>
                <a:lnTo>
                  <a:pt x="45399" y="17665"/>
                </a:lnTo>
                <a:lnTo>
                  <a:pt x="55414" y="17371"/>
                </a:lnTo>
                <a:lnTo>
                  <a:pt x="66216" y="17240"/>
                </a:lnTo>
                <a:lnTo>
                  <a:pt x="71763" y="16253"/>
                </a:lnTo>
                <a:lnTo>
                  <a:pt x="77366" y="14642"/>
                </a:lnTo>
                <a:lnTo>
                  <a:pt x="83007" y="12616"/>
                </a:lnTo>
                <a:lnTo>
                  <a:pt x="88672" y="11265"/>
                </a:lnTo>
                <a:lnTo>
                  <a:pt x="94355" y="10364"/>
                </a:lnTo>
                <a:lnTo>
                  <a:pt x="100047" y="9764"/>
                </a:lnTo>
                <a:lnTo>
                  <a:pt x="105748" y="9364"/>
                </a:lnTo>
                <a:lnTo>
                  <a:pt x="111453" y="9097"/>
                </a:lnTo>
                <a:lnTo>
                  <a:pt x="117161" y="8919"/>
                </a:lnTo>
                <a:lnTo>
                  <a:pt x="122872" y="7848"/>
                </a:lnTo>
                <a:lnTo>
                  <a:pt x="128584" y="6181"/>
                </a:lnTo>
                <a:lnTo>
                  <a:pt x="134297" y="4118"/>
                </a:lnTo>
                <a:lnTo>
                  <a:pt x="140011" y="2742"/>
                </a:lnTo>
                <a:lnTo>
                  <a:pt x="145725" y="1825"/>
                </a:lnTo>
                <a:lnTo>
                  <a:pt x="151439" y="1213"/>
                </a:lnTo>
                <a:lnTo>
                  <a:pt x="157154" y="806"/>
                </a:lnTo>
                <a:lnTo>
                  <a:pt x="162869" y="534"/>
                </a:lnTo>
                <a:lnTo>
                  <a:pt x="177473" y="152"/>
                </a:lnTo>
                <a:lnTo>
                  <a:pt x="211799" y="0"/>
                </a:lnTo>
                <a:lnTo>
                  <a:pt x="217396" y="950"/>
                </a:lnTo>
                <a:lnTo>
                  <a:pt x="223032" y="2535"/>
                </a:lnTo>
                <a:lnTo>
                  <a:pt x="228695" y="4544"/>
                </a:lnTo>
                <a:lnTo>
                  <a:pt x="233422" y="5884"/>
                </a:lnTo>
                <a:lnTo>
                  <a:pt x="237527" y="6777"/>
                </a:lnTo>
                <a:lnTo>
                  <a:pt x="241216" y="7373"/>
                </a:lnTo>
                <a:lnTo>
                  <a:pt x="247854" y="8034"/>
                </a:lnTo>
                <a:lnTo>
                  <a:pt x="254932" y="8328"/>
                </a:lnTo>
                <a:lnTo>
                  <a:pt x="274311" y="856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SMARTPenAnnotation399"/>
          <p:cNvSpPr/>
          <p:nvPr/>
        </p:nvSpPr>
        <p:spPr>
          <a:xfrm>
            <a:off x="4289528" y="4325261"/>
            <a:ext cx="196243" cy="253746"/>
          </a:xfrm>
          <a:custGeom>
            <a:avLst/>
            <a:gdLst/>
            <a:ahLst/>
            <a:cxnLst/>
            <a:rect l="0" t="0" r="0" b="0"/>
            <a:pathLst>
              <a:path w="196243" h="304495">
                <a:moveTo>
                  <a:pt x="51015" y="47484"/>
                </a:moveTo>
                <a:lnTo>
                  <a:pt x="51015" y="40103"/>
                </a:lnTo>
                <a:lnTo>
                  <a:pt x="53555" y="34361"/>
                </a:lnTo>
                <a:lnTo>
                  <a:pt x="55566" y="30163"/>
                </a:lnTo>
                <a:lnTo>
                  <a:pt x="57859" y="27364"/>
                </a:lnTo>
                <a:lnTo>
                  <a:pt x="60340" y="25498"/>
                </a:lnTo>
                <a:lnTo>
                  <a:pt x="65637" y="22473"/>
                </a:lnTo>
                <a:lnTo>
                  <a:pt x="71166" y="17953"/>
                </a:lnTo>
                <a:lnTo>
                  <a:pt x="74926" y="15414"/>
                </a:lnTo>
                <a:lnTo>
                  <a:pt x="79339" y="12769"/>
                </a:lnTo>
                <a:lnTo>
                  <a:pt x="84185" y="10053"/>
                </a:lnTo>
                <a:lnTo>
                  <a:pt x="89321" y="8243"/>
                </a:lnTo>
                <a:lnTo>
                  <a:pt x="94650" y="7036"/>
                </a:lnTo>
                <a:lnTo>
                  <a:pt x="100107" y="6231"/>
                </a:lnTo>
                <a:lnTo>
                  <a:pt x="105650" y="4742"/>
                </a:lnTo>
                <a:lnTo>
                  <a:pt x="111251" y="2797"/>
                </a:lnTo>
                <a:lnTo>
                  <a:pt x="116890" y="548"/>
                </a:lnTo>
                <a:lnTo>
                  <a:pt x="122554" y="0"/>
                </a:lnTo>
                <a:lnTo>
                  <a:pt x="128235" y="589"/>
                </a:lnTo>
                <a:lnTo>
                  <a:pt x="133928" y="1933"/>
                </a:lnTo>
                <a:lnTo>
                  <a:pt x="139628" y="2829"/>
                </a:lnTo>
                <a:lnTo>
                  <a:pt x="145333" y="3426"/>
                </a:lnTo>
                <a:lnTo>
                  <a:pt x="151041" y="3825"/>
                </a:lnTo>
                <a:lnTo>
                  <a:pt x="155799" y="5043"/>
                </a:lnTo>
                <a:lnTo>
                  <a:pt x="159923" y="6808"/>
                </a:lnTo>
                <a:lnTo>
                  <a:pt x="163625" y="8937"/>
                </a:lnTo>
                <a:lnTo>
                  <a:pt x="167046" y="11309"/>
                </a:lnTo>
                <a:lnTo>
                  <a:pt x="170279" y="13842"/>
                </a:lnTo>
                <a:lnTo>
                  <a:pt x="176411" y="19197"/>
                </a:lnTo>
                <a:lnTo>
                  <a:pt x="182312" y="24752"/>
                </a:lnTo>
                <a:lnTo>
                  <a:pt x="188109" y="32936"/>
                </a:lnTo>
                <a:lnTo>
                  <a:pt x="190988" y="37786"/>
                </a:lnTo>
                <a:lnTo>
                  <a:pt x="192908" y="42923"/>
                </a:lnTo>
                <a:lnTo>
                  <a:pt x="194188" y="48254"/>
                </a:lnTo>
                <a:lnTo>
                  <a:pt x="195041" y="53712"/>
                </a:lnTo>
                <a:lnTo>
                  <a:pt x="195610" y="59256"/>
                </a:lnTo>
                <a:lnTo>
                  <a:pt x="195989" y="64857"/>
                </a:lnTo>
                <a:lnTo>
                  <a:pt x="196242" y="70496"/>
                </a:lnTo>
                <a:lnTo>
                  <a:pt x="195458" y="77113"/>
                </a:lnTo>
                <a:lnTo>
                  <a:pt x="193983" y="84382"/>
                </a:lnTo>
                <a:lnTo>
                  <a:pt x="192047" y="92085"/>
                </a:lnTo>
                <a:lnTo>
                  <a:pt x="190756" y="100078"/>
                </a:lnTo>
                <a:lnTo>
                  <a:pt x="189896" y="108264"/>
                </a:lnTo>
                <a:lnTo>
                  <a:pt x="189322" y="116579"/>
                </a:lnTo>
                <a:lnTo>
                  <a:pt x="187035" y="124980"/>
                </a:lnTo>
                <a:lnTo>
                  <a:pt x="183605" y="133438"/>
                </a:lnTo>
                <a:lnTo>
                  <a:pt x="168963" y="162993"/>
                </a:lnTo>
                <a:lnTo>
                  <a:pt x="164889" y="170210"/>
                </a:lnTo>
                <a:lnTo>
                  <a:pt x="160269" y="177879"/>
                </a:lnTo>
                <a:lnTo>
                  <a:pt x="150055" y="194020"/>
                </a:lnTo>
                <a:lnTo>
                  <a:pt x="139165" y="210719"/>
                </a:lnTo>
                <a:lnTo>
                  <a:pt x="133594" y="218220"/>
                </a:lnTo>
                <a:lnTo>
                  <a:pt x="127975" y="225125"/>
                </a:lnTo>
                <a:lnTo>
                  <a:pt x="122325" y="231634"/>
                </a:lnTo>
                <a:lnTo>
                  <a:pt x="116652" y="238831"/>
                </a:lnTo>
                <a:lnTo>
                  <a:pt x="110966" y="246486"/>
                </a:lnTo>
                <a:lnTo>
                  <a:pt x="105270" y="254447"/>
                </a:lnTo>
                <a:lnTo>
                  <a:pt x="99567" y="261660"/>
                </a:lnTo>
                <a:lnTo>
                  <a:pt x="93861" y="268372"/>
                </a:lnTo>
                <a:lnTo>
                  <a:pt x="83392" y="279959"/>
                </a:lnTo>
                <a:lnTo>
                  <a:pt x="75565" y="288284"/>
                </a:lnTo>
                <a:lnTo>
                  <a:pt x="71192" y="291838"/>
                </a:lnTo>
                <a:lnTo>
                  <a:pt x="66371" y="295159"/>
                </a:lnTo>
                <a:lnTo>
                  <a:pt x="61252" y="298326"/>
                </a:lnTo>
                <a:lnTo>
                  <a:pt x="55935" y="300437"/>
                </a:lnTo>
                <a:lnTo>
                  <a:pt x="50485" y="301844"/>
                </a:lnTo>
                <a:lnTo>
                  <a:pt x="44947" y="302783"/>
                </a:lnTo>
                <a:lnTo>
                  <a:pt x="40302" y="303408"/>
                </a:lnTo>
                <a:lnTo>
                  <a:pt x="36253" y="303825"/>
                </a:lnTo>
                <a:lnTo>
                  <a:pt x="27462" y="304494"/>
                </a:lnTo>
                <a:lnTo>
                  <a:pt x="24836" y="303597"/>
                </a:lnTo>
                <a:lnTo>
                  <a:pt x="21179" y="302046"/>
                </a:lnTo>
                <a:lnTo>
                  <a:pt x="16838" y="300060"/>
                </a:lnTo>
                <a:lnTo>
                  <a:pt x="13942" y="297783"/>
                </a:lnTo>
                <a:lnTo>
                  <a:pt x="12012" y="295312"/>
                </a:lnTo>
                <a:lnTo>
                  <a:pt x="8915" y="290028"/>
                </a:lnTo>
                <a:lnTo>
                  <a:pt x="4364" y="284504"/>
                </a:lnTo>
                <a:lnTo>
                  <a:pt x="2769" y="280745"/>
                </a:lnTo>
                <a:lnTo>
                  <a:pt x="997" y="271488"/>
                </a:lnTo>
                <a:lnTo>
                  <a:pt x="210" y="263564"/>
                </a:lnTo>
                <a:lnTo>
                  <a:pt x="0" y="260117"/>
                </a:lnTo>
                <a:lnTo>
                  <a:pt x="2307" y="251207"/>
                </a:lnTo>
                <a:lnTo>
                  <a:pt x="6507" y="241851"/>
                </a:lnTo>
                <a:lnTo>
                  <a:pt x="14226" y="230275"/>
                </a:lnTo>
                <a:lnTo>
                  <a:pt x="16965" y="225542"/>
                </a:lnTo>
                <a:lnTo>
                  <a:pt x="22547" y="216156"/>
                </a:lnTo>
                <a:lnTo>
                  <a:pt x="28202" y="208810"/>
                </a:lnTo>
                <a:lnTo>
                  <a:pt x="31997" y="204564"/>
                </a:lnTo>
                <a:lnTo>
                  <a:pt x="41292" y="194767"/>
                </a:lnTo>
                <a:lnTo>
                  <a:pt x="52685" y="183093"/>
                </a:lnTo>
                <a:lnTo>
                  <a:pt x="56891" y="180752"/>
                </a:lnTo>
                <a:lnTo>
                  <a:pt x="61600" y="179192"/>
                </a:lnTo>
                <a:lnTo>
                  <a:pt x="66644" y="178152"/>
                </a:lnTo>
                <a:lnTo>
                  <a:pt x="70959" y="177458"/>
                </a:lnTo>
                <a:lnTo>
                  <a:pt x="74789" y="176996"/>
                </a:lnTo>
                <a:lnTo>
                  <a:pt x="78294" y="176688"/>
                </a:lnTo>
                <a:lnTo>
                  <a:pt x="82536" y="176482"/>
                </a:lnTo>
                <a:lnTo>
                  <a:pt x="92329" y="176254"/>
                </a:lnTo>
                <a:lnTo>
                  <a:pt x="104002" y="176126"/>
                </a:lnTo>
                <a:lnTo>
                  <a:pt x="107295" y="177060"/>
                </a:lnTo>
                <a:lnTo>
                  <a:pt x="110442" y="178636"/>
                </a:lnTo>
                <a:lnTo>
                  <a:pt x="113493" y="180638"/>
                </a:lnTo>
                <a:lnTo>
                  <a:pt x="117433" y="182926"/>
                </a:lnTo>
                <a:lnTo>
                  <a:pt x="126889" y="188009"/>
                </a:lnTo>
                <a:lnTo>
                  <a:pt x="131125" y="190697"/>
                </a:lnTo>
                <a:lnTo>
                  <a:pt x="134902" y="193442"/>
                </a:lnTo>
                <a:lnTo>
                  <a:pt x="138372" y="196224"/>
                </a:lnTo>
                <a:lnTo>
                  <a:pt x="141638" y="198079"/>
                </a:lnTo>
                <a:lnTo>
                  <a:pt x="144768" y="199316"/>
                </a:lnTo>
                <a:lnTo>
                  <a:pt x="147807" y="200140"/>
                </a:lnTo>
                <a:lnTo>
                  <a:pt x="149833" y="202595"/>
                </a:lnTo>
                <a:lnTo>
                  <a:pt x="151184" y="206137"/>
                </a:lnTo>
                <a:lnTo>
                  <a:pt x="152084" y="210403"/>
                </a:lnTo>
                <a:lnTo>
                  <a:pt x="155625" y="217682"/>
                </a:lnTo>
                <a:lnTo>
                  <a:pt x="157902" y="220957"/>
                </a:lnTo>
                <a:lnTo>
                  <a:pt x="160433" y="227136"/>
                </a:lnTo>
                <a:lnTo>
                  <a:pt x="162510" y="234009"/>
                </a:lnTo>
                <a:lnTo>
                  <a:pt x="166609" y="243414"/>
                </a:lnTo>
                <a:lnTo>
                  <a:pt x="169065" y="251404"/>
                </a:lnTo>
                <a:lnTo>
                  <a:pt x="169720" y="254868"/>
                </a:lnTo>
                <a:lnTo>
                  <a:pt x="172988" y="261258"/>
                </a:lnTo>
                <a:lnTo>
                  <a:pt x="175193" y="264295"/>
                </a:lnTo>
                <a:lnTo>
                  <a:pt x="177642" y="270209"/>
                </a:lnTo>
                <a:lnTo>
                  <a:pt x="178296" y="273120"/>
                </a:lnTo>
                <a:lnTo>
                  <a:pt x="177779" y="276013"/>
                </a:lnTo>
                <a:lnTo>
                  <a:pt x="173453" y="284635"/>
                </a:lnTo>
                <a:lnTo>
                  <a:pt x="172645" y="287500"/>
                </a:lnTo>
                <a:lnTo>
                  <a:pt x="171030" y="29608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SMARTPenAnnotation400"/>
          <p:cNvSpPr/>
          <p:nvPr/>
        </p:nvSpPr>
        <p:spPr>
          <a:xfrm>
            <a:off x="4606290" y="4321968"/>
            <a:ext cx="197168" cy="221420"/>
          </a:xfrm>
          <a:custGeom>
            <a:avLst/>
            <a:gdLst/>
            <a:ahLst/>
            <a:cxnLst/>
            <a:rect l="0" t="0" r="0" b="0"/>
            <a:pathLst>
              <a:path w="197168" h="265704">
                <a:moveTo>
                  <a:pt x="197167" y="0"/>
                </a:moveTo>
                <a:lnTo>
                  <a:pt x="185235" y="0"/>
                </a:lnTo>
                <a:lnTo>
                  <a:pt x="182545" y="953"/>
                </a:lnTo>
                <a:lnTo>
                  <a:pt x="177016" y="4551"/>
                </a:lnTo>
                <a:lnTo>
                  <a:pt x="173256" y="5892"/>
                </a:lnTo>
                <a:lnTo>
                  <a:pt x="168843" y="6785"/>
                </a:lnTo>
                <a:lnTo>
                  <a:pt x="163997" y="7381"/>
                </a:lnTo>
                <a:lnTo>
                  <a:pt x="158861" y="7778"/>
                </a:lnTo>
                <a:lnTo>
                  <a:pt x="153532" y="8043"/>
                </a:lnTo>
                <a:lnTo>
                  <a:pt x="148075" y="8219"/>
                </a:lnTo>
                <a:lnTo>
                  <a:pt x="143484" y="9290"/>
                </a:lnTo>
                <a:lnTo>
                  <a:pt x="139471" y="10956"/>
                </a:lnTo>
                <a:lnTo>
                  <a:pt x="135843" y="13019"/>
                </a:lnTo>
                <a:lnTo>
                  <a:pt x="131519" y="14394"/>
                </a:lnTo>
                <a:lnTo>
                  <a:pt x="126732" y="15311"/>
                </a:lnTo>
                <a:lnTo>
                  <a:pt x="121635" y="15922"/>
                </a:lnTo>
                <a:lnTo>
                  <a:pt x="116332" y="16330"/>
                </a:lnTo>
                <a:lnTo>
                  <a:pt x="110892" y="16602"/>
                </a:lnTo>
                <a:lnTo>
                  <a:pt x="96674" y="16985"/>
                </a:lnTo>
                <a:lnTo>
                  <a:pt x="67053" y="17136"/>
                </a:lnTo>
                <a:lnTo>
                  <a:pt x="63752" y="16187"/>
                </a:lnTo>
                <a:lnTo>
                  <a:pt x="60599" y="14601"/>
                </a:lnTo>
                <a:lnTo>
                  <a:pt x="53245" y="9763"/>
                </a:lnTo>
                <a:lnTo>
                  <a:pt x="49699" y="9102"/>
                </a:lnTo>
                <a:lnTo>
                  <a:pt x="44948" y="8808"/>
                </a:lnTo>
                <a:lnTo>
                  <a:pt x="34429" y="8575"/>
                </a:lnTo>
                <a:lnTo>
                  <a:pt x="34331" y="13124"/>
                </a:lnTo>
                <a:lnTo>
                  <a:pt x="33365" y="15417"/>
                </a:lnTo>
                <a:lnTo>
                  <a:pt x="29751" y="20505"/>
                </a:lnTo>
                <a:lnTo>
                  <a:pt x="28406" y="24147"/>
                </a:lnTo>
                <a:lnTo>
                  <a:pt x="27510" y="28481"/>
                </a:lnTo>
                <a:lnTo>
                  <a:pt x="26912" y="33274"/>
                </a:lnTo>
                <a:lnTo>
                  <a:pt x="25562" y="38376"/>
                </a:lnTo>
                <a:lnTo>
                  <a:pt x="23708" y="43681"/>
                </a:lnTo>
                <a:lnTo>
                  <a:pt x="21520" y="49123"/>
                </a:lnTo>
                <a:lnTo>
                  <a:pt x="20062" y="54657"/>
                </a:lnTo>
                <a:lnTo>
                  <a:pt x="19089" y="60250"/>
                </a:lnTo>
                <a:lnTo>
                  <a:pt x="18441" y="65884"/>
                </a:lnTo>
                <a:lnTo>
                  <a:pt x="18009" y="70593"/>
                </a:lnTo>
                <a:lnTo>
                  <a:pt x="17528" y="78365"/>
                </a:lnTo>
                <a:lnTo>
                  <a:pt x="16448" y="82723"/>
                </a:lnTo>
                <a:lnTo>
                  <a:pt x="14775" y="87534"/>
                </a:lnTo>
                <a:lnTo>
                  <a:pt x="12707" y="92646"/>
                </a:lnTo>
                <a:lnTo>
                  <a:pt x="11329" y="97959"/>
                </a:lnTo>
                <a:lnTo>
                  <a:pt x="10410" y="103406"/>
                </a:lnTo>
                <a:lnTo>
                  <a:pt x="9798" y="108942"/>
                </a:lnTo>
                <a:lnTo>
                  <a:pt x="9389" y="113586"/>
                </a:lnTo>
                <a:lnTo>
                  <a:pt x="8935" y="121285"/>
                </a:lnTo>
                <a:lnTo>
                  <a:pt x="8734" y="127882"/>
                </a:lnTo>
                <a:lnTo>
                  <a:pt x="8586" y="138886"/>
                </a:lnTo>
                <a:lnTo>
                  <a:pt x="8581" y="141168"/>
                </a:lnTo>
                <a:lnTo>
                  <a:pt x="9531" y="142689"/>
                </a:lnTo>
                <a:lnTo>
                  <a:pt x="11116" y="143704"/>
                </a:lnTo>
                <a:lnTo>
                  <a:pt x="13126" y="144380"/>
                </a:lnTo>
                <a:lnTo>
                  <a:pt x="15418" y="143878"/>
                </a:lnTo>
                <a:lnTo>
                  <a:pt x="20505" y="140781"/>
                </a:lnTo>
                <a:lnTo>
                  <a:pt x="25940" y="138769"/>
                </a:lnTo>
                <a:lnTo>
                  <a:pt x="28723" y="138233"/>
                </a:lnTo>
                <a:lnTo>
                  <a:pt x="34356" y="135097"/>
                </a:lnTo>
                <a:lnTo>
                  <a:pt x="40034" y="130528"/>
                </a:lnTo>
                <a:lnTo>
                  <a:pt x="45733" y="125323"/>
                </a:lnTo>
                <a:lnTo>
                  <a:pt x="49538" y="122601"/>
                </a:lnTo>
                <a:lnTo>
                  <a:pt x="53980" y="119834"/>
                </a:lnTo>
                <a:lnTo>
                  <a:pt x="58847" y="117037"/>
                </a:lnTo>
                <a:lnTo>
                  <a:pt x="63044" y="114220"/>
                </a:lnTo>
                <a:lnTo>
                  <a:pt x="66794" y="111389"/>
                </a:lnTo>
                <a:lnTo>
                  <a:pt x="70247" y="108550"/>
                </a:lnTo>
                <a:lnTo>
                  <a:pt x="74454" y="106656"/>
                </a:lnTo>
                <a:lnTo>
                  <a:pt x="79163" y="105394"/>
                </a:lnTo>
                <a:lnTo>
                  <a:pt x="84208" y="104553"/>
                </a:lnTo>
                <a:lnTo>
                  <a:pt x="89476" y="103039"/>
                </a:lnTo>
                <a:lnTo>
                  <a:pt x="94893" y="101078"/>
                </a:lnTo>
                <a:lnTo>
                  <a:pt x="100409" y="98818"/>
                </a:lnTo>
                <a:lnTo>
                  <a:pt x="105992" y="97312"/>
                </a:lnTo>
                <a:lnTo>
                  <a:pt x="111619" y="96307"/>
                </a:lnTo>
                <a:lnTo>
                  <a:pt x="117275" y="95637"/>
                </a:lnTo>
                <a:lnTo>
                  <a:pt x="121998" y="95191"/>
                </a:lnTo>
                <a:lnTo>
                  <a:pt x="126100" y="94893"/>
                </a:lnTo>
                <a:lnTo>
                  <a:pt x="129786" y="94695"/>
                </a:lnTo>
                <a:lnTo>
                  <a:pt x="138962" y="94474"/>
                </a:lnTo>
                <a:lnTo>
                  <a:pt x="144077" y="94415"/>
                </a:lnTo>
                <a:lnTo>
                  <a:pt x="148439" y="95328"/>
                </a:lnTo>
                <a:lnTo>
                  <a:pt x="152299" y="96890"/>
                </a:lnTo>
                <a:lnTo>
                  <a:pt x="155825" y="98883"/>
                </a:lnTo>
                <a:lnTo>
                  <a:pt x="159128" y="100212"/>
                </a:lnTo>
                <a:lnTo>
                  <a:pt x="162283" y="101098"/>
                </a:lnTo>
                <a:lnTo>
                  <a:pt x="165338" y="101689"/>
                </a:lnTo>
                <a:lnTo>
                  <a:pt x="171274" y="104885"/>
                </a:lnTo>
                <a:lnTo>
                  <a:pt x="177086" y="109481"/>
                </a:lnTo>
                <a:lnTo>
                  <a:pt x="182845" y="114698"/>
                </a:lnTo>
                <a:lnTo>
                  <a:pt x="184761" y="118375"/>
                </a:lnTo>
                <a:lnTo>
                  <a:pt x="186039" y="122732"/>
                </a:lnTo>
                <a:lnTo>
                  <a:pt x="186891" y="127542"/>
                </a:lnTo>
                <a:lnTo>
                  <a:pt x="190378" y="135425"/>
                </a:lnTo>
                <a:lnTo>
                  <a:pt x="192641" y="138861"/>
                </a:lnTo>
                <a:lnTo>
                  <a:pt x="194149" y="143057"/>
                </a:lnTo>
                <a:lnTo>
                  <a:pt x="195155" y="147758"/>
                </a:lnTo>
                <a:lnTo>
                  <a:pt x="195826" y="152798"/>
                </a:lnTo>
                <a:lnTo>
                  <a:pt x="195321" y="158063"/>
                </a:lnTo>
                <a:lnTo>
                  <a:pt x="194031" y="163478"/>
                </a:lnTo>
                <a:lnTo>
                  <a:pt x="192219" y="168993"/>
                </a:lnTo>
                <a:lnTo>
                  <a:pt x="190059" y="174574"/>
                </a:lnTo>
                <a:lnTo>
                  <a:pt x="187665" y="180201"/>
                </a:lnTo>
                <a:lnTo>
                  <a:pt x="185118" y="185856"/>
                </a:lnTo>
                <a:lnTo>
                  <a:pt x="182466" y="190579"/>
                </a:lnTo>
                <a:lnTo>
                  <a:pt x="176981" y="198367"/>
                </a:lnTo>
                <a:lnTo>
                  <a:pt x="174185" y="202729"/>
                </a:lnTo>
                <a:lnTo>
                  <a:pt x="171368" y="207543"/>
                </a:lnTo>
                <a:lnTo>
                  <a:pt x="168538" y="212657"/>
                </a:lnTo>
                <a:lnTo>
                  <a:pt x="164746" y="217972"/>
                </a:lnTo>
                <a:lnTo>
                  <a:pt x="160313" y="223419"/>
                </a:lnTo>
                <a:lnTo>
                  <a:pt x="155453" y="228957"/>
                </a:lnTo>
                <a:lnTo>
                  <a:pt x="150308" y="233600"/>
                </a:lnTo>
                <a:lnTo>
                  <a:pt x="144972" y="237648"/>
                </a:lnTo>
                <a:lnTo>
                  <a:pt x="139511" y="241300"/>
                </a:lnTo>
                <a:lnTo>
                  <a:pt x="133965" y="244687"/>
                </a:lnTo>
                <a:lnTo>
                  <a:pt x="128362" y="247897"/>
                </a:lnTo>
                <a:lnTo>
                  <a:pt x="117057" y="254004"/>
                </a:lnTo>
                <a:lnTo>
                  <a:pt x="105683" y="259893"/>
                </a:lnTo>
                <a:lnTo>
                  <a:pt x="100935" y="261845"/>
                </a:lnTo>
                <a:lnTo>
                  <a:pt x="96817" y="263146"/>
                </a:lnTo>
                <a:lnTo>
                  <a:pt x="93120" y="264013"/>
                </a:lnTo>
                <a:lnTo>
                  <a:pt x="88750" y="264591"/>
                </a:lnTo>
                <a:lnTo>
                  <a:pt x="83931" y="264977"/>
                </a:lnTo>
                <a:lnTo>
                  <a:pt x="74450" y="265405"/>
                </a:lnTo>
                <a:lnTo>
                  <a:pt x="67061" y="265595"/>
                </a:lnTo>
                <a:lnTo>
                  <a:pt x="52995" y="265703"/>
                </a:lnTo>
                <a:lnTo>
                  <a:pt x="47713" y="264765"/>
                </a:lnTo>
                <a:lnTo>
                  <a:pt x="42286" y="263187"/>
                </a:lnTo>
                <a:lnTo>
                  <a:pt x="36763" y="261184"/>
                </a:lnTo>
                <a:lnTo>
                  <a:pt x="32129" y="259847"/>
                </a:lnTo>
                <a:lnTo>
                  <a:pt x="28086" y="258957"/>
                </a:lnTo>
                <a:lnTo>
                  <a:pt x="24439" y="258363"/>
                </a:lnTo>
                <a:lnTo>
                  <a:pt x="21055" y="257967"/>
                </a:lnTo>
                <a:lnTo>
                  <a:pt x="17847" y="257703"/>
                </a:lnTo>
                <a:lnTo>
                  <a:pt x="10404" y="257279"/>
                </a:lnTo>
                <a:lnTo>
                  <a:pt x="6847" y="257222"/>
                </a:lnTo>
                <a:lnTo>
                  <a:pt x="0" y="25717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SMARTPenAnnotation401"/>
          <p:cNvSpPr/>
          <p:nvPr/>
        </p:nvSpPr>
        <p:spPr>
          <a:xfrm>
            <a:off x="4271962" y="4643439"/>
            <a:ext cx="608648" cy="42862"/>
          </a:xfrm>
          <a:custGeom>
            <a:avLst/>
            <a:gdLst/>
            <a:ahLst/>
            <a:cxnLst/>
            <a:rect l="0" t="0" r="0" b="0"/>
            <a:pathLst>
              <a:path w="608648" h="51434">
                <a:moveTo>
                  <a:pt x="0" y="51433"/>
                </a:moveTo>
                <a:lnTo>
                  <a:pt x="20400" y="51433"/>
                </a:lnTo>
                <a:lnTo>
                  <a:pt x="23125" y="50480"/>
                </a:lnTo>
                <a:lnTo>
                  <a:pt x="25894" y="48893"/>
                </a:lnTo>
                <a:lnTo>
                  <a:pt x="28693" y="46882"/>
                </a:lnTo>
                <a:lnTo>
                  <a:pt x="31511" y="45541"/>
                </a:lnTo>
                <a:lnTo>
                  <a:pt x="37182" y="44051"/>
                </a:lnTo>
                <a:lnTo>
                  <a:pt x="45731" y="43213"/>
                </a:lnTo>
                <a:lnTo>
                  <a:pt x="49537" y="42143"/>
                </a:lnTo>
                <a:lnTo>
                  <a:pt x="53980" y="40477"/>
                </a:lnTo>
                <a:lnTo>
                  <a:pt x="58846" y="38414"/>
                </a:lnTo>
                <a:lnTo>
                  <a:pt x="69334" y="33582"/>
                </a:lnTo>
                <a:lnTo>
                  <a:pt x="74797" y="30960"/>
                </a:lnTo>
                <a:lnTo>
                  <a:pt x="81297" y="29211"/>
                </a:lnTo>
                <a:lnTo>
                  <a:pt x="88489" y="28046"/>
                </a:lnTo>
                <a:lnTo>
                  <a:pt x="104099" y="26751"/>
                </a:lnTo>
                <a:lnTo>
                  <a:pt x="120561" y="26175"/>
                </a:lnTo>
                <a:lnTo>
                  <a:pt x="128952" y="25070"/>
                </a:lnTo>
                <a:lnTo>
                  <a:pt x="137403" y="23380"/>
                </a:lnTo>
                <a:lnTo>
                  <a:pt x="176049" y="13824"/>
                </a:lnTo>
                <a:lnTo>
                  <a:pt x="185946" y="12073"/>
                </a:lnTo>
                <a:lnTo>
                  <a:pt x="195402" y="10905"/>
                </a:lnTo>
                <a:lnTo>
                  <a:pt x="204563" y="10127"/>
                </a:lnTo>
                <a:lnTo>
                  <a:pt x="214480" y="9608"/>
                </a:lnTo>
                <a:lnTo>
                  <a:pt x="235660" y="9031"/>
                </a:lnTo>
                <a:lnTo>
                  <a:pt x="246642" y="7925"/>
                </a:lnTo>
                <a:lnTo>
                  <a:pt x="257773" y="6235"/>
                </a:lnTo>
                <a:lnTo>
                  <a:pt x="269003" y="4156"/>
                </a:lnTo>
                <a:lnTo>
                  <a:pt x="280300" y="2770"/>
                </a:lnTo>
                <a:lnTo>
                  <a:pt x="291642" y="1846"/>
                </a:lnTo>
                <a:lnTo>
                  <a:pt x="303013" y="1230"/>
                </a:lnTo>
                <a:lnTo>
                  <a:pt x="325808" y="546"/>
                </a:lnTo>
                <a:lnTo>
                  <a:pt x="394339" y="46"/>
                </a:lnTo>
                <a:lnTo>
                  <a:pt x="466964" y="0"/>
                </a:lnTo>
                <a:lnTo>
                  <a:pt x="477045" y="952"/>
                </a:lnTo>
                <a:lnTo>
                  <a:pt x="486622" y="2539"/>
                </a:lnTo>
                <a:lnTo>
                  <a:pt x="495865" y="4549"/>
                </a:lnTo>
                <a:lnTo>
                  <a:pt x="504884" y="6842"/>
                </a:lnTo>
                <a:lnTo>
                  <a:pt x="513755" y="9323"/>
                </a:lnTo>
                <a:lnTo>
                  <a:pt x="522525" y="11930"/>
                </a:lnTo>
                <a:lnTo>
                  <a:pt x="530278" y="13667"/>
                </a:lnTo>
                <a:lnTo>
                  <a:pt x="537351" y="14826"/>
                </a:lnTo>
                <a:lnTo>
                  <a:pt x="543971" y="15598"/>
                </a:lnTo>
                <a:lnTo>
                  <a:pt x="550290" y="17065"/>
                </a:lnTo>
                <a:lnTo>
                  <a:pt x="556408" y="18996"/>
                </a:lnTo>
                <a:lnTo>
                  <a:pt x="562391" y="21236"/>
                </a:lnTo>
                <a:lnTo>
                  <a:pt x="568285" y="23681"/>
                </a:lnTo>
                <a:lnTo>
                  <a:pt x="574119" y="26265"/>
                </a:lnTo>
                <a:lnTo>
                  <a:pt x="579913" y="28939"/>
                </a:lnTo>
                <a:lnTo>
                  <a:pt x="584729" y="31674"/>
                </a:lnTo>
                <a:lnTo>
                  <a:pt x="588892" y="34450"/>
                </a:lnTo>
                <a:lnTo>
                  <a:pt x="592620" y="37254"/>
                </a:lnTo>
                <a:lnTo>
                  <a:pt x="596057" y="39123"/>
                </a:lnTo>
                <a:lnTo>
                  <a:pt x="599302" y="40369"/>
                </a:lnTo>
                <a:lnTo>
                  <a:pt x="602417" y="41199"/>
                </a:lnTo>
                <a:lnTo>
                  <a:pt x="604494" y="42705"/>
                </a:lnTo>
                <a:lnTo>
                  <a:pt x="605879" y="44662"/>
                </a:lnTo>
                <a:lnTo>
                  <a:pt x="608647" y="5143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SMARTPenAnnotation402"/>
          <p:cNvSpPr/>
          <p:nvPr/>
        </p:nvSpPr>
        <p:spPr>
          <a:xfrm>
            <a:off x="4366658" y="4736306"/>
            <a:ext cx="171009" cy="228590"/>
          </a:xfrm>
          <a:custGeom>
            <a:avLst/>
            <a:gdLst/>
            <a:ahLst/>
            <a:cxnLst/>
            <a:rect l="0" t="0" r="0" b="0"/>
            <a:pathLst>
              <a:path w="171009" h="274308">
                <a:moveTo>
                  <a:pt x="153908" y="17145"/>
                </a:moveTo>
                <a:lnTo>
                  <a:pt x="100781" y="17145"/>
                </a:lnTo>
                <a:lnTo>
                  <a:pt x="96582" y="18098"/>
                </a:lnTo>
                <a:lnTo>
                  <a:pt x="91878" y="19686"/>
                </a:lnTo>
                <a:lnTo>
                  <a:pt x="86837" y="21696"/>
                </a:lnTo>
                <a:lnTo>
                  <a:pt x="82524" y="23037"/>
                </a:lnTo>
                <a:lnTo>
                  <a:pt x="78696" y="23930"/>
                </a:lnTo>
                <a:lnTo>
                  <a:pt x="75192" y="24526"/>
                </a:lnTo>
                <a:lnTo>
                  <a:pt x="71903" y="25875"/>
                </a:lnTo>
                <a:lnTo>
                  <a:pt x="68757" y="27728"/>
                </a:lnTo>
                <a:lnTo>
                  <a:pt x="65709" y="29916"/>
                </a:lnTo>
                <a:lnTo>
                  <a:pt x="61771" y="32327"/>
                </a:lnTo>
                <a:lnTo>
                  <a:pt x="57240" y="34886"/>
                </a:lnTo>
                <a:lnTo>
                  <a:pt x="52315" y="37545"/>
                </a:lnTo>
                <a:lnTo>
                  <a:pt x="48079" y="39317"/>
                </a:lnTo>
                <a:lnTo>
                  <a:pt x="44303" y="40499"/>
                </a:lnTo>
                <a:lnTo>
                  <a:pt x="40833" y="41287"/>
                </a:lnTo>
                <a:lnTo>
                  <a:pt x="37567" y="42765"/>
                </a:lnTo>
                <a:lnTo>
                  <a:pt x="34437" y="44702"/>
                </a:lnTo>
                <a:lnTo>
                  <a:pt x="31398" y="46947"/>
                </a:lnTo>
                <a:lnTo>
                  <a:pt x="28420" y="49396"/>
                </a:lnTo>
                <a:lnTo>
                  <a:pt x="25482" y="51980"/>
                </a:lnTo>
                <a:lnTo>
                  <a:pt x="22570" y="54656"/>
                </a:lnTo>
                <a:lnTo>
                  <a:pt x="19676" y="56440"/>
                </a:lnTo>
                <a:lnTo>
                  <a:pt x="16795" y="57629"/>
                </a:lnTo>
                <a:lnTo>
                  <a:pt x="13922" y="58422"/>
                </a:lnTo>
                <a:lnTo>
                  <a:pt x="12007" y="59903"/>
                </a:lnTo>
                <a:lnTo>
                  <a:pt x="10729" y="61843"/>
                </a:lnTo>
                <a:lnTo>
                  <a:pt x="9878" y="64089"/>
                </a:lnTo>
                <a:lnTo>
                  <a:pt x="8358" y="65586"/>
                </a:lnTo>
                <a:lnTo>
                  <a:pt x="6392" y="66584"/>
                </a:lnTo>
                <a:lnTo>
                  <a:pt x="4129" y="67250"/>
                </a:lnTo>
                <a:lnTo>
                  <a:pt x="2620" y="68645"/>
                </a:lnTo>
                <a:lnTo>
                  <a:pt x="1614" y="70529"/>
                </a:lnTo>
                <a:lnTo>
                  <a:pt x="0" y="75844"/>
                </a:lnTo>
                <a:lnTo>
                  <a:pt x="2319" y="79111"/>
                </a:lnTo>
                <a:lnTo>
                  <a:pt x="7018" y="84419"/>
                </a:lnTo>
                <a:lnTo>
                  <a:pt x="8356" y="84854"/>
                </a:lnTo>
                <a:lnTo>
                  <a:pt x="12383" y="85338"/>
                </a:lnTo>
                <a:lnTo>
                  <a:pt x="14791" y="86419"/>
                </a:lnTo>
                <a:lnTo>
                  <a:pt x="20005" y="90161"/>
                </a:lnTo>
                <a:lnTo>
                  <a:pt x="22730" y="91540"/>
                </a:lnTo>
                <a:lnTo>
                  <a:pt x="25498" y="92459"/>
                </a:lnTo>
                <a:lnTo>
                  <a:pt x="28296" y="93072"/>
                </a:lnTo>
                <a:lnTo>
                  <a:pt x="31114" y="93480"/>
                </a:lnTo>
                <a:lnTo>
                  <a:pt x="33945" y="93753"/>
                </a:lnTo>
                <a:lnTo>
                  <a:pt x="36785" y="93934"/>
                </a:lnTo>
                <a:lnTo>
                  <a:pt x="40584" y="95008"/>
                </a:lnTo>
                <a:lnTo>
                  <a:pt x="45021" y="96676"/>
                </a:lnTo>
                <a:lnTo>
                  <a:pt x="49884" y="98741"/>
                </a:lnTo>
                <a:lnTo>
                  <a:pt x="55031" y="100117"/>
                </a:lnTo>
                <a:lnTo>
                  <a:pt x="60367" y="101035"/>
                </a:lnTo>
                <a:lnTo>
                  <a:pt x="65830" y="101647"/>
                </a:lnTo>
                <a:lnTo>
                  <a:pt x="70424" y="102055"/>
                </a:lnTo>
                <a:lnTo>
                  <a:pt x="74439" y="102327"/>
                </a:lnTo>
                <a:lnTo>
                  <a:pt x="78069" y="102508"/>
                </a:lnTo>
                <a:lnTo>
                  <a:pt x="82393" y="103581"/>
                </a:lnTo>
                <a:lnTo>
                  <a:pt x="87181" y="105249"/>
                </a:lnTo>
                <a:lnTo>
                  <a:pt x="92278" y="107314"/>
                </a:lnTo>
                <a:lnTo>
                  <a:pt x="97581" y="108690"/>
                </a:lnTo>
                <a:lnTo>
                  <a:pt x="103022" y="109608"/>
                </a:lnTo>
                <a:lnTo>
                  <a:pt x="108554" y="110219"/>
                </a:lnTo>
                <a:lnTo>
                  <a:pt x="114147" y="111580"/>
                </a:lnTo>
                <a:lnTo>
                  <a:pt x="119780" y="113439"/>
                </a:lnTo>
                <a:lnTo>
                  <a:pt x="125441" y="115631"/>
                </a:lnTo>
                <a:lnTo>
                  <a:pt x="130167" y="118045"/>
                </a:lnTo>
                <a:lnTo>
                  <a:pt x="134271" y="120607"/>
                </a:lnTo>
                <a:lnTo>
                  <a:pt x="137959" y="123267"/>
                </a:lnTo>
                <a:lnTo>
                  <a:pt x="141370" y="126946"/>
                </a:lnTo>
                <a:lnTo>
                  <a:pt x="144597" y="131303"/>
                </a:lnTo>
                <a:lnTo>
                  <a:pt x="147700" y="136113"/>
                </a:lnTo>
                <a:lnTo>
                  <a:pt x="150722" y="140272"/>
                </a:lnTo>
                <a:lnTo>
                  <a:pt x="153689" y="143997"/>
                </a:lnTo>
                <a:lnTo>
                  <a:pt x="156620" y="147433"/>
                </a:lnTo>
                <a:lnTo>
                  <a:pt x="159525" y="151629"/>
                </a:lnTo>
                <a:lnTo>
                  <a:pt x="162415" y="156331"/>
                </a:lnTo>
                <a:lnTo>
                  <a:pt x="165295" y="161371"/>
                </a:lnTo>
                <a:lnTo>
                  <a:pt x="168493" y="169511"/>
                </a:lnTo>
                <a:lnTo>
                  <a:pt x="169915" y="177255"/>
                </a:lnTo>
                <a:lnTo>
                  <a:pt x="170294" y="181988"/>
                </a:lnTo>
                <a:lnTo>
                  <a:pt x="170716" y="191374"/>
                </a:lnTo>
                <a:lnTo>
                  <a:pt x="170903" y="198720"/>
                </a:lnTo>
                <a:lnTo>
                  <a:pt x="171008" y="212762"/>
                </a:lnTo>
                <a:lnTo>
                  <a:pt x="170070" y="218041"/>
                </a:lnTo>
                <a:lnTo>
                  <a:pt x="168493" y="223466"/>
                </a:lnTo>
                <a:lnTo>
                  <a:pt x="166488" y="228987"/>
                </a:lnTo>
                <a:lnTo>
                  <a:pt x="164200" y="233621"/>
                </a:lnTo>
                <a:lnTo>
                  <a:pt x="159117" y="241309"/>
                </a:lnTo>
                <a:lnTo>
                  <a:pt x="156428" y="244693"/>
                </a:lnTo>
                <a:lnTo>
                  <a:pt x="153683" y="247901"/>
                </a:lnTo>
                <a:lnTo>
                  <a:pt x="150900" y="250993"/>
                </a:lnTo>
                <a:lnTo>
                  <a:pt x="145269" y="256968"/>
                </a:lnTo>
                <a:lnTo>
                  <a:pt x="142433" y="259894"/>
                </a:lnTo>
                <a:lnTo>
                  <a:pt x="138638" y="262798"/>
                </a:lnTo>
                <a:lnTo>
                  <a:pt x="134203" y="265686"/>
                </a:lnTo>
                <a:lnTo>
                  <a:pt x="129341" y="268564"/>
                </a:lnTo>
                <a:lnTo>
                  <a:pt x="125147" y="270483"/>
                </a:lnTo>
                <a:lnTo>
                  <a:pt x="121399" y="271762"/>
                </a:lnTo>
                <a:lnTo>
                  <a:pt x="117948" y="272615"/>
                </a:lnTo>
                <a:lnTo>
                  <a:pt x="114695" y="273183"/>
                </a:lnTo>
                <a:lnTo>
                  <a:pt x="111573" y="273562"/>
                </a:lnTo>
                <a:lnTo>
                  <a:pt x="108539" y="273815"/>
                </a:lnTo>
                <a:lnTo>
                  <a:pt x="105565" y="273983"/>
                </a:lnTo>
                <a:lnTo>
                  <a:pt x="99719" y="274170"/>
                </a:lnTo>
                <a:lnTo>
                  <a:pt x="85341" y="274301"/>
                </a:lnTo>
                <a:lnTo>
                  <a:pt x="82479" y="274307"/>
                </a:lnTo>
                <a:lnTo>
                  <a:pt x="80571" y="273359"/>
                </a:lnTo>
                <a:lnTo>
                  <a:pt x="79299" y="271775"/>
                </a:lnTo>
                <a:lnTo>
                  <a:pt x="78451" y="269766"/>
                </a:lnTo>
                <a:lnTo>
                  <a:pt x="76933" y="268426"/>
                </a:lnTo>
                <a:lnTo>
                  <a:pt x="74969" y="267533"/>
                </a:lnTo>
                <a:lnTo>
                  <a:pt x="72707" y="266938"/>
                </a:lnTo>
                <a:lnTo>
                  <a:pt x="71198" y="265589"/>
                </a:lnTo>
                <a:lnTo>
                  <a:pt x="70193" y="263737"/>
                </a:lnTo>
                <a:lnTo>
                  <a:pt x="69076" y="259139"/>
                </a:lnTo>
                <a:lnTo>
                  <a:pt x="68580" y="253920"/>
                </a:lnTo>
                <a:lnTo>
                  <a:pt x="67495" y="251195"/>
                </a:lnTo>
                <a:lnTo>
                  <a:pt x="62369" y="242810"/>
                </a:lnTo>
                <a:lnTo>
                  <a:pt x="60837" y="237138"/>
                </a:lnTo>
                <a:lnTo>
                  <a:pt x="62695" y="228902"/>
                </a:lnTo>
                <a:lnTo>
                  <a:pt x="64525" y="224039"/>
                </a:lnTo>
                <a:lnTo>
                  <a:pt x="65744" y="218892"/>
                </a:lnTo>
                <a:lnTo>
                  <a:pt x="66557" y="213555"/>
                </a:lnTo>
                <a:lnTo>
                  <a:pt x="67098" y="208093"/>
                </a:lnTo>
                <a:lnTo>
                  <a:pt x="68412" y="202546"/>
                </a:lnTo>
                <a:lnTo>
                  <a:pt x="70241" y="196943"/>
                </a:lnTo>
                <a:lnTo>
                  <a:pt x="72412" y="191303"/>
                </a:lnTo>
                <a:lnTo>
                  <a:pt x="74812" y="185638"/>
                </a:lnTo>
                <a:lnTo>
                  <a:pt x="80019" y="174263"/>
                </a:lnTo>
                <a:lnTo>
                  <a:pt x="91123" y="151439"/>
                </a:lnTo>
                <a:lnTo>
                  <a:pt x="96793" y="140014"/>
                </a:lnTo>
                <a:lnTo>
                  <a:pt x="99639" y="133348"/>
                </a:lnTo>
                <a:lnTo>
                  <a:pt x="102488" y="126046"/>
                </a:lnTo>
                <a:lnTo>
                  <a:pt x="105341" y="118321"/>
                </a:lnTo>
                <a:lnTo>
                  <a:pt x="108195" y="111266"/>
                </a:lnTo>
                <a:lnTo>
                  <a:pt x="111050" y="104657"/>
                </a:lnTo>
                <a:lnTo>
                  <a:pt x="116762" y="92235"/>
                </a:lnTo>
                <a:lnTo>
                  <a:pt x="128191" y="68737"/>
                </a:lnTo>
                <a:lnTo>
                  <a:pt x="131048" y="62970"/>
                </a:lnTo>
                <a:lnTo>
                  <a:pt x="133905" y="58172"/>
                </a:lnTo>
                <a:lnTo>
                  <a:pt x="136763" y="54021"/>
                </a:lnTo>
                <a:lnTo>
                  <a:pt x="139620" y="50302"/>
                </a:lnTo>
                <a:lnTo>
                  <a:pt x="142478" y="45917"/>
                </a:lnTo>
                <a:lnTo>
                  <a:pt x="145335" y="41089"/>
                </a:lnTo>
                <a:lnTo>
                  <a:pt x="148192" y="35965"/>
                </a:lnTo>
                <a:lnTo>
                  <a:pt x="151050" y="31596"/>
                </a:lnTo>
                <a:lnTo>
                  <a:pt x="153908" y="27732"/>
                </a:lnTo>
                <a:lnTo>
                  <a:pt x="156765" y="24203"/>
                </a:lnTo>
                <a:lnTo>
                  <a:pt x="159940" y="17742"/>
                </a:lnTo>
                <a:lnTo>
                  <a:pt x="161351" y="11695"/>
                </a:lnTo>
                <a:lnTo>
                  <a:pt x="162146" y="3889"/>
                </a:lnTo>
                <a:lnTo>
                  <a:pt x="162436" y="512"/>
                </a:lnTo>
                <a:lnTo>
                  <a:pt x="157916" y="152"/>
                </a:lnTo>
                <a:lnTo>
                  <a:pt x="153747" y="30"/>
                </a:lnTo>
                <a:lnTo>
                  <a:pt x="145335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SMARTPenAnnotation403"/>
          <p:cNvSpPr/>
          <p:nvPr/>
        </p:nvSpPr>
        <p:spPr>
          <a:xfrm>
            <a:off x="5189221" y="4607718"/>
            <a:ext cx="248603" cy="21432"/>
          </a:xfrm>
          <a:custGeom>
            <a:avLst/>
            <a:gdLst/>
            <a:ahLst/>
            <a:cxnLst/>
            <a:rect l="0" t="0" r="0" b="0"/>
            <a:pathLst>
              <a:path w="248603" h="25718">
                <a:moveTo>
                  <a:pt x="0" y="0"/>
                </a:moveTo>
                <a:lnTo>
                  <a:pt x="7381" y="0"/>
                </a:lnTo>
                <a:lnTo>
                  <a:pt x="8730" y="953"/>
                </a:lnTo>
                <a:lnTo>
                  <a:pt x="10583" y="2541"/>
                </a:lnTo>
                <a:lnTo>
                  <a:pt x="12770" y="4551"/>
                </a:lnTo>
                <a:lnTo>
                  <a:pt x="15181" y="5892"/>
                </a:lnTo>
                <a:lnTo>
                  <a:pt x="17740" y="6785"/>
                </a:lnTo>
                <a:lnTo>
                  <a:pt x="20399" y="7381"/>
                </a:lnTo>
                <a:lnTo>
                  <a:pt x="25894" y="8043"/>
                </a:lnTo>
                <a:lnTo>
                  <a:pt x="28692" y="8219"/>
                </a:lnTo>
                <a:lnTo>
                  <a:pt x="31511" y="9290"/>
                </a:lnTo>
                <a:lnTo>
                  <a:pt x="34342" y="10956"/>
                </a:lnTo>
                <a:lnTo>
                  <a:pt x="37182" y="13019"/>
                </a:lnTo>
                <a:lnTo>
                  <a:pt x="40980" y="14394"/>
                </a:lnTo>
                <a:lnTo>
                  <a:pt x="45417" y="15311"/>
                </a:lnTo>
                <a:lnTo>
                  <a:pt x="50281" y="15922"/>
                </a:lnTo>
                <a:lnTo>
                  <a:pt x="54475" y="16330"/>
                </a:lnTo>
                <a:lnTo>
                  <a:pt x="61676" y="16783"/>
                </a:lnTo>
                <a:lnTo>
                  <a:pt x="70591" y="16985"/>
                </a:lnTo>
                <a:lnTo>
                  <a:pt x="233813" y="17145"/>
                </a:lnTo>
                <a:lnTo>
                  <a:pt x="235885" y="18098"/>
                </a:lnTo>
                <a:lnTo>
                  <a:pt x="237267" y="19685"/>
                </a:lnTo>
                <a:lnTo>
                  <a:pt x="238187" y="21696"/>
                </a:lnTo>
                <a:lnTo>
                  <a:pt x="239754" y="23037"/>
                </a:lnTo>
                <a:lnTo>
                  <a:pt x="241751" y="23930"/>
                </a:lnTo>
                <a:lnTo>
                  <a:pt x="248602" y="2571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SMARTPenAnnotation404"/>
          <p:cNvSpPr/>
          <p:nvPr/>
        </p:nvSpPr>
        <p:spPr>
          <a:xfrm>
            <a:off x="5214941" y="4686301"/>
            <a:ext cx="248601" cy="34724"/>
          </a:xfrm>
          <a:custGeom>
            <a:avLst/>
            <a:gdLst/>
            <a:ahLst/>
            <a:cxnLst/>
            <a:rect l="0" t="0" r="0" b="0"/>
            <a:pathLst>
              <a:path w="248601" h="41669">
                <a:moveTo>
                  <a:pt x="8569" y="0"/>
                </a:moveTo>
                <a:lnTo>
                  <a:pt x="28" y="0"/>
                </a:lnTo>
                <a:lnTo>
                  <a:pt x="0" y="7381"/>
                </a:lnTo>
                <a:lnTo>
                  <a:pt x="951" y="7778"/>
                </a:lnTo>
                <a:lnTo>
                  <a:pt x="4549" y="8219"/>
                </a:lnTo>
                <a:lnTo>
                  <a:pt x="5889" y="9289"/>
                </a:lnTo>
                <a:lnTo>
                  <a:pt x="6783" y="10955"/>
                </a:lnTo>
                <a:lnTo>
                  <a:pt x="7378" y="13018"/>
                </a:lnTo>
                <a:lnTo>
                  <a:pt x="9680" y="14394"/>
                </a:lnTo>
                <a:lnTo>
                  <a:pt x="13120" y="15311"/>
                </a:lnTo>
                <a:lnTo>
                  <a:pt x="17318" y="15922"/>
                </a:lnTo>
                <a:lnTo>
                  <a:pt x="24523" y="16601"/>
                </a:lnTo>
                <a:lnTo>
                  <a:pt x="27777" y="16782"/>
                </a:lnTo>
                <a:lnTo>
                  <a:pt x="30900" y="17856"/>
                </a:lnTo>
                <a:lnTo>
                  <a:pt x="33934" y="19524"/>
                </a:lnTo>
                <a:lnTo>
                  <a:pt x="36909" y="21588"/>
                </a:lnTo>
                <a:lnTo>
                  <a:pt x="39845" y="22965"/>
                </a:lnTo>
                <a:lnTo>
                  <a:pt x="42755" y="23882"/>
                </a:lnTo>
                <a:lnTo>
                  <a:pt x="49480" y="24901"/>
                </a:lnTo>
                <a:lnTo>
                  <a:pt x="53941" y="25173"/>
                </a:lnTo>
                <a:lnTo>
                  <a:pt x="63977" y="25475"/>
                </a:lnTo>
                <a:lnTo>
                  <a:pt x="96147" y="25703"/>
                </a:lnTo>
                <a:lnTo>
                  <a:pt x="151477" y="25717"/>
                </a:lnTo>
                <a:lnTo>
                  <a:pt x="157181" y="26669"/>
                </a:lnTo>
                <a:lnTo>
                  <a:pt x="162889" y="28257"/>
                </a:lnTo>
                <a:lnTo>
                  <a:pt x="168599" y="30268"/>
                </a:lnTo>
                <a:lnTo>
                  <a:pt x="174311" y="31609"/>
                </a:lnTo>
                <a:lnTo>
                  <a:pt x="180024" y="32502"/>
                </a:lnTo>
                <a:lnTo>
                  <a:pt x="185737" y="33098"/>
                </a:lnTo>
                <a:lnTo>
                  <a:pt x="190499" y="33495"/>
                </a:lnTo>
                <a:lnTo>
                  <a:pt x="194626" y="33760"/>
                </a:lnTo>
                <a:lnTo>
                  <a:pt x="201751" y="34054"/>
                </a:lnTo>
                <a:lnTo>
                  <a:pt x="211118" y="34220"/>
                </a:lnTo>
                <a:lnTo>
                  <a:pt x="217019" y="34259"/>
                </a:lnTo>
                <a:lnTo>
                  <a:pt x="219926" y="35222"/>
                </a:lnTo>
                <a:lnTo>
                  <a:pt x="222816" y="36816"/>
                </a:lnTo>
                <a:lnTo>
                  <a:pt x="225695" y="38831"/>
                </a:lnTo>
                <a:lnTo>
                  <a:pt x="228568" y="40175"/>
                </a:lnTo>
                <a:lnTo>
                  <a:pt x="231435" y="41070"/>
                </a:lnTo>
                <a:lnTo>
                  <a:pt x="234299" y="41668"/>
                </a:lnTo>
                <a:lnTo>
                  <a:pt x="237161" y="41114"/>
                </a:lnTo>
                <a:lnTo>
                  <a:pt x="240021" y="39791"/>
                </a:lnTo>
                <a:lnTo>
                  <a:pt x="248600" y="3429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SMARTPenAnnotation405"/>
          <p:cNvSpPr/>
          <p:nvPr/>
        </p:nvSpPr>
        <p:spPr>
          <a:xfrm>
            <a:off x="5626452" y="4468134"/>
            <a:ext cx="239597" cy="311008"/>
          </a:xfrm>
          <a:custGeom>
            <a:avLst/>
            <a:gdLst/>
            <a:ahLst/>
            <a:cxnLst/>
            <a:rect l="0" t="0" r="0" b="0"/>
            <a:pathLst>
              <a:path w="239597" h="373209">
                <a:moveTo>
                  <a:pt x="77119" y="64632"/>
                </a:moveTo>
                <a:lnTo>
                  <a:pt x="77119" y="51862"/>
                </a:lnTo>
                <a:lnTo>
                  <a:pt x="78071" y="49451"/>
                </a:lnTo>
                <a:lnTo>
                  <a:pt x="81669" y="44233"/>
                </a:lnTo>
                <a:lnTo>
                  <a:pt x="88984" y="38738"/>
                </a:lnTo>
                <a:lnTo>
                  <a:pt x="93601" y="35939"/>
                </a:lnTo>
                <a:lnTo>
                  <a:pt x="97632" y="33121"/>
                </a:lnTo>
                <a:lnTo>
                  <a:pt x="104651" y="27450"/>
                </a:lnTo>
                <a:lnTo>
                  <a:pt x="110945" y="24294"/>
                </a:lnTo>
                <a:lnTo>
                  <a:pt x="113957" y="23453"/>
                </a:lnTo>
                <a:lnTo>
                  <a:pt x="119844" y="19978"/>
                </a:lnTo>
                <a:lnTo>
                  <a:pt x="126588" y="15258"/>
                </a:lnTo>
                <a:lnTo>
                  <a:pt x="131053" y="12666"/>
                </a:lnTo>
                <a:lnTo>
                  <a:pt x="135935" y="9986"/>
                </a:lnTo>
                <a:lnTo>
                  <a:pt x="140142" y="8199"/>
                </a:lnTo>
                <a:lnTo>
                  <a:pt x="147357" y="6213"/>
                </a:lnTo>
                <a:lnTo>
                  <a:pt x="153738" y="2791"/>
                </a:lnTo>
                <a:lnTo>
                  <a:pt x="156773" y="544"/>
                </a:lnTo>
                <a:lnTo>
                  <a:pt x="160701" y="0"/>
                </a:lnTo>
                <a:lnTo>
                  <a:pt x="165226" y="589"/>
                </a:lnTo>
                <a:lnTo>
                  <a:pt x="170147" y="1934"/>
                </a:lnTo>
                <a:lnTo>
                  <a:pt x="174380" y="2831"/>
                </a:lnTo>
                <a:lnTo>
                  <a:pt x="181623" y="3828"/>
                </a:lnTo>
                <a:lnTo>
                  <a:pt x="188017" y="4270"/>
                </a:lnTo>
                <a:lnTo>
                  <a:pt x="191056" y="4389"/>
                </a:lnTo>
                <a:lnTo>
                  <a:pt x="193082" y="6372"/>
                </a:lnTo>
                <a:lnTo>
                  <a:pt x="194433" y="9599"/>
                </a:lnTo>
                <a:lnTo>
                  <a:pt x="196333" y="20704"/>
                </a:lnTo>
                <a:lnTo>
                  <a:pt x="196778" y="27964"/>
                </a:lnTo>
                <a:lnTo>
                  <a:pt x="196976" y="37540"/>
                </a:lnTo>
                <a:lnTo>
                  <a:pt x="197087" y="53641"/>
                </a:lnTo>
                <a:lnTo>
                  <a:pt x="194573" y="64827"/>
                </a:lnTo>
                <a:lnTo>
                  <a:pt x="190280" y="76149"/>
                </a:lnTo>
                <a:lnTo>
                  <a:pt x="185198" y="87531"/>
                </a:lnTo>
                <a:lnTo>
                  <a:pt x="181557" y="93233"/>
                </a:lnTo>
                <a:lnTo>
                  <a:pt x="177224" y="98940"/>
                </a:lnTo>
                <a:lnTo>
                  <a:pt x="172431" y="104649"/>
                </a:lnTo>
                <a:lnTo>
                  <a:pt x="168282" y="110360"/>
                </a:lnTo>
                <a:lnTo>
                  <a:pt x="161133" y="121785"/>
                </a:lnTo>
                <a:lnTo>
                  <a:pt x="157893" y="125594"/>
                </a:lnTo>
                <a:lnTo>
                  <a:pt x="154781" y="128134"/>
                </a:lnTo>
                <a:lnTo>
                  <a:pt x="147830" y="131908"/>
                </a:lnTo>
                <a:lnTo>
                  <a:pt x="138391" y="136760"/>
                </a:lnTo>
                <a:lnTo>
                  <a:pt x="134159" y="139387"/>
                </a:lnTo>
                <a:lnTo>
                  <a:pt x="126918" y="144847"/>
                </a:lnTo>
                <a:lnTo>
                  <a:pt x="120524" y="147908"/>
                </a:lnTo>
                <a:lnTo>
                  <a:pt x="111440" y="150349"/>
                </a:lnTo>
                <a:lnTo>
                  <a:pt x="111413" y="150356"/>
                </a:lnTo>
                <a:lnTo>
                  <a:pt x="115960" y="150357"/>
                </a:lnTo>
                <a:lnTo>
                  <a:pt x="118253" y="149404"/>
                </a:lnTo>
                <a:lnTo>
                  <a:pt x="123341" y="145806"/>
                </a:lnTo>
                <a:lnTo>
                  <a:pt x="126030" y="144465"/>
                </a:lnTo>
                <a:lnTo>
                  <a:pt x="131560" y="142976"/>
                </a:lnTo>
                <a:lnTo>
                  <a:pt x="137192" y="142314"/>
                </a:lnTo>
                <a:lnTo>
                  <a:pt x="142870" y="142020"/>
                </a:lnTo>
                <a:lnTo>
                  <a:pt x="148569" y="141889"/>
                </a:lnTo>
                <a:lnTo>
                  <a:pt x="177634" y="141794"/>
                </a:lnTo>
                <a:lnTo>
                  <a:pt x="182229" y="142743"/>
                </a:lnTo>
                <a:lnTo>
                  <a:pt x="186245" y="144329"/>
                </a:lnTo>
                <a:lnTo>
                  <a:pt x="189874" y="146338"/>
                </a:lnTo>
                <a:lnTo>
                  <a:pt x="198987" y="151111"/>
                </a:lnTo>
                <a:lnTo>
                  <a:pt x="204084" y="153717"/>
                </a:lnTo>
                <a:lnTo>
                  <a:pt x="208435" y="156407"/>
                </a:lnTo>
                <a:lnTo>
                  <a:pt x="215809" y="161936"/>
                </a:lnTo>
                <a:lnTo>
                  <a:pt x="222261" y="167569"/>
                </a:lnTo>
                <a:lnTo>
                  <a:pt x="225315" y="170404"/>
                </a:lnTo>
                <a:lnTo>
                  <a:pt x="227351" y="174199"/>
                </a:lnTo>
                <a:lnTo>
                  <a:pt x="231170" y="188642"/>
                </a:lnTo>
                <a:lnTo>
                  <a:pt x="235438" y="199440"/>
                </a:lnTo>
                <a:lnTo>
                  <a:pt x="237971" y="210590"/>
                </a:lnTo>
                <a:lnTo>
                  <a:pt x="239096" y="221894"/>
                </a:lnTo>
                <a:lnTo>
                  <a:pt x="239596" y="233269"/>
                </a:lnTo>
                <a:lnTo>
                  <a:pt x="237278" y="244674"/>
                </a:lnTo>
                <a:lnTo>
                  <a:pt x="233073" y="256093"/>
                </a:lnTo>
                <a:lnTo>
                  <a:pt x="228030" y="267518"/>
                </a:lnTo>
                <a:lnTo>
                  <a:pt x="225351" y="274185"/>
                </a:lnTo>
                <a:lnTo>
                  <a:pt x="219835" y="289212"/>
                </a:lnTo>
                <a:lnTo>
                  <a:pt x="216077" y="296267"/>
                </a:lnTo>
                <a:lnTo>
                  <a:pt x="211668" y="302875"/>
                </a:lnTo>
                <a:lnTo>
                  <a:pt x="206823" y="309186"/>
                </a:lnTo>
                <a:lnTo>
                  <a:pt x="202641" y="314345"/>
                </a:lnTo>
                <a:lnTo>
                  <a:pt x="195454" y="322618"/>
                </a:lnTo>
                <a:lnTo>
                  <a:pt x="189084" y="332010"/>
                </a:lnTo>
                <a:lnTo>
                  <a:pt x="186052" y="337182"/>
                </a:lnTo>
                <a:lnTo>
                  <a:pt x="182126" y="340629"/>
                </a:lnTo>
                <a:lnTo>
                  <a:pt x="177604" y="342928"/>
                </a:lnTo>
                <a:lnTo>
                  <a:pt x="172684" y="344460"/>
                </a:lnTo>
                <a:lnTo>
                  <a:pt x="167499" y="346434"/>
                </a:lnTo>
                <a:lnTo>
                  <a:pt x="162137" y="348703"/>
                </a:lnTo>
                <a:lnTo>
                  <a:pt x="156658" y="351167"/>
                </a:lnTo>
                <a:lnTo>
                  <a:pt x="145489" y="356446"/>
                </a:lnTo>
                <a:lnTo>
                  <a:pt x="139844" y="359187"/>
                </a:lnTo>
                <a:lnTo>
                  <a:pt x="135128" y="361015"/>
                </a:lnTo>
                <a:lnTo>
                  <a:pt x="131032" y="362233"/>
                </a:lnTo>
                <a:lnTo>
                  <a:pt x="127348" y="363045"/>
                </a:lnTo>
                <a:lnTo>
                  <a:pt x="122987" y="364539"/>
                </a:lnTo>
                <a:lnTo>
                  <a:pt x="118175" y="366488"/>
                </a:lnTo>
                <a:lnTo>
                  <a:pt x="113062" y="368739"/>
                </a:lnTo>
                <a:lnTo>
                  <a:pt x="107748" y="370240"/>
                </a:lnTo>
                <a:lnTo>
                  <a:pt x="102301" y="371241"/>
                </a:lnTo>
                <a:lnTo>
                  <a:pt x="96765" y="371908"/>
                </a:lnTo>
                <a:lnTo>
                  <a:pt x="92121" y="372353"/>
                </a:lnTo>
                <a:lnTo>
                  <a:pt x="88073" y="372649"/>
                </a:lnTo>
                <a:lnTo>
                  <a:pt x="84421" y="372847"/>
                </a:lnTo>
                <a:lnTo>
                  <a:pt x="75284" y="373066"/>
                </a:lnTo>
                <a:lnTo>
                  <a:pt x="58447" y="373208"/>
                </a:lnTo>
                <a:lnTo>
                  <a:pt x="54194" y="372266"/>
                </a:lnTo>
                <a:lnTo>
                  <a:pt x="49452" y="370686"/>
                </a:lnTo>
                <a:lnTo>
                  <a:pt x="44387" y="368681"/>
                </a:lnTo>
                <a:lnTo>
                  <a:pt x="40058" y="367344"/>
                </a:lnTo>
                <a:lnTo>
                  <a:pt x="32707" y="365858"/>
                </a:lnTo>
                <a:lnTo>
                  <a:pt x="26265" y="365198"/>
                </a:lnTo>
                <a:lnTo>
                  <a:pt x="18919" y="364774"/>
                </a:lnTo>
                <a:lnTo>
                  <a:pt x="11577" y="364690"/>
                </a:lnTo>
                <a:lnTo>
                  <a:pt x="0" y="364669"/>
                </a:lnTo>
                <a:lnTo>
                  <a:pt x="8539" y="36466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SMARTPenAnnotation406"/>
          <p:cNvSpPr/>
          <p:nvPr/>
        </p:nvSpPr>
        <p:spPr>
          <a:xfrm>
            <a:off x="5986464" y="4407694"/>
            <a:ext cx="42863" cy="100013"/>
          </a:xfrm>
          <a:custGeom>
            <a:avLst/>
            <a:gdLst/>
            <a:ahLst/>
            <a:cxnLst/>
            <a:rect l="0" t="0" r="0" b="0"/>
            <a:pathLst>
              <a:path w="42863" h="120016">
                <a:moveTo>
                  <a:pt x="8571" y="0"/>
                </a:moveTo>
                <a:lnTo>
                  <a:pt x="2" y="0"/>
                </a:lnTo>
                <a:lnTo>
                  <a:pt x="0" y="4551"/>
                </a:lnTo>
                <a:lnTo>
                  <a:pt x="952" y="6844"/>
                </a:lnTo>
                <a:lnTo>
                  <a:pt x="2540" y="9325"/>
                </a:lnTo>
                <a:lnTo>
                  <a:pt x="7380" y="15601"/>
                </a:lnTo>
                <a:lnTo>
                  <a:pt x="8042" y="18999"/>
                </a:lnTo>
                <a:lnTo>
                  <a:pt x="8218" y="21238"/>
                </a:lnTo>
                <a:lnTo>
                  <a:pt x="9289" y="23684"/>
                </a:lnTo>
                <a:lnTo>
                  <a:pt x="10955" y="26267"/>
                </a:lnTo>
                <a:lnTo>
                  <a:pt x="13018" y="28941"/>
                </a:lnTo>
                <a:lnTo>
                  <a:pt x="14393" y="31676"/>
                </a:lnTo>
                <a:lnTo>
                  <a:pt x="15310" y="34453"/>
                </a:lnTo>
                <a:lnTo>
                  <a:pt x="15922" y="37256"/>
                </a:lnTo>
                <a:lnTo>
                  <a:pt x="17282" y="40077"/>
                </a:lnTo>
                <a:lnTo>
                  <a:pt x="19140" y="42911"/>
                </a:lnTo>
                <a:lnTo>
                  <a:pt x="21333" y="45752"/>
                </a:lnTo>
                <a:lnTo>
                  <a:pt x="22794" y="48599"/>
                </a:lnTo>
                <a:lnTo>
                  <a:pt x="23768" y="51450"/>
                </a:lnTo>
                <a:lnTo>
                  <a:pt x="24418" y="54302"/>
                </a:lnTo>
                <a:lnTo>
                  <a:pt x="25803" y="57157"/>
                </a:lnTo>
                <a:lnTo>
                  <a:pt x="27679" y="60012"/>
                </a:lnTo>
                <a:lnTo>
                  <a:pt x="32983" y="66887"/>
                </a:lnTo>
                <a:lnTo>
                  <a:pt x="33709" y="70368"/>
                </a:lnTo>
                <a:lnTo>
                  <a:pt x="34174" y="75813"/>
                </a:lnTo>
                <a:lnTo>
                  <a:pt x="35165" y="77212"/>
                </a:lnTo>
                <a:lnTo>
                  <a:pt x="36778" y="79097"/>
                </a:lnTo>
                <a:lnTo>
                  <a:pt x="38806" y="81306"/>
                </a:lnTo>
                <a:lnTo>
                  <a:pt x="40158" y="83732"/>
                </a:lnTo>
                <a:lnTo>
                  <a:pt x="41059" y="86301"/>
                </a:lnTo>
                <a:lnTo>
                  <a:pt x="42506" y="92718"/>
                </a:lnTo>
                <a:lnTo>
                  <a:pt x="42703" y="96136"/>
                </a:lnTo>
                <a:lnTo>
                  <a:pt x="42830" y="101540"/>
                </a:lnTo>
                <a:lnTo>
                  <a:pt x="42862" y="12001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SMARTPenAnnotation407"/>
          <p:cNvSpPr/>
          <p:nvPr/>
        </p:nvSpPr>
        <p:spPr>
          <a:xfrm>
            <a:off x="6020861" y="4386262"/>
            <a:ext cx="137043" cy="335757"/>
          </a:xfrm>
          <a:custGeom>
            <a:avLst/>
            <a:gdLst/>
            <a:ahLst/>
            <a:cxnLst/>
            <a:rect l="0" t="0" r="0" b="0"/>
            <a:pathLst>
              <a:path w="137043" h="402908">
                <a:moveTo>
                  <a:pt x="128479" y="0"/>
                </a:moveTo>
                <a:lnTo>
                  <a:pt x="133030" y="0"/>
                </a:lnTo>
                <a:lnTo>
                  <a:pt x="134370" y="952"/>
                </a:lnTo>
                <a:lnTo>
                  <a:pt x="135264" y="2540"/>
                </a:lnTo>
                <a:lnTo>
                  <a:pt x="136698" y="7381"/>
                </a:lnTo>
                <a:lnTo>
                  <a:pt x="137004" y="17740"/>
                </a:lnTo>
                <a:lnTo>
                  <a:pt x="137042" y="33243"/>
                </a:lnTo>
                <a:lnTo>
                  <a:pt x="134507" y="43667"/>
                </a:lnTo>
                <a:lnTo>
                  <a:pt x="131158" y="54650"/>
                </a:lnTo>
                <a:lnTo>
                  <a:pt x="129669" y="65881"/>
                </a:lnTo>
                <a:lnTo>
                  <a:pt x="126468" y="77223"/>
                </a:lnTo>
                <a:lnTo>
                  <a:pt x="124281" y="82914"/>
                </a:lnTo>
                <a:lnTo>
                  <a:pt x="119311" y="96858"/>
                </a:lnTo>
                <a:lnTo>
                  <a:pt x="116651" y="104577"/>
                </a:lnTo>
                <a:lnTo>
                  <a:pt x="112974" y="111628"/>
                </a:lnTo>
                <a:lnTo>
                  <a:pt x="108617" y="118234"/>
                </a:lnTo>
                <a:lnTo>
                  <a:pt x="103807" y="124542"/>
                </a:lnTo>
                <a:lnTo>
                  <a:pt x="99649" y="131606"/>
                </a:lnTo>
                <a:lnTo>
                  <a:pt x="95924" y="139172"/>
                </a:lnTo>
                <a:lnTo>
                  <a:pt x="92488" y="147074"/>
                </a:lnTo>
                <a:lnTo>
                  <a:pt x="86130" y="160933"/>
                </a:lnTo>
                <a:lnTo>
                  <a:pt x="83101" y="167296"/>
                </a:lnTo>
                <a:lnTo>
                  <a:pt x="80129" y="174396"/>
                </a:lnTo>
                <a:lnTo>
                  <a:pt x="77196" y="181986"/>
                </a:lnTo>
                <a:lnTo>
                  <a:pt x="71396" y="198040"/>
                </a:lnTo>
                <a:lnTo>
                  <a:pt x="65643" y="214700"/>
                </a:lnTo>
                <a:lnTo>
                  <a:pt x="62776" y="222191"/>
                </a:lnTo>
                <a:lnTo>
                  <a:pt x="59912" y="229090"/>
                </a:lnTo>
                <a:lnTo>
                  <a:pt x="57050" y="235594"/>
                </a:lnTo>
                <a:lnTo>
                  <a:pt x="54190" y="242788"/>
                </a:lnTo>
                <a:lnTo>
                  <a:pt x="48471" y="258401"/>
                </a:lnTo>
                <a:lnTo>
                  <a:pt x="39897" y="283255"/>
                </a:lnTo>
                <a:lnTo>
                  <a:pt x="37039" y="290754"/>
                </a:lnTo>
                <a:lnTo>
                  <a:pt x="34182" y="297659"/>
                </a:lnTo>
                <a:lnTo>
                  <a:pt x="31324" y="304166"/>
                </a:lnTo>
                <a:lnTo>
                  <a:pt x="25609" y="316477"/>
                </a:lnTo>
                <a:lnTo>
                  <a:pt x="14179" y="339903"/>
                </a:lnTo>
                <a:lnTo>
                  <a:pt x="11004" y="348870"/>
                </a:lnTo>
                <a:lnTo>
                  <a:pt x="9216" y="359274"/>
                </a:lnTo>
                <a:lnTo>
                  <a:pt x="8965" y="362388"/>
                </a:lnTo>
                <a:lnTo>
                  <a:pt x="7846" y="365417"/>
                </a:lnTo>
                <a:lnTo>
                  <a:pt x="4061" y="371322"/>
                </a:lnTo>
                <a:lnTo>
                  <a:pt x="1745" y="377122"/>
                </a:lnTo>
                <a:lnTo>
                  <a:pt x="440" y="385742"/>
                </a:lnTo>
                <a:lnTo>
                  <a:pt x="0" y="392637"/>
                </a:lnTo>
                <a:lnTo>
                  <a:pt x="2479" y="396120"/>
                </a:lnTo>
                <a:lnTo>
                  <a:pt x="8464" y="40290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SMARTPenAnnotation408"/>
          <p:cNvSpPr/>
          <p:nvPr/>
        </p:nvSpPr>
        <p:spPr>
          <a:xfrm>
            <a:off x="6132345" y="4558043"/>
            <a:ext cx="152355" cy="185370"/>
          </a:xfrm>
          <a:custGeom>
            <a:avLst/>
            <a:gdLst/>
            <a:ahLst/>
            <a:cxnLst/>
            <a:rect l="0" t="0" r="0" b="0"/>
            <a:pathLst>
              <a:path w="152355" h="222444">
                <a:moveTo>
                  <a:pt x="68431" y="33893"/>
                </a:moveTo>
                <a:lnTo>
                  <a:pt x="68431" y="25673"/>
                </a:lnTo>
                <a:lnTo>
                  <a:pt x="63880" y="25425"/>
                </a:lnTo>
                <a:lnTo>
                  <a:pt x="61587" y="26343"/>
                </a:lnTo>
                <a:lnTo>
                  <a:pt x="59105" y="27907"/>
                </a:lnTo>
                <a:lnTo>
                  <a:pt x="56499" y="29902"/>
                </a:lnTo>
                <a:lnTo>
                  <a:pt x="53809" y="31233"/>
                </a:lnTo>
                <a:lnTo>
                  <a:pt x="51063" y="32119"/>
                </a:lnTo>
                <a:lnTo>
                  <a:pt x="48279" y="32710"/>
                </a:lnTo>
                <a:lnTo>
                  <a:pt x="45471" y="34057"/>
                </a:lnTo>
                <a:lnTo>
                  <a:pt x="42647" y="35907"/>
                </a:lnTo>
                <a:lnTo>
                  <a:pt x="39812" y="38093"/>
                </a:lnTo>
                <a:lnTo>
                  <a:pt x="36968" y="40503"/>
                </a:lnTo>
                <a:lnTo>
                  <a:pt x="34121" y="43062"/>
                </a:lnTo>
                <a:lnTo>
                  <a:pt x="31270" y="45721"/>
                </a:lnTo>
                <a:lnTo>
                  <a:pt x="28417" y="49398"/>
                </a:lnTo>
                <a:lnTo>
                  <a:pt x="25562" y="53755"/>
                </a:lnTo>
                <a:lnTo>
                  <a:pt x="22707" y="58564"/>
                </a:lnTo>
                <a:lnTo>
                  <a:pt x="19851" y="61770"/>
                </a:lnTo>
                <a:lnTo>
                  <a:pt x="16994" y="63908"/>
                </a:lnTo>
                <a:lnTo>
                  <a:pt x="14137" y="65333"/>
                </a:lnTo>
                <a:lnTo>
                  <a:pt x="11280" y="67235"/>
                </a:lnTo>
                <a:lnTo>
                  <a:pt x="8423" y="69456"/>
                </a:lnTo>
                <a:lnTo>
                  <a:pt x="5565" y="71889"/>
                </a:lnTo>
                <a:lnTo>
                  <a:pt x="3660" y="74463"/>
                </a:lnTo>
                <a:lnTo>
                  <a:pt x="1543" y="79864"/>
                </a:lnTo>
                <a:lnTo>
                  <a:pt x="352" y="83709"/>
                </a:lnTo>
                <a:lnTo>
                  <a:pt x="0" y="89399"/>
                </a:lnTo>
                <a:lnTo>
                  <a:pt x="902" y="90900"/>
                </a:lnTo>
                <a:lnTo>
                  <a:pt x="2457" y="91899"/>
                </a:lnTo>
                <a:lnTo>
                  <a:pt x="7245" y="93505"/>
                </a:lnTo>
                <a:lnTo>
                  <a:pt x="10439" y="96265"/>
                </a:lnTo>
                <a:lnTo>
                  <a:pt x="12625" y="98334"/>
                </a:lnTo>
                <a:lnTo>
                  <a:pt x="15034" y="99714"/>
                </a:lnTo>
                <a:lnTo>
                  <a:pt x="17593" y="100633"/>
                </a:lnTo>
                <a:lnTo>
                  <a:pt x="20252" y="101246"/>
                </a:lnTo>
                <a:lnTo>
                  <a:pt x="22976" y="101655"/>
                </a:lnTo>
                <a:lnTo>
                  <a:pt x="25746" y="101928"/>
                </a:lnTo>
                <a:lnTo>
                  <a:pt x="28543" y="102109"/>
                </a:lnTo>
                <a:lnTo>
                  <a:pt x="31362" y="102230"/>
                </a:lnTo>
                <a:lnTo>
                  <a:pt x="37033" y="102365"/>
                </a:lnTo>
                <a:lnTo>
                  <a:pt x="70097" y="102470"/>
                </a:lnTo>
                <a:lnTo>
                  <a:pt x="73352" y="103423"/>
                </a:lnTo>
                <a:lnTo>
                  <a:pt x="76474" y="105011"/>
                </a:lnTo>
                <a:lnTo>
                  <a:pt x="79508" y="107023"/>
                </a:lnTo>
                <a:lnTo>
                  <a:pt x="82483" y="108364"/>
                </a:lnTo>
                <a:lnTo>
                  <a:pt x="85419" y="109257"/>
                </a:lnTo>
                <a:lnTo>
                  <a:pt x="88329" y="109853"/>
                </a:lnTo>
                <a:lnTo>
                  <a:pt x="91221" y="111203"/>
                </a:lnTo>
                <a:lnTo>
                  <a:pt x="94101" y="113055"/>
                </a:lnTo>
                <a:lnTo>
                  <a:pt x="96974" y="115243"/>
                </a:lnTo>
                <a:lnTo>
                  <a:pt x="99842" y="117653"/>
                </a:lnTo>
                <a:lnTo>
                  <a:pt x="102707" y="120213"/>
                </a:lnTo>
                <a:lnTo>
                  <a:pt x="108429" y="125597"/>
                </a:lnTo>
                <a:lnTo>
                  <a:pt x="122722" y="139655"/>
                </a:lnTo>
                <a:lnTo>
                  <a:pt x="124627" y="142501"/>
                </a:lnTo>
                <a:lnTo>
                  <a:pt x="126744" y="148203"/>
                </a:lnTo>
                <a:lnTo>
                  <a:pt x="130225" y="153912"/>
                </a:lnTo>
                <a:lnTo>
                  <a:pt x="132487" y="156768"/>
                </a:lnTo>
                <a:lnTo>
                  <a:pt x="133995" y="159625"/>
                </a:lnTo>
                <a:lnTo>
                  <a:pt x="135670" y="165338"/>
                </a:lnTo>
                <a:lnTo>
                  <a:pt x="135164" y="168196"/>
                </a:lnTo>
                <a:lnTo>
                  <a:pt x="132063" y="173910"/>
                </a:lnTo>
                <a:lnTo>
                  <a:pt x="130854" y="177721"/>
                </a:lnTo>
                <a:lnTo>
                  <a:pt x="130049" y="182165"/>
                </a:lnTo>
                <a:lnTo>
                  <a:pt x="129512" y="187034"/>
                </a:lnTo>
                <a:lnTo>
                  <a:pt x="128202" y="191232"/>
                </a:lnTo>
                <a:lnTo>
                  <a:pt x="126375" y="194983"/>
                </a:lnTo>
                <a:lnTo>
                  <a:pt x="121806" y="201691"/>
                </a:lnTo>
                <a:lnTo>
                  <a:pt x="119255" y="204813"/>
                </a:lnTo>
                <a:lnTo>
                  <a:pt x="116600" y="207847"/>
                </a:lnTo>
                <a:lnTo>
                  <a:pt x="113879" y="210822"/>
                </a:lnTo>
                <a:lnTo>
                  <a:pt x="108315" y="216668"/>
                </a:lnTo>
                <a:lnTo>
                  <a:pt x="104545" y="218608"/>
                </a:lnTo>
                <a:lnTo>
                  <a:pt x="100127" y="219901"/>
                </a:lnTo>
                <a:lnTo>
                  <a:pt x="95277" y="220764"/>
                </a:lnTo>
                <a:lnTo>
                  <a:pt x="91090" y="221338"/>
                </a:lnTo>
                <a:lnTo>
                  <a:pt x="87347" y="221721"/>
                </a:lnTo>
                <a:lnTo>
                  <a:pt x="83899" y="221976"/>
                </a:lnTo>
                <a:lnTo>
                  <a:pt x="80648" y="222147"/>
                </a:lnTo>
                <a:lnTo>
                  <a:pt x="74496" y="222337"/>
                </a:lnTo>
                <a:lnTo>
                  <a:pt x="65677" y="222443"/>
                </a:lnTo>
                <a:lnTo>
                  <a:pt x="62785" y="221505"/>
                </a:lnTo>
                <a:lnTo>
                  <a:pt x="59904" y="219927"/>
                </a:lnTo>
                <a:lnTo>
                  <a:pt x="57031" y="217924"/>
                </a:lnTo>
                <a:lnTo>
                  <a:pt x="54164" y="216587"/>
                </a:lnTo>
                <a:lnTo>
                  <a:pt x="51299" y="215697"/>
                </a:lnTo>
                <a:lnTo>
                  <a:pt x="48437" y="215103"/>
                </a:lnTo>
                <a:lnTo>
                  <a:pt x="46529" y="213754"/>
                </a:lnTo>
                <a:lnTo>
                  <a:pt x="45257" y="211903"/>
                </a:lnTo>
                <a:lnTo>
                  <a:pt x="44409" y="209716"/>
                </a:lnTo>
                <a:lnTo>
                  <a:pt x="40927" y="204746"/>
                </a:lnTo>
                <a:lnTo>
                  <a:pt x="38665" y="202088"/>
                </a:lnTo>
                <a:lnTo>
                  <a:pt x="37157" y="199363"/>
                </a:lnTo>
                <a:lnTo>
                  <a:pt x="35481" y="193795"/>
                </a:lnTo>
                <a:lnTo>
                  <a:pt x="34736" y="188145"/>
                </a:lnTo>
                <a:lnTo>
                  <a:pt x="34538" y="185305"/>
                </a:lnTo>
                <a:lnTo>
                  <a:pt x="35358" y="181506"/>
                </a:lnTo>
                <a:lnTo>
                  <a:pt x="36857" y="177069"/>
                </a:lnTo>
                <a:lnTo>
                  <a:pt x="38809" y="172206"/>
                </a:lnTo>
                <a:lnTo>
                  <a:pt x="40111" y="168012"/>
                </a:lnTo>
                <a:lnTo>
                  <a:pt x="40978" y="164263"/>
                </a:lnTo>
                <a:lnTo>
                  <a:pt x="41556" y="160811"/>
                </a:lnTo>
                <a:lnTo>
                  <a:pt x="42894" y="156605"/>
                </a:lnTo>
                <a:lnTo>
                  <a:pt x="44739" y="151896"/>
                </a:lnTo>
                <a:lnTo>
                  <a:pt x="46921" y="146852"/>
                </a:lnTo>
                <a:lnTo>
                  <a:pt x="50281" y="141584"/>
                </a:lnTo>
                <a:lnTo>
                  <a:pt x="54426" y="136167"/>
                </a:lnTo>
                <a:lnTo>
                  <a:pt x="59094" y="130650"/>
                </a:lnTo>
                <a:lnTo>
                  <a:pt x="63158" y="125068"/>
                </a:lnTo>
                <a:lnTo>
                  <a:pt x="66821" y="119441"/>
                </a:lnTo>
                <a:lnTo>
                  <a:pt x="70215" y="113785"/>
                </a:lnTo>
                <a:lnTo>
                  <a:pt x="73430" y="108109"/>
                </a:lnTo>
                <a:lnTo>
                  <a:pt x="79543" y="96722"/>
                </a:lnTo>
                <a:lnTo>
                  <a:pt x="83459" y="91019"/>
                </a:lnTo>
                <a:lnTo>
                  <a:pt x="87975" y="85312"/>
                </a:lnTo>
                <a:lnTo>
                  <a:pt x="92889" y="79603"/>
                </a:lnTo>
                <a:lnTo>
                  <a:pt x="97119" y="74843"/>
                </a:lnTo>
                <a:lnTo>
                  <a:pt x="104359" y="67016"/>
                </a:lnTo>
                <a:lnTo>
                  <a:pt x="107623" y="62642"/>
                </a:lnTo>
                <a:lnTo>
                  <a:pt x="110751" y="57822"/>
                </a:lnTo>
                <a:lnTo>
                  <a:pt x="113789" y="52703"/>
                </a:lnTo>
                <a:lnTo>
                  <a:pt x="117720" y="48338"/>
                </a:lnTo>
                <a:lnTo>
                  <a:pt x="122245" y="44475"/>
                </a:lnTo>
                <a:lnTo>
                  <a:pt x="127166" y="40948"/>
                </a:lnTo>
                <a:lnTo>
                  <a:pt x="131401" y="37644"/>
                </a:lnTo>
                <a:lnTo>
                  <a:pt x="135176" y="34488"/>
                </a:lnTo>
                <a:lnTo>
                  <a:pt x="138645" y="31432"/>
                </a:lnTo>
                <a:lnTo>
                  <a:pt x="145039" y="25497"/>
                </a:lnTo>
                <a:lnTo>
                  <a:pt x="148078" y="22580"/>
                </a:lnTo>
                <a:lnTo>
                  <a:pt x="150104" y="19684"/>
                </a:lnTo>
                <a:lnTo>
                  <a:pt x="152354" y="13925"/>
                </a:lnTo>
                <a:lnTo>
                  <a:pt x="152003" y="12008"/>
                </a:lnTo>
                <a:lnTo>
                  <a:pt x="150815" y="10730"/>
                </a:lnTo>
                <a:lnTo>
                  <a:pt x="149071" y="9879"/>
                </a:lnTo>
                <a:lnTo>
                  <a:pt x="147909" y="8358"/>
                </a:lnTo>
                <a:lnTo>
                  <a:pt x="147133" y="6392"/>
                </a:lnTo>
                <a:lnTo>
                  <a:pt x="146616" y="4129"/>
                </a:lnTo>
                <a:lnTo>
                  <a:pt x="144367" y="2620"/>
                </a:lnTo>
                <a:lnTo>
                  <a:pt x="140963" y="1614"/>
                </a:lnTo>
                <a:lnTo>
                  <a:pt x="136788" y="944"/>
                </a:lnTo>
                <a:lnTo>
                  <a:pt x="133052" y="497"/>
                </a:lnTo>
                <a:lnTo>
                  <a:pt x="129609" y="199"/>
                </a:lnTo>
                <a:lnTo>
                  <a:pt x="126361" y="0"/>
                </a:lnTo>
                <a:lnTo>
                  <a:pt x="123243" y="820"/>
                </a:lnTo>
                <a:lnTo>
                  <a:pt x="120212" y="2319"/>
                </a:lnTo>
                <a:lnTo>
                  <a:pt x="111293" y="817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Page 319-321</a:t>
            </a:r>
            <a:r>
              <a:rPr lang="nl-NL" baseline="0" dirty="0" smtClean="0"/>
              <a:t> </a:t>
            </a:r>
            <a:r>
              <a:rPr lang="nl-NL" dirty="0" smtClean="0"/>
              <a:t>#15-18,</a:t>
            </a:r>
            <a:r>
              <a:rPr lang="nl-NL" baseline="0" dirty="0" smtClean="0"/>
              <a:t> </a:t>
            </a:r>
            <a:r>
              <a:rPr lang="nl-NL" dirty="0" smtClean="0"/>
              <a:t>21-24,</a:t>
            </a:r>
            <a:r>
              <a:rPr lang="nl-NL" baseline="0" dirty="0" smtClean="0"/>
              <a:t> </a:t>
            </a:r>
            <a:r>
              <a:rPr lang="nl-NL" dirty="0" smtClean="0"/>
              <a:t>85-88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2"/>
          <a:lstStyle/>
          <a:p>
            <a:pPr>
              <a:buNone/>
            </a:pPr>
            <a:r>
              <a:rPr lang="en-US" sz="2000" dirty="0"/>
              <a:t>15) Horizontal: y=4, vertical, </a:t>
            </a:r>
            <a:r>
              <a:rPr lang="en-US" sz="2000" dirty="0" smtClean="0"/>
              <a:t>x=2,</a:t>
            </a:r>
          </a:p>
          <a:p>
            <a:pPr>
              <a:buNone/>
            </a:pPr>
            <a:r>
              <a:rPr lang="en-US" sz="2000" dirty="0" smtClean="0"/>
              <a:t>16</a:t>
            </a:r>
            <a:r>
              <a:rPr lang="en-US" sz="2000" dirty="0"/>
              <a:t>) H: y= 2, V: x=4 and x= -</a:t>
            </a:r>
            <a:r>
              <a:rPr lang="en-US" sz="2000" dirty="0" smtClean="0"/>
              <a:t>4</a:t>
            </a:r>
            <a:endParaRPr lang="en-US" sz="2000" dirty="0"/>
          </a:p>
          <a:p>
            <a:pPr>
              <a:buNone/>
            </a:pPr>
            <a:r>
              <a:rPr lang="en-US" sz="2000" dirty="0"/>
              <a:t>17) H: y=-4, V: x= -2, </a:t>
            </a:r>
            <a:r>
              <a:rPr lang="en-US" sz="2000" dirty="0" smtClean="0"/>
              <a:t>x=2</a:t>
            </a:r>
            <a:endParaRPr lang="en-US" sz="2000" dirty="0"/>
          </a:p>
          <a:p>
            <a:pPr>
              <a:buNone/>
            </a:pPr>
            <a:r>
              <a:rPr lang="en-US" sz="2000" dirty="0"/>
              <a:t>18) H: y=-2, V: x=-</a:t>
            </a:r>
            <a:r>
              <a:rPr lang="en-US" sz="2000" dirty="0" smtClean="0"/>
              <a:t>4</a:t>
            </a:r>
          </a:p>
          <a:p>
            <a:pPr>
              <a:buNone/>
            </a:pPr>
            <a:r>
              <a:rPr lang="en-US" sz="2000" dirty="0" smtClean="0"/>
              <a:t>21) H: y=2, V: x=3</a:t>
            </a:r>
          </a:p>
          <a:p>
            <a:pPr>
              <a:buNone/>
            </a:pPr>
            <a:r>
              <a:rPr lang="en-US" sz="2000" dirty="0" smtClean="0"/>
              <a:t>22) H: y=-1/2, V: x= 5/2</a:t>
            </a:r>
          </a:p>
          <a:p>
            <a:pPr>
              <a:buNone/>
            </a:pPr>
            <a:r>
              <a:rPr lang="en-US" sz="2000" dirty="0" smtClean="0"/>
              <a:t>23) H: y=0, V: x= ±√5</a:t>
            </a:r>
          </a:p>
          <a:p>
            <a:pPr>
              <a:buNone/>
            </a:pPr>
            <a:r>
              <a:rPr lang="en-US" sz="2000" dirty="0" smtClean="0"/>
              <a:t>24) H: y=3, V: </a:t>
            </a:r>
            <a:r>
              <a:rPr lang="en-US" sz="2000"/>
              <a:t>x= </a:t>
            </a:r>
            <a:r>
              <a:rPr lang="en-US" sz="2000" smtClean="0"/>
              <a:t>±3</a:t>
            </a:r>
            <a:endParaRPr lang="en-US" sz="2000" dirty="0"/>
          </a:p>
          <a:p>
            <a:pPr>
              <a:buNone/>
            </a:pPr>
            <a:r>
              <a:rPr lang="en-US" sz="2000" dirty="0" smtClean="0"/>
              <a:t>85</a:t>
            </a:r>
            <a:r>
              <a:rPr lang="en-US" sz="2000" dirty="0"/>
              <a:t>) -1</a:t>
            </a:r>
          </a:p>
          <a:p>
            <a:pPr>
              <a:buNone/>
            </a:pPr>
            <a:r>
              <a:rPr lang="en-US" sz="2000" dirty="0"/>
              <a:t>86) No real solutions</a:t>
            </a:r>
          </a:p>
          <a:p>
            <a:pPr>
              <a:buNone/>
            </a:pPr>
            <a:r>
              <a:rPr lang="en-US" sz="2000" dirty="0"/>
              <a:t>87) 13/8</a:t>
            </a:r>
          </a:p>
          <a:p>
            <a:pPr>
              <a:buNone/>
            </a:pPr>
            <a:r>
              <a:rPr lang="en-US" sz="2000" dirty="0"/>
              <a:t>88) -2.55</a:t>
            </a:r>
          </a:p>
          <a:p>
            <a:pPr marL="0" indent="0">
              <a:buNone/>
            </a:pPr>
            <a:endParaRPr lang="en-US" dirty="0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4" name="Ink 3"/>
              <p14:cNvContentPartPr/>
              <p14:nvPr/>
            </p14:nvContentPartPr>
            <p14:xfrm>
              <a:off x="2778840" y="1050120"/>
              <a:ext cx="5065200" cy="326520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78840" y="1050120"/>
                <a:ext cx="5065200" cy="3265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480145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0055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4 Review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sz="2400" dirty="0" smtClean="0"/>
              <a:t>1) Draw a graph that has a local minimum at 2, a local maximum at 5 and absolute minimum at -3 and an absolute </a:t>
            </a:r>
            <a:r>
              <a:rPr lang="en-US" sz="2400" dirty="0" err="1" smtClean="0"/>
              <a:t>maximimum</a:t>
            </a:r>
            <a:r>
              <a:rPr lang="en-US" sz="2400" dirty="0" smtClean="0"/>
              <a:t> at -5.</a:t>
            </a:r>
            <a:endParaRPr lang="en-US" sz="4800" dirty="0"/>
          </a:p>
        </p:txBody>
      </p:sp>
      <p:pic>
        <p:nvPicPr>
          <p:cNvPr id="4" name="Content Placeholder 3" descr="coord_plane_3_num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1" y="1079500"/>
            <a:ext cx="4921987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sz="3200" dirty="0" smtClean="0"/>
              <a:t>2) If a function has a degree of n, how many turning points and zeros can it have (maximum)?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3) What does it mean for a graph to be continuous?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4) What is an imaginary number?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Solve       and explain how the imaginary number is used.</a:t>
            </a:r>
          </a:p>
          <a:p>
            <a:pPr>
              <a:buNone/>
            </a:pP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65433418"/>
              </p:ext>
            </p:extLst>
          </p:nvPr>
        </p:nvGraphicFramePr>
        <p:xfrm>
          <a:off x="304800" y="1973264"/>
          <a:ext cx="744537" cy="769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35" name="Equation" r:id="rId4" imgW="317160" imgH="393480" progId="Equation.3">
                  <p:embed/>
                </p:oleObj>
              </mc:Choice>
              <mc:Fallback>
                <p:oleObj name="Equation" r:id="rId4" imgW="317160" imgH="393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1973264"/>
                        <a:ext cx="744537" cy="7699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 mc:Ignorable="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8" name="SMARTPenAnnotation904"/>
          <p:cNvSpPr/>
          <p:nvPr/>
        </p:nvSpPr>
        <p:spPr>
          <a:xfrm>
            <a:off x="4700588" y="942975"/>
            <a:ext cx="171451" cy="207169"/>
          </a:xfrm>
          <a:custGeom>
            <a:avLst/>
            <a:gdLst/>
            <a:ahLst/>
            <a:cxnLst/>
            <a:rect l="0" t="0" r="0" b="0"/>
            <a:pathLst>
              <a:path w="171451" h="248603">
                <a:moveTo>
                  <a:pt x="17145" y="0"/>
                </a:moveTo>
                <a:lnTo>
                  <a:pt x="8677" y="0"/>
                </a:lnTo>
                <a:lnTo>
                  <a:pt x="8582" y="7381"/>
                </a:lnTo>
                <a:lnTo>
                  <a:pt x="8575" y="8220"/>
                </a:lnTo>
                <a:lnTo>
                  <a:pt x="6034" y="13496"/>
                </a:lnTo>
                <a:lnTo>
                  <a:pt x="2682" y="21239"/>
                </a:lnTo>
                <a:lnTo>
                  <a:pt x="1192" y="27855"/>
                </a:lnTo>
                <a:lnTo>
                  <a:pt x="530" y="33970"/>
                </a:lnTo>
                <a:lnTo>
                  <a:pt x="235" y="39863"/>
                </a:lnTo>
                <a:lnTo>
                  <a:pt x="105" y="45657"/>
                </a:lnTo>
                <a:lnTo>
                  <a:pt x="0" y="129892"/>
                </a:lnTo>
                <a:lnTo>
                  <a:pt x="953" y="134220"/>
                </a:lnTo>
                <a:lnTo>
                  <a:pt x="2540" y="139010"/>
                </a:lnTo>
                <a:lnTo>
                  <a:pt x="4551" y="144109"/>
                </a:lnTo>
                <a:lnTo>
                  <a:pt x="5892" y="148460"/>
                </a:lnTo>
                <a:lnTo>
                  <a:pt x="7381" y="155835"/>
                </a:lnTo>
                <a:lnTo>
                  <a:pt x="10583" y="162288"/>
                </a:lnTo>
                <a:lnTo>
                  <a:pt x="12770" y="165342"/>
                </a:lnTo>
                <a:lnTo>
                  <a:pt x="14229" y="169283"/>
                </a:lnTo>
                <a:lnTo>
                  <a:pt x="15201" y="173816"/>
                </a:lnTo>
                <a:lnTo>
                  <a:pt x="15849" y="178742"/>
                </a:lnTo>
                <a:lnTo>
                  <a:pt x="16281" y="182979"/>
                </a:lnTo>
                <a:lnTo>
                  <a:pt x="16761" y="190227"/>
                </a:lnTo>
                <a:lnTo>
                  <a:pt x="16975" y="196623"/>
                </a:lnTo>
                <a:lnTo>
                  <a:pt x="17111" y="208490"/>
                </a:lnTo>
                <a:lnTo>
                  <a:pt x="18075" y="211384"/>
                </a:lnTo>
                <a:lnTo>
                  <a:pt x="21686" y="217139"/>
                </a:lnTo>
                <a:lnTo>
                  <a:pt x="23926" y="222871"/>
                </a:lnTo>
                <a:lnTo>
                  <a:pt x="24921" y="228594"/>
                </a:lnTo>
                <a:lnTo>
                  <a:pt x="25481" y="236219"/>
                </a:lnTo>
                <a:lnTo>
                  <a:pt x="25613" y="238336"/>
                </a:lnTo>
                <a:lnTo>
                  <a:pt x="28211" y="241818"/>
                </a:lnTo>
                <a:lnTo>
                  <a:pt x="30237" y="244079"/>
                </a:lnTo>
                <a:lnTo>
                  <a:pt x="32541" y="245587"/>
                </a:lnTo>
                <a:lnTo>
                  <a:pt x="37640" y="247263"/>
                </a:lnTo>
                <a:lnTo>
                  <a:pt x="41315" y="248206"/>
                </a:lnTo>
                <a:lnTo>
                  <a:pt x="44715" y="248427"/>
                </a:lnTo>
                <a:lnTo>
                  <a:pt x="49401" y="248525"/>
                </a:lnTo>
                <a:lnTo>
                  <a:pt x="80020" y="248602"/>
                </a:lnTo>
                <a:lnTo>
                  <a:pt x="83826" y="247650"/>
                </a:lnTo>
                <a:lnTo>
                  <a:pt x="88269" y="246063"/>
                </a:lnTo>
                <a:lnTo>
                  <a:pt x="93137" y="244052"/>
                </a:lnTo>
                <a:lnTo>
                  <a:pt x="97333" y="242711"/>
                </a:lnTo>
                <a:lnTo>
                  <a:pt x="101084" y="241818"/>
                </a:lnTo>
                <a:lnTo>
                  <a:pt x="104537" y="241222"/>
                </a:lnTo>
                <a:lnTo>
                  <a:pt x="107791" y="239872"/>
                </a:lnTo>
                <a:lnTo>
                  <a:pt x="110913" y="238020"/>
                </a:lnTo>
                <a:lnTo>
                  <a:pt x="113947" y="235833"/>
                </a:lnTo>
                <a:lnTo>
                  <a:pt x="116922" y="233422"/>
                </a:lnTo>
                <a:lnTo>
                  <a:pt x="119858" y="230862"/>
                </a:lnTo>
                <a:lnTo>
                  <a:pt x="122768" y="228203"/>
                </a:lnTo>
                <a:lnTo>
                  <a:pt x="125661" y="226431"/>
                </a:lnTo>
                <a:lnTo>
                  <a:pt x="128541" y="225249"/>
                </a:lnTo>
                <a:lnTo>
                  <a:pt x="131414" y="224461"/>
                </a:lnTo>
                <a:lnTo>
                  <a:pt x="134282" y="222983"/>
                </a:lnTo>
                <a:lnTo>
                  <a:pt x="137146" y="221046"/>
                </a:lnTo>
                <a:lnTo>
                  <a:pt x="140009" y="218802"/>
                </a:lnTo>
                <a:lnTo>
                  <a:pt x="142869" y="216353"/>
                </a:lnTo>
                <a:lnTo>
                  <a:pt x="145728" y="213768"/>
                </a:lnTo>
                <a:lnTo>
                  <a:pt x="151445" y="208356"/>
                </a:lnTo>
                <a:lnTo>
                  <a:pt x="157162" y="202775"/>
                </a:lnTo>
                <a:lnTo>
                  <a:pt x="159067" y="199954"/>
                </a:lnTo>
                <a:lnTo>
                  <a:pt x="161184" y="194279"/>
                </a:lnTo>
                <a:lnTo>
                  <a:pt x="162125" y="188581"/>
                </a:lnTo>
                <a:lnTo>
                  <a:pt x="162376" y="185728"/>
                </a:lnTo>
                <a:lnTo>
                  <a:pt x="163495" y="182874"/>
                </a:lnTo>
                <a:lnTo>
                  <a:pt x="167280" y="177163"/>
                </a:lnTo>
                <a:lnTo>
                  <a:pt x="169597" y="171449"/>
                </a:lnTo>
                <a:lnTo>
                  <a:pt x="171450" y="16287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905"/>
          <p:cNvSpPr/>
          <p:nvPr/>
        </p:nvSpPr>
        <p:spPr>
          <a:xfrm>
            <a:off x="4683474" y="835819"/>
            <a:ext cx="17115" cy="28576"/>
          </a:xfrm>
          <a:custGeom>
            <a:avLst/>
            <a:gdLst/>
            <a:ahLst/>
            <a:cxnLst/>
            <a:rect l="0" t="0" r="0" b="0"/>
            <a:pathLst>
              <a:path w="17115" h="34291">
                <a:moveTo>
                  <a:pt x="8542" y="34290"/>
                </a:moveTo>
                <a:lnTo>
                  <a:pt x="3991" y="34290"/>
                </a:lnTo>
                <a:lnTo>
                  <a:pt x="2650" y="33338"/>
                </a:lnTo>
                <a:lnTo>
                  <a:pt x="1756" y="31750"/>
                </a:lnTo>
                <a:lnTo>
                  <a:pt x="322" y="26909"/>
                </a:lnTo>
                <a:lnTo>
                  <a:pt x="205" y="25559"/>
                </a:lnTo>
                <a:lnTo>
                  <a:pt x="126" y="23707"/>
                </a:lnTo>
                <a:lnTo>
                  <a:pt x="0" y="18441"/>
                </a:lnTo>
                <a:lnTo>
                  <a:pt x="942" y="17057"/>
                </a:lnTo>
                <a:lnTo>
                  <a:pt x="2523" y="15181"/>
                </a:lnTo>
                <a:lnTo>
                  <a:pt x="7353" y="9878"/>
                </a:lnTo>
                <a:lnTo>
                  <a:pt x="17114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906"/>
          <p:cNvSpPr/>
          <p:nvPr/>
        </p:nvSpPr>
        <p:spPr>
          <a:xfrm>
            <a:off x="4992053" y="942974"/>
            <a:ext cx="205741" cy="21433"/>
          </a:xfrm>
          <a:custGeom>
            <a:avLst/>
            <a:gdLst/>
            <a:ahLst/>
            <a:cxnLst/>
            <a:rect l="0" t="0" r="0" b="0"/>
            <a:pathLst>
              <a:path w="205741" h="25719">
                <a:moveTo>
                  <a:pt x="0" y="25718"/>
                </a:moveTo>
                <a:lnTo>
                  <a:pt x="8219" y="17499"/>
                </a:lnTo>
                <a:lnTo>
                  <a:pt x="13019" y="17250"/>
                </a:lnTo>
                <a:lnTo>
                  <a:pt x="25024" y="17177"/>
                </a:lnTo>
                <a:lnTo>
                  <a:pt x="29065" y="16214"/>
                </a:lnTo>
                <a:lnTo>
                  <a:pt x="32712" y="14619"/>
                </a:lnTo>
                <a:lnTo>
                  <a:pt x="36096" y="12604"/>
                </a:lnTo>
                <a:lnTo>
                  <a:pt x="40256" y="11260"/>
                </a:lnTo>
                <a:lnTo>
                  <a:pt x="44935" y="10365"/>
                </a:lnTo>
                <a:lnTo>
                  <a:pt x="49959" y="9767"/>
                </a:lnTo>
                <a:lnTo>
                  <a:pt x="55214" y="9369"/>
                </a:lnTo>
                <a:lnTo>
                  <a:pt x="60622" y="9104"/>
                </a:lnTo>
                <a:lnTo>
                  <a:pt x="71711" y="8809"/>
                </a:lnTo>
                <a:lnTo>
                  <a:pt x="117168" y="8582"/>
                </a:lnTo>
                <a:lnTo>
                  <a:pt x="121927" y="7627"/>
                </a:lnTo>
                <a:lnTo>
                  <a:pt x="126053" y="6037"/>
                </a:lnTo>
                <a:lnTo>
                  <a:pt x="129755" y="4025"/>
                </a:lnTo>
                <a:lnTo>
                  <a:pt x="134128" y="2683"/>
                </a:lnTo>
                <a:lnTo>
                  <a:pt x="138949" y="1789"/>
                </a:lnTo>
                <a:lnTo>
                  <a:pt x="144068" y="1193"/>
                </a:lnTo>
                <a:lnTo>
                  <a:pt x="149385" y="795"/>
                </a:lnTo>
                <a:lnTo>
                  <a:pt x="154835" y="531"/>
                </a:lnTo>
                <a:lnTo>
                  <a:pt x="169067" y="158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907"/>
          <p:cNvSpPr/>
          <p:nvPr/>
        </p:nvSpPr>
        <p:spPr>
          <a:xfrm>
            <a:off x="5017770" y="1035844"/>
            <a:ext cx="205740" cy="21433"/>
          </a:xfrm>
          <a:custGeom>
            <a:avLst/>
            <a:gdLst/>
            <a:ahLst/>
            <a:cxnLst/>
            <a:rect l="0" t="0" r="0" b="0"/>
            <a:pathLst>
              <a:path w="205740" h="25719">
                <a:moveTo>
                  <a:pt x="0" y="25718"/>
                </a:moveTo>
                <a:lnTo>
                  <a:pt x="11931" y="25718"/>
                </a:lnTo>
                <a:lnTo>
                  <a:pt x="14622" y="24765"/>
                </a:lnTo>
                <a:lnTo>
                  <a:pt x="17368" y="23178"/>
                </a:lnTo>
                <a:lnTo>
                  <a:pt x="20151" y="21167"/>
                </a:lnTo>
                <a:lnTo>
                  <a:pt x="23911" y="19826"/>
                </a:lnTo>
                <a:lnTo>
                  <a:pt x="28323" y="18932"/>
                </a:lnTo>
                <a:lnTo>
                  <a:pt x="33170" y="18337"/>
                </a:lnTo>
                <a:lnTo>
                  <a:pt x="38305" y="17939"/>
                </a:lnTo>
                <a:lnTo>
                  <a:pt x="43634" y="17675"/>
                </a:lnTo>
                <a:lnTo>
                  <a:pt x="54635" y="17380"/>
                </a:lnTo>
                <a:lnTo>
                  <a:pt x="65874" y="17250"/>
                </a:lnTo>
                <a:lnTo>
                  <a:pt x="71539" y="16262"/>
                </a:lnTo>
                <a:lnTo>
                  <a:pt x="77220" y="14652"/>
                </a:lnTo>
                <a:lnTo>
                  <a:pt x="82912" y="12625"/>
                </a:lnTo>
                <a:lnTo>
                  <a:pt x="88612" y="11274"/>
                </a:lnTo>
                <a:lnTo>
                  <a:pt x="94317" y="10374"/>
                </a:lnTo>
                <a:lnTo>
                  <a:pt x="100025" y="9773"/>
                </a:lnTo>
                <a:lnTo>
                  <a:pt x="105736" y="9373"/>
                </a:lnTo>
                <a:lnTo>
                  <a:pt x="111448" y="9106"/>
                </a:lnTo>
                <a:lnTo>
                  <a:pt x="122875" y="8810"/>
                </a:lnTo>
                <a:lnTo>
                  <a:pt x="134303" y="8678"/>
                </a:lnTo>
                <a:lnTo>
                  <a:pt x="139066" y="7690"/>
                </a:lnTo>
                <a:lnTo>
                  <a:pt x="143193" y="6079"/>
                </a:lnTo>
                <a:lnTo>
                  <a:pt x="146897" y="4053"/>
                </a:lnTo>
                <a:lnTo>
                  <a:pt x="150319" y="2702"/>
                </a:lnTo>
                <a:lnTo>
                  <a:pt x="153552" y="1801"/>
                </a:lnTo>
                <a:lnTo>
                  <a:pt x="156661" y="1201"/>
                </a:lnTo>
                <a:lnTo>
                  <a:pt x="160637" y="801"/>
                </a:lnTo>
                <a:lnTo>
                  <a:pt x="165195" y="534"/>
                </a:lnTo>
                <a:lnTo>
                  <a:pt x="174384" y="237"/>
                </a:lnTo>
                <a:lnTo>
                  <a:pt x="188045" y="47"/>
                </a:lnTo>
                <a:lnTo>
                  <a:pt x="205739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908"/>
          <p:cNvSpPr/>
          <p:nvPr/>
        </p:nvSpPr>
        <p:spPr>
          <a:xfrm>
            <a:off x="5343525" y="785813"/>
            <a:ext cx="805816" cy="378611"/>
          </a:xfrm>
          <a:custGeom>
            <a:avLst/>
            <a:gdLst/>
            <a:ahLst/>
            <a:cxnLst/>
            <a:rect l="0" t="0" r="0" b="0"/>
            <a:pathLst>
              <a:path w="805816" h="454333">
                <a:moveTo>
                  <a:pt x="0" y="300037"/>
                </a:moveTo>
                <a:lnTo>
                  <a:pt x="7380" y="300037"/>
                </a:lnTo>
                <a:lnTo>
                  <a:pt x="7778" y="300990"/>
                </a:lnTo>
                <a:lnTo>
                  <a:pt x="8219" y="304588"/>
                </a:lnTo>
                <a:lnTo>
                  <a:pt x="9289" y="306881"/>
                </a:lnTo>
                <a:lnTo>
                  <a:pt x="14394" y="314659"/>
                </a:lnTo>
                <a:lnTo>
                  <a:pt x="17282" y="322996"/>
                </a:lnTo>
                <a:lnTo>
                  <a:pt x="23747" y="331499"/>
                </a:lnTo>
                <a:lnTo>
                  <a:pt x="34465" y="342905"/>
                </a:lnTo>
                <a:lnTo>
                  <a:pt x="37264" y="345761"/>
                </a:lnTo>
                <a:lnTo>
                  <a:pt x="39130" y="348617"/>
                </a:lnTo>
                <a:lnTo>
                  <a:pt x="44665" y="362585"/>
                </a:lnTo>
                <a:lnTo>
                  <a:pt x="49378" y="371651"/>
                </a:lnTo>
                <a:lnTo>
                  <a:pt x="54648" y="378856"/>
                </a:lnTo>
                <a:lnTo>
                  <a:pt x="56434" y="383063"/>
                </a:lnTo>
                <a:lnTo>
                  <a:pt x="59901" y="397133"/>
                </a:lnTo>
                <a:lnTo>
                  <a:pt x="64087" y="404468"/>
                </a:lnTo>
                <a:lnTo>
                  <a:pt x="74536" y="416938"/>
                </a:lnTo>
                <a:lnTo>
                  <a:pt x="85772" y="428574"/>
                </a:lnTo>
                <a:lnTo>
                  <a:pt x="88614" y="431448"/>
                </a:lnTo>
                <a:lnTo>
                  <a:pt x="90508" y="434317"/>
                </a:lnTo>
                <a:lnTo>
                  <a:pt x="92613" y="440045"/>
                </a:lnTo>
                <a:lnTo>
                  <a:pt x="94127" y="441953"/>
                </a:lnTo>
                <a:lnTo>
                  <a:pt x="96089" y="443225"/>
                </a:lnTo>
                <a:lnTo>
                  <a:pt x="98349" y="444073"/>
                </a:lnTo>
                <a:lnTo>
                  <a:pt x="103401" y="447556"/>
                </a:lnTo>
                <a:lnTo>
                  <a:pt x="110972" y="453945"/>
                </a:lnTo>
                <a:lnTo>
                  <a:pt x="119649" y="454332"/>
                </a:lnTo>
                <a:lnTo>
                  <a:pt x="119906" y="449788"/>
                </a:lnTo>
                <a:lnTo>
                  <a:pt x="120895" y="447496"/>
                </a:lnTo>
                <a:lnTo>
                  <a:pt x="124534" y="442409"/>
                </a:lnTo>
                <a:lnTo>
                  <a:pt x="125884" y="438767"/>
                </a:lnTo>
                <a:lnTo>
                  <a:pt x="127786" y="425491"/>
                </a:lnTo>
                <a:lnTo>
                  <a:pt x="128350" y="414150"/>
                </a:lnTo>
                <a:lnTo>
                  <a:pt x="128556" y="388219"/>
                </a:lnTo>
                <a:lnTo>
                  <a:pt x="131113" y="377011"/>
                </a:lnTo>
                <a:lnTo>
                  <a:pt x="134472" y="365680"/>
                </a:lnTo>
                <a:lnTo>
                  <a:pt x="135965" y="354294"/>
                </a:lnTo>
                <a:lnTo>
                  <a:pt x="136629" y="342884"/>
                </a:lnTo>
                <a:lnTo>
                  <a:pt x="136924" y="330510"/>
                </a:lnTo>
                <a:lnTo>
                  <a:pt x="137159" y="242918"/>
                </a:lnTo>
                <a:lnTo>
                  <a:pt x="134619" y="228931"/>
                </a:lnTo>
                <a:lnTo>
                  <a:pt x="132608" y="221200"/>
                </a:lnTo>
                <a:lnTo>
                  <a:pt x="130374" y="207531"/>
                </a:lnTo>
                <a:lnTo>
                  <a:pt x="129381" y="195106"/>
                </a:lnTo>
                <a:lnTo>
                  <a:pt x="128940" y="183233"/>
                </a:lnTo>
                <a:lnTo>
                  <a:pt x="126204" y="171607"/>
                </a:lnTo>
                <a:lnTo>
                  <a:pt x="122766" y="160089"/>
                </a:lnTo>
                <a:lnTo>
                  <a:pt x="121237" y="148621"/>
                </a:lnTo>
                <a:lnTo>
                  <a:pt x="120558" y="137173"/>
                </a:lnTo>
                <a:lnTo>
                  <a:pt x="120377" y="131454"/>
                </a:lnTo>
                <a:lnTo>
                  <a:pt x="119303" y="126688"/>
                </a:lnTo>
                <a:lnTo>
                  <a:pt x="114195" y="114478"/>
                </a:lnTo>
                <a:lnTo>
                  <a:pt x="112665" y="104536"/>
                </a:lnTo>
                <a:lnTo>
                  <a:pt x="111986" y="93768"/>
                </a:lnTo>
                <a:lnTo>
                  <a:pt x="111603" y="79535"/>
                </a:lnTo>
                <a:lnTo>
                  <a:pt x="111446" y="43454"/>
                </a:lnTo>
                <a:lnTo>
                  <a:pt x="111442" y="0"/>
                </a:lnTo>
                <a:lnTo>
                  <a:pt x="132754" y="0"/>
                </a:lnTo>
                <a:lnTo>
                  <a:pt x="135175" y="952"/>
                </a:lnTo>
                <a:lnTo>
                  <a:pt x="143133" y="5891"/>
                </a:lnTo>
                <a:lnTo>
                  <a:pt x="152645" y="8219"/>
                </a:lnTo>
                <a:lnTo>
                  <a:pt x="174721" y="8551"/>
                </a:lnTo>
                <a:lnTo>
                  <a:pt x="504232" y="8572"/>
                </a:lnTo>
                <a:lnTo>
                  <a:pt x="524776" y="6032"/>
                </a:lnTo>
                <a:lnTo>
                  <a:pt x="545653" y="2681"/>
                </a:lnTo>
                <a:lnTo>
                  <a:pt x="564458" y="1191"/>
                </a:lnTo>
                <a:lnTo>
                  <a:pt x="584880" y="529"/>
                </a:lnTo>
                <a:lnTo>
                  <a:pt x="642356" y="46"/>
                </a:lnTo>
                <a:lnTo>
                  <a:pt x="805815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909"/>
          <p:cNvSpPr/>
          <p:nvPr/>
        </p:nvSpPr>
        <p:spPr>
          <a:xfrm>
            <a:off x="5566546" y="985838"/>
            <a:ext cx="222751" cy="11260"/>
          </a:xfrm>
          <a:custGeom>
            <a:avLst/>
            <a:gdLst/>
            <a:ahLst/>
            <a:cxnLst/>
            <a:rect l="0" t="0" r="0" b="0"/>
            <a:pathLst>
              <a:path w="222751" h="13512">
                <a:moveTo>
                  <a:pt x="17009" y="8572"/>
                </a:moveTo>
                <a:lnTo>
                  <a:pt x="0" y="8572"/>
                </a:lnTo>
                <a:lnTo>
                  <a:pt x="12638" y="8572"/>
                </a:lnTo>
                <a:lnTo>
                  <a:pt x="15048" y="9525"/>
                </a:lnTo>
                <a:lnTo>
                  <a:pt x="17607" y="11112"/>
                </a:lnTo>
                <a:lnTo>
                  <a:pt x="20265" y="13123"/>
                </a:lnTo>
                <a:lnTo>
                  <a:pt x="22990" y="13511"/>
                </a:lnTo>
                <a:lnTo>
                  <a:pt x="25759" y="12817"/>
                </a:lnTo>
                <a:lnTo>
                  <a:pt x="28558" y="11402"/>
                </a:lnTo>
                <a:lnTo>
                  <a:pt x="32328" y="10459"/>
                </a:lnTo>
                <a:lnTo>
                  <a:pt x="36747" y="9830"/>
                </a:lnTo>
                <a:lnTo>
                  <a:pt x="41598" y="9411"/>
                </a:lnTo>
                <a:lnTo>
                  <a:pt x="46737" y="9131"/>
                </a:lnTo>
                <a:lnTo>
                  <a:pt x="57527" y="8820"/>
                </a:lnTo>
                <a:lnTo>
                  <a:pt x="102754" y="8582"/>
                </a:lnTo>
                <a:lnTo>
                  <a:pt x="142741" y="8573"/>
                </a:lnTo>
                <a:lnTo>
                  <a:pt x="148455" y="7620"/>
                </a:lnTo>
                <a:lnTo>
                  <a:pt x="154170" y="6032"/>
                </a:lnTo>
                <a:lnTo>
                  <a:pt x="159885" y="4021"/>
                </a:lnTo>
                <a:lnTo>
                  <a:pt x="164647" y="2681"/>
                </a:lnTo>
                <a:lnTo>
                  <a:pt x="168775" y="1787"/>
                </a:lnTo>
                <a:lnTo>
                  <a:pt x="172479" y="1191"/>
                </a:lnTo>
                <a:lnTo>
                  <a:pt x="176853" y="794"/>
                </a:lnTo>
                <a:lnTo>
                  <a:pt x="181674" y="529"/>
                </a:lnTo>
                <a:lnTo>
                  <a:pt x="191159" y="235"/>
                </a:lnTo>
                <a:lnTo>
                  <a:pt x="205163" y="20"/>
                </a:lnTo>
                <a:lnTo>
                  <a:pt x="22275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910"/>
          <p:cNvSpPr/>
          <p:nvPr/>
        </p:nvSpPr>
        <p:spPr>
          <a:xfrm>
            <a:off x="5849303" y="857251"/>
            <a:ext cx="68571" cy="292894"/>
          </a:xfrm>
          <a:custGeom>
            <a:avLst/>
            <a:gdLst/>
            <a:ahLst/>
            <a:cxnLst/>
            <a:rect l="0" t="0" r="0" b="0"/>
            <a:pathLst>
              <a:path w="68571" h="351473">
                <a:moveTo>
                  <a:pt x="0" y="0"/>
                </a:moveTo>
                <a:lnTo>
                  <a:pt x="7381" y="0"/>
                </a:lnTo>
                <a:lnTo>
                  <a:pt x="8731" y="952"/>
                </a:lnTo>
                <a:lnTo>
                  <a:pt x="10583" y="2539"/>
                </a:lnTo>
                <a:lnTo>
                  <a:pt x="12770" y="4550"/>
                </a:lnTo>
                <a:lnTo>
                  <a:pt x="14228" y="6843"/>
                </a:lnTo>
                <a:lnTo>
                  <a:pt x="15849" y="11931"/>
                </a:lnTo>
                <a:lnTo>
                  <a:pt x="18186" y="14622"/>
                </a:lnTo>
                <a:lnTo>
                  <a:pt x="21649" y="17368"/>
                </a:lnTo>
                <a:lnTo>
                  <a:pt x="25863" y="20151"/>
                </a:lnTo>
                <a:lnTo>
                  <a:pt x="29624" y="23911"/>
                </a:lnTo>
                <a:lnTo>
                  <a:pt x="33085" y="28323"/>
                </a:lnTo>
                <a:lnTo>
                  <a:pt x="36344" y="33169"/>
                </a:lnTo>
                <a:lnTo>
                  <a:pt x="39469" y="37353"/>
                </a:lnTo>
                <a:lnTo>
                  <a:pt x="42506" y="41094"/>
                </a:lnTo>
                <a:lnTo>
                  <a:pt x="45482" y="44541"/>
                </a:lnTo>
                <a:lnTo>
                  <a:pt x="48419" y="48744"/>
                </a:lnTo>
                <a:lnTo>
                  <a:pt x="51329" y="53451"/>
                </a:lnTo>
                <a:lnTo>
                  <a:pt x="54222" y="58494"/>
                </a:lnTo>
                <a:lnTo>
                  <a:pt x="56151" y="63761"/>
                </a:lnTo>
                <a:lnTo>
                  <a:pt x="59817" y="81228"/>
                </a:lnTo>
                <a:lnTo>
                  <a:pt x="61786" y="88441"/>
                </a:lnTo>
                <a:lnTo>
                  <a:pt x="64051" y="96108"/>
                </a:lnTo>
                <a:lnTo>
                  <a:pt x="65560" y="103125"/>
                </a:lnTo>
                <a:lnTo>
                  <a:pt x="66567" y="109707"/>
                </a:lnTo>
                <a:lnTo>
                  <a:pt x="67238" y="116000"/>
                </a:lnTo>
                <a:lnTo>
                  <a:pt x="67685" y="123053"/>
                </a:lnTo>
                <a:lnTo>
                  <a:pt x="67984" y="130613"/>
                </a:lnTo>
                <a:lnTo>
                  <a:pt x="68315" y="146633"/>
                </a:lnTo>
                <a:lnTo>
                  <a:pt x="68570" y="214347"/>
                </a:lnTo>
                <a:lnTo>
                  <a:pt x="67621" y="221955"/>
                </a:lnTo>
                <a:lnTo>
                  <a:pt x="66036" y="228933"/>
                </a:lnTo>
                <a:lnTo>
                  <a:pt x="64026" y="235489"/>
                </a:lnTo>
                <a:lnTo>
                  <a:pt x="62686" y="241765"/>
                </a:lnTo>
                <a:lnTo>
                  <a:pt x="61794" y="247854"/>
                </a:lnTo>
                <a:lnTo>
                  <a:pt x="61198" y="253818"/>
                </a:lnTo>
                <a:lnTo>
                  <a:pt x="60801" y="259700"/>
                </a:lnTo>
                <a:lnTo>
                  <a:pt x="60537" y="265525"/>
                </a:lnTo>
                <a:lnTo>
                  <a:pt x="60243" y="277079"/>
                </a:lnTo>
                <a:lnTo>
                  <a:pt x="60007" y="35147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911"/>
          <p:cNvSpPr/>
          <p:nvPr/>
        </p:nvSpPr>
        <p:spPr>
          <a:xfrm>
            <a:off x="1905952" y="2350294"/>
            <a:ext cx="60008" cy="335758"/>
          </a:xfrm>
          <a:custGeom>
            <a:avLst/>
            <a:gdLst/>
            <a:ahLst/>
            <a:cxnLst/>
            <a:rect l="0" t="0" r="0" b="0"/>
            <a:pathLst>
              <a:path w="60008" h="402909">
                <a:moveTo>
                  <a:pt x="0" y="0"/>
                </a:moveTo>
                <a:lnTo>
                  <a:pt x="0" y="74695"/>
                </a:lnTo>
                <a:lnTo>
                  <a:pt x="952" y="80277"/>
                </a:lnTo>
                <a:lnTo>
                  <a:pt x="2540" y="85903"/>
                </a:lnTo>
                <a:lnTo>
                  <a:pt x="4551" y="91559"/>
                </a:lnTo>
                <a:lnTo>
                  <a:pt x="5891" y="97234"/>
                </a:lnTo>
                <a:lnTo>
                  <a:pt x="7381" y="108620"/>
                </a:lnTo>
                <a:lnTo>
                  <a:pt x="7778" y="115276"/>
                </a:lnTo>
                <a:lnTo>
                  <a:pt x="8219" y="130291"/>
                </a:lnTo>
                <a:lnTo>
                  <a:pt x="9290" y="138296"/>
                </a:lnTo>
                <a:lnTo>
                  <a:pt x="10955" y="146490"/>
                </a:lnTo>
                <a:lnTo>
                  <a:pt x="13019" y="154810"/>
                </a:lnTo>
                <a:lnTo>
                  <a:pt x="14394" y="162262"/>
                </a:lnTo>
                <a:lnTo>
                  <a:pt x="15311" y="169135"/>
                </a:lnTo>
                <a:lnTo>
                  <a:pt x="15922" y="175621"/>
                </a:lnTo>
                <a:lnTo>
                  <a:pt x="16330" y="182804"/>
                </a:lnTo>
                <a:lnTo>
                  <a:pt x="16783" y="198403"/>
                </a:lnTo>
                <a:lnTo>
                  <a:pt x="17856" y="206564"/>
                </a:lnTo>
                <a:lnTo>
                  <a:pt x="19524" y="214862"/>
                </a:lnTo>
                <a:lnTo>
                  <a:pt x="21588" y="223251"/>
                </a:lnTo>
                <a:lnTo>
                  <a:pt x="23917" y="231702"/>
                </a:lnTo>
                <a:lnTo>
                  <a:pt x="29045" y="248711"/>
                </a:lnTo>
                <a:lnTo>
                  <a:pt x="31746" y="256295"/>
                </a:lnTo>
                <a:lnTo>
                  <a:pt x="34499" y="263256"/>
                </a:lnTo>
                <a:lnTo>
                  <a:pt x="37287" y="269802"/>
                </a:lnTo>
                <a:lnTo>
                  <a:pt x="39145" y="277023"/>
                </a:lnTo>
                <a:lnTo>
                  <a:pt x="40385" y="284694"/>
                </a:lnTo>
                <a:lnTo>
                  <a:pt x="41210" y="292666"/>
                </a:lnTo>
                <a:lnTo>
                  <a:pt x="41761" y="299886"/>
                </a:lnTo>
                <a:lnTo>
                  <a:pt x="42128" y="306604"/>
                </a:lnTo>
                <a:lnTo>
                  <a:pt x="43488" y="319149"/>
                </a:lnTo>
                <a:lnTo>
                  <a:pt x="45185" y="325161"/>
                </a:lnTo>
                <a:lnTo>
                  <a:pt x="47268" y="331074"/>
                </a:lnTo>
                <a:lnTo>
                  <a:pt x="48657" y="335968"/>
                </a:lnTo>
                <a:lnTo>
                  <a:pt x="50200" y="343947"/>
                </a:lnTo>
                <a:lnTo>
                  <a:pt x="50886" y="353208"/>
                </a:lnTo>
                <a:lnTo>
                  <a:pt x="51191" y="362721"/>
                </a:lnTo>
                <a:lnTo>
                  <a:pt x="51387" y="376590"/>
                </a:lnTo>
                <a:lnTo>
                  <a:pt x="51426" y="388501"/>
                </a:lnTo>
                <a:lnTo>
                  <a:pt x="52381" y="390446"/>
                </a:lnTo>
                <a:lnTo>
                  <a:pt x="53971" y="391743"/>
                </a:lnTo>
                <a:lnTo>
                  <a:pt x="58815" y="393823"/>
                </a:lnTo>
                <a:lnTo>
                  <a:pt x="59213" y="394946"/>
                </a:lnTo>
                <a:lnTo>
                  <a:pt x="60007" y="40290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912"/>
          <p:cNvSpPr/>
          <p:nvPr/>
        </p:nvSpPr>
        <p:spPr>
          <a:xfrm>
            <a:off x="2038174" y="2493169"/>
            <a:ext cx="390703" cy="28568"/>
          </a:xfrm>
          <a:custGeom>
            <a:avLst/>
            <a:gdLst/>
            <a:ahLst/>
            <a:cxnLst/>
            <a:rect l="0" t="0" r="0" b="0"/>
            <a:pathLst>
              <a:path w="390703" h="34282">
                <a:moveTo>
                  <a:pt x="4939" y="25718"/>
                </a:moveTo>
                <a:lnTo>
                  <a:pt x="0" y="25718"/>
                </a:lnTo>
                <a:lnTo>
                  <a:pt x="4690" y="25718"/>
                </a:lnTo>
                <a:lnTo>
                  <a:pt x="5726" y="26670"/>
                </a:lnTo>
                <a:lnTo>
                  <a:pt x="9416" y="30268"/>
                </a:lnTo>
                <a:lnTo>
                  <a:pt x="11734" y="31609"/>
                </a:lnTo>
                <a:lnTo>
                  <a:pt x="14231" y="32503"/>
                </a:lnTo>
                <a:lnTo>
                  <a:pt x="19547" y="33496"/>
                </a:lnTo>
                <a:lnTo>
                  <a:pt x="28846" y="34055"/>
                </a:lnTo>
                <a:lnTo>
                  <a:pt x="49480" y="34259"/>
                </a:lnTo>
                <a:lnTo>
                  <a:pt x="63433" y="34281"/>
                </a:lnTo>
                <a:lnTo>
                  <a:pt x="69652" y="33331"/>
                </a:lnTo>
                <a:lnTo>
                  <a:pt x="76656" y="31746"/>
                </a:lnTo>
                <a:lnTo>
                  <a:pt x="84183" y="29737"/>
                </a:lnTo>
                <a:lnTo>
                  <a:pt x="91106" y="28397"/>
                </a:lnTo>
                <a:lnTo>
                  <a:pt x="97626" y="27504"/>
                </a:lnTo>
                <a:lnTo>
                  <a:pt x="103878" y="26908"/>
                </a:lnTo>
                <a:lnTo>
                  <a:pt x="110903" y="25559"/>
                </a:lnTo>
                <a:lnTo>
                  <a:pt x="118444" y="23707"/>
                </a:lnTo>
                <a:lnTo>
                  <a:pt x="126329" y="21519"/>
                </a:lnTo>
                <a:lnTo>
                  <a:pt x="134443" y="20062"/>
                </a:lnTo>
                <a:lnTo>
                  <a:pt x="142710" y="19089"/>
                </a:lnTo>
                <a:lnTo>
                  <a:pt x="151079" y="18441"/>
                </a:lnTo>
                <a:lnTo>
                  <a:pt x="159516" y="17057"/>
                </a:lnTo>
                <a:lnTo>
                  <a:pt x="167998" y="15181"/>
                </a:lnTo>
                <a:lnTo>
                  <a:pt x="176510" y="12978"/>
                </a:lnTo>
                <a:lnTo>
                  <a:pt x="185042" y="11510"/>
                </a:lnTo>
                <a:lnTo>
                  <a:pt x="193588" y="10531"/>
                </a:lnTo>
                <a:lnTo>
                  <a:pt x="202142" y="9878"/>
                </a:lnTo>
                <a:lnTo>
                  <a:pt x="209750" y="9443"/>
                </a:lnTo>
                <a:lnTo>
                  <a:pt x="223284" y="8959"/>
                </a:lnTo>
                <a:lnTo>
                  <a:pt x="230512" y="7878"/>
                </a:lnTo>
                <a:lnTo>
                  <a:pt x="238189" y="6204"/>
                </a:lnTo>
                <a:lnTo>
                  <a:pt x="246164" y="4136"/>
                </a:lnTo>
                <a:lnTo>
                  <a:pt x="253385" y="2758"/>
                </a:lnTo>
                <a:lnTo>
                  <a:pt x="260105" y="1838"/>
                </a:lnTo>
                <a:lnTo>
                  <a:pt x="266490" y="1226"/>
                </a:lnTo>
                <a:lnTo>
                  <a:pt x="273604" y="817"/>
                </a:lnTo>
                <a:lnTo>
                  <a:pt x="289128" y="364"/>
                </a:lnTo>
                <a:lnTo>
                  <a:pt x="321540" y="48"/>
                </a:lnTo>
                <a:lnTo>
                  <a:pt x="390702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913"/>
          <p:cNvSpPr/>
          <p:nvPr/>
        </p:nvSpPr>
        <p:spPr>
          <a:xfrm>
            <a:off x="2205990" y="2421731"/>
            <a:ext cx="102871" cy="242888"/>
          </a:xfrm>
          <a:custGeom>
            <a:avLst/>
            <a:gdLst/>
            <a:ahLst/>
            <a:cxnLst/>
            <a:rect l="0" t="0" r="0" b="0"/>
            <a:pathLst>
              <a:path w="102871" h="291466">
                <a:moveTo>
                  <a:pt x="0" y="0"/>
                </a:moveTo>
                <a:lnTo>
                  <a:pt x="0" y="8220"/>
                </a:lnTo>
                <a:lnTo>
                  <a:pt x="2540" y="10955"/>
                </a:lnTo>
                <a:lnTo>
                  <a:pt x="4551" y="13019"/>
                </a:lnTo>
                <a:lnTo>
                  <a:pt x="5892" y="15347"/>
                </a:lnTo>
                <a:lnTo>
                  <a:pt x="8731" y="24126"/>
                </a:lnTo>
                <a:lnTo>
                  <a:pt x="10583" y="28467"/>
                </a:lnTo>
                <a:lnTo>
                  <a:pt x="12771" y="33266"/>
                </a:lnTo>
                <a:lnTo>
                  <a:pt x="15201" y="41137"/>
                </a:lnTo>
                <a:lnTo>
                  <a:pt x="17234" y="48763"/>
                </a:lnTo>
                <a:lnTo>
                  <a:pt x="19109" y="53464"/>
                </a:lnTo>
                <a:lnTo>
                  <a:pt x="21312" y="58503"/>
                </a:lnTo>
                <a:lnTo>
                  <a:pt x="26300" y="69181"/>
                </a:lnTo>
                <a:lnTo>
                  <a:pt x="45754" y="108620"/>
                </a:lnTo>
                <a:lnTo>
                  <a:pt x="47648" y="114323"/>
                </a:lnTo>
                <a:lnTo>
                  <a:pt x="48911" y="120031"/>
                </a:lnTo>
                <a:lnTo>
                  <a:pt x="49752" y="125740"/>
                </a:lnTo>
                <a:lnTo>
                  <a:pt x="51266" y="131452"/>
                </a:lnTo>
                <a:lnTo>
                  <a:pt x="53227" y="137165"/>
                </a:lnTo>
                <a:lnTo>
                  <a:pt x="55488" y="142878"/>
                </a:lnTo>
                <a:lnTo>
                  <a:pt x="56994" y="148592"/>
                </a:lnTo>
                <a:lnTo>
                  <a:pt x="57999" y="154306"/>
                </a:lnTo>
                <a:lnTo>
                  <a:pt x="58669" y="160021"/>
                </a:lnTo>
                <a:lnTo>
                  <a:pt x="60068" y="165736"/>
                </a:lnTo>
                <a:lnTo>
                  <a:pt x="61953" y="171451"/>
                </a:lnTo>
                <a:lnTo>
                  <a:pt x="64162" y="177166"/>
                </a:lnTo>
                <a:lnTo>
                  <a:pt x="66617" y="186055"/>
                </a:lnTo>
                <a:lnTo>
                  <a:pt x="68660" y="194134"/>
                </a:lnTo>
                <a:lnTo>
                  <a:pt x="70539" y="198955"/>
                </a:lnTo>
                <a:lnTo>
                  <a:pt x="72744" y="204074"/>
                </a:lnTo>
                <a:lnTo>
                  <a:pt x="75193" y="212302"/>
                </a:lnTo>
                <a:lnTo>
                  <a:pt x="76282" y="219134"/>
                </a:lnTo>
                <a:lnTo>
                  <a:pt x="76766" y="225346"/>
                </a:lnTo>
                <a:lnTo>
                  <a:pt x="77847" y="228335"/>
                </a:lnTo>
                <a:lnTo>
                  <a:pt x="79521" y="231281"/>
                </a:lnTo>
                <a:lnTo>
                  <a:pt x="81589" y="234197"/>
                </a:lnTo>
                <a:lnTo>
                  <a:pt x="83887" y="242518"/>
                </a:lnTo>
                <a:lnTo>
                  <a:pt x="84908" y="251613"/>
                </a:lnTo>
                <a:lnTo>
                  <a:pt x="85362" y="258830"/>
                </a:lnTo>
                <a:lnTo>
                  <a:pt x="86436" y="262089"/>
                </a:lnTo>
                <a:lnTo>
                  <a:pt x="88104" y="265213"/>
                </a:lnTo>
                <a:lnTo>
                  <a:pt x="93074" y="272521"/>
                </a:lnTo>
                <a:lnTo>
                  <a:pt x="93754" y="276061"/>
                </a:lnTo>
                <a:lnTo>
                  <a:pt x="93936" y="278338"/>
                </a:lnTo>
                <a:lnTo>
                  <a:pt x="95009" y="280809"/>
                </a:lnTo>
                <a:lnTo>
                  <a:pt x="96677" y="283408"/>
                </a:lnTo>
                <a:lnTo>
                  <a:pt x="102870" y="29146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914"/>
          <p:cNvSpPr/>
          <p:nvPr/>
        </p:nvSpPr>
        <p:spPr>
          <a:xfrm>
            <a:off x="2557472" y="2457449"/>
            <a:ext cx="214305" cy="214285"/>
          </a:xfrm>
          <a:custGeom>
            <a:avLst/>
            <a:gdLst/>
            <a:ahLst/>
            <a:cxnLst/>
            <a:rect l="0" t="0" r="0" b="0"/>
            <a:pathLst>
              <a:path w="214305" h="257142">
                <a:moveTo>
                  <a:pt x="17136" y="0"/>
                </a:moveTo>
                <a:lnTo>
                  <a:pt x="17136" y="53114"/>
                </a:lnTo>
                <a:lnTo>
                  <a:pt x="16183" y="57317"/>
                </a:lnTo>
                <a:lnTo>
                  <a:pt x="14596" y="62024"/>
                </a:lnTo>
                <a:lnTo>
                  <a:pt x="12585" y="67067"/>
                </a:lnTo>
                <a:lnTo>
                  <a:pt x="11244" y="72334"/>
                </a:lnTo>
                <a:lnTo>
                  <a:pt x="10351" y="77751"/>
                </a:lnTo>
                <a:lnTo>
                  <a:pt x="9755" y="83266"/>
                </a:lnTo>
                <a:lnTo>
                  <a:pt x="9358" y="88849"/>
                </a:lnTo>
                <a:lnTo>
                  <a:pt x="9093" y="94475"/>
                </a:lnTo>
                <a:lnTo>
                  <a:pt x="8916" y="100131"/>
                </a:lnTo>
                <a:lnTo>
                  <a:pt x="7846" y="104854"/>
                </a:lnTo>
                <a:lnTo>
                  <a:pt x="4117" y="112642"/>
                </a:lnTo>
                <a:lnTo>
                  <a:pt x="2742" y="117005"/>
                </a:lnTo>
                <a:lnTo>
                  <a:pt x="1825" y="121819"/>
                </a:lnTo>
                <a:lnTo>
                  <a:pt x="1213" y="126933"/>
                </a:lnTo>
                <a:lnTo>
                  <a:pt x="806" y="132247"/>
                </a:lnTo>
                <a:lnTo>
                  <a:pt x="534" y="137695"/>
                </a:lnTo>
                <a:lnTo>
                  <a:pt x="152" y="151924"/>
                </a:lnTo>
                <a:lnTo>
                  <a:pt x="0" y="178720"/>
                </a:lnTo>
                <a:lnTo>
                  <a:pt x="950" y="182964"/>
                </a:lnTo>
                <a:lnTo>
                  <a:pt x="5884" y="193489"/>
                </a:lnTo>
                <a:lnTo>
                  <a:pt x="7373" y="199660"/>
                </a:lnTo>
                <a:lnTo>
                  <a:pt x="10574" y="205578"/>
                </a:lnTo>
                <a:lnTo>
                  <a:pt x="15172" y="211383"/>
                </a:lnTo>
                <a:lnTo>
                  <a:pt x="20391" y="217138"/>
                </a:lnTo>
                <a:lnTo>
                  <a:pt x="23116" y="219054"/>
                </a:lnTo>
                <a:lnTo>
                  <a:pt x="28684" y="221183"/>
                </a:lnTo>
                <a:lnTo>
                  <a:pt x="34333" y="224669"/>
                </a:lnTo>
                <a:lnTo>
                  <a:pt x="40972" y="229393"/>
                </a:lnTo>
                <a:lnTo>
                  <a:pt x="45409" y="231986"/>
                </a:lnTo>
                <a:lnTo>
                  <a:pt x="50272" y="234668"/>
                </a:lnTo>
                <a:lnTo>
                  <a:pt x="54467" y="237408"/>
                </a:lnTo>
                <a:lnTo>
                  <a:pt x="58216" y="240187"/>
                </a:lnTo>
                <a:lnTo>
                  <a:pt x="61667" y="242993"/>
                </a:lnTo>
                <a:lnTo>
                  <a:pt x="68043" y="246109"/>
                </a:lnTo>
                <a:lnTo>
                  <a:pt x="71076" y="246941"/>
                </a:lnTo>
                <a:lnTo>
                  <a:pt x="75004" y="248447"/>
                </a:lnTo>
                <a:lnTo>
                  <a:pt x="79527" y="250404"/>
                </a:lnTo>
                <a:lnTo>
                  <a:pt x="84448" y="252661"/>
                </a:lnTo>
                <a:lnTo>
                  <a:pt x="88680" y="254166"/>
                </a:lnTo>
                <a:lnTo>
                  <a:pt x="92455" y="255169"/>
                </a:lnTo>
                <a:lnTo>
                  <a:pt x="95924" y="255838"/>
                </a:lnTo>
                <a:lnTo>
                  <a:pt x="102318" y="256581"/>
                </a:lnTo>
                <a:lnTo>
                  <a:pt x="105356" y="256779"/>
                </a:lnTo>
                <a:lnTo>
                  <a:pt x="113813" y="257000"/>
                </a:lnTo>
                <a:lnTo>
                  <a:pt x="125662" y="257141"/>
                </a:lnTo>
                <a:lnTo>
                  <a:pt x="127586" y="256200"/>
                </a:lnTo>
                <a:lnTo>
                  <a:pt x="132265" y="252614"/>
                </a:lnTo>
                <a:lnTo>
                  <a:pt x="134846" y="251277"/>
                </a:lnTo>
                <a:lnTo>
                  <a:pt x="140254" y="249792"/>
                </a:lnTo>
                <a:lnTo>
                  <a:pt x="145833" y="246591"/>
                </a:lnTo>
                <a:lnTo>
                  <a:pt x="151487" y="241994"/>
                </a:lnTo>
                <a:lnTo>
                  <a:pt x="157175" y="236776"/>
                </a:lnTo>
                <a:lnTo>
                  <a:pt x="162878" y="228742"/>
                </a:lnTo>
                <a:lnTo>
                  <a:pt x="165732" y="223932"/>
                </a:lnTo>
                <a:lnTo>
                  <a:pt x="168588" y="218821"/>
                </a:lnTo>
                <a:lnTo>
                  <a:pt x="174300" y="208062"/>
                </a:lnTo>
                <a:lnTo>
                  <a:pt x="177157" y="203478"/>
                </a:lnTo>
                <a:lnTo>
                  <a:pt x="182872" y="195845"/>
                </a:lnTo>
                <a:lnTo>
                  <a:pt x="185729" y="191523"/>
                </a:lnTo>
                <a:lnTo>
                  <a:pt x="188586" y="186738"/>
                </a:lnTo>
                <a:lnTo>
                  <a:pt x="191443" y="181642"/>
                </a:lnTo>
                <a:lnTo>
                  <a:pt x="197158" y="170900"/>
                </a:lnTo>
                <a:lnTo>
                  <a:pt x="200016" y="165369"/>
                </a:lnTo>
                <a:lnTo>
                  <a:pt x="202873" y="160728"/>
                </a:lnTo>
                <a:lnTo>
                  <a:pt x="208589" y="153033"/>
                </a:lnTo>
                <a:lnTo>
                  <a:pt x="211764" y="146437"/>
                </a:lnTo>
                <a:lnTo>
                  <a:pt x="214304" y="13716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915"/>
          <p:cNvSpPr/>
          <p:nvPr/>
        </p:nvSpPr>
        <p:spPr>
          <a:xfrm>
            <a:off x="2557463" y="2307431"/>
            <a:ext cx="8572" cy="50008"/>
          </a:xfrm>
          <a:custGeom>
            <a:avLst/>
            <a:gdLst/>
            <a:ahLst/>
            <a:cxnLst/>
            <a:rect l="0" t="0" r="0" b="0"/>
            <a:pathLst>
              <a:path w="8572" h="60009">
                <a:moveTo>
                  <a:pt x="8571" y="60008"/>
                </a:moveTo>
                <a:lnTo>
                  <a:pt x="4021" y="55457"/>
                </a:lnTo>
                <a:lnTo>
                  <a:pt x="2680" y="53164"/>
                </a:lnTo>
                <a:lnTo>
                  <a:pt x="1786" y="50682"/>
                </a:lnTo>
                <a:lnTo>
                  <a:pt x="352" y="44407"/>
                </a:lnTo>
                <a:lnTo>
                  <a:pt x="234" y="42940"/>
                </a:lnTo>
                <a:lnTo>
                  <a:pt x="156" y="41009"/>
                </a:lnTo>
                <a:lnTo>
                  <a:pt x="69" y="36324"/>
                </a:lnTo>
                <a:lnTo>
                  <a:pt x="0" y="5706"/>
                </a:lnTo>
                <a:lnTo>
                  <a:pt x="952" y="3804"/>
                </a:lnTo>
                <a:lnTo>
                  <a:pt x="2540" y="2536"/>
                </a:lnTo>
                <a:lnTo>
                  <a:pt x="8571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916"/>
          <p:cNvSpPr/>
          <p:nvPr/>
        </p:nvSpPr>
        <p:spPr>
          <a:xfrm>
            <a:off x="1811659" y="2773256"/>
            <a:ext cx="1200147" cy="91389"/>
          </a:xfrm>
          <a:custGeom>
            <a:avLst/>
            <a:gdLst/>
            <a:ahLst/>
            <a:cxnLst/>
            <a:rect l="0" t="0" r="0" b="0"/>
            <a:pathLst>
              <a:path w="1200147" h="109667">
                <a:moveTo>
                  <a:pt x="17142" y="109666"/>
                </a:moveTo>
                <a:lnTo>
                  <a:pt x="12591" y="109666"/>
                </a:lnTo>
                <a:lnTo>
                  <a:pt x="10297" y="108714"/>
                </a:lnTo>
                <a:lnTo>
                  <a:pt x="7816" y="107126"/>
                </a:lnTo>
                <a:lnTo>
                  <a:pt x="14" y="101107"/>
                </a:lnTo>
                <a:lnTo>
                  <a:pt x="0" y="101097"/>
                </a:lnTo>
                <a:lnTo>
                  <a:pt x="4548" y="105645"/>
                </a:lnTo>
                <a:lnTo>
                  <a:pt x="6841" y="106986"/>
                </a:lnTo>
                <a:lnTo>
                  <a:pt x="11929" y="108475"/>
                </a:lnTo>
                <a:lnTo>
                  <a:pt x="24699" y="109313"/>
                </a:lnTo>
                <a:lnTo>
                  <a:pt x="28847" y="108478"/>
                </a:lnTo>
                <a:lnTo>
                  <a:pt x="32565" y="106969"/>
                </a:lnTo>
                <a:lnTo>
                  <a:pt x="35996" y="105011"/>
                </a:lnTo>
                <a:lnTo>
                  <a:pt x="44889" y="102834"/>
                </a:lnTo>
                <a:lnTo>
                  <a:pt x="79867" y="101246"/>
                </a:lnTo>
                <a:lnTo>
                  <a:pt x="108752" y="98599"/>
                </a:lnTo>
                <a:lnTo>
                  <a:pt x="132152" y="95222"/>
                </a:lnTo>
                <a:lnTo>
                  <a:pt x="161391" y="93321"/>
                </a:lnTo>
                <a:lnTo>
                  <a:pt x="189105" y="91806"/>
                </a:lnTo>
                <a:lnTo>
                  <a:pt x="199411" y="90140"/>
                </a:lnTo>
                <a:lnTo>
                  <a:pt x="210092" y="88076"/>
                </a:lnTo>
                <a:lnTo>
                  <a:pt x="232120" y="83243"/>
                </a:lnTo>
                <a:lnTo>
                  <a:pt x="243328" y="80621"/>
                </a:lnTo>
                <a:lnTo>
                  <a:pt x="265941" y="77707"/>
                </a:lnTo>
                <a:lnTo>
                  <a:pt x="288691" y="75459"/>
                </a:lnTo>
                <a:lnTo>
                  <a:pt x="300092" y="73527"/>
                </a:lnTo>
                <a:lnTo>
                  <a:pt x="311503" y="71286"/>
                </a:lnTo>
                <a:lnTo>
                  <a:pt x="345765" y="68132"/>
                </a:lnTo>
                <a:lnTo>
                  <a:pt x="371159" y="64854"/>
                </a:lnTo>
                <a:lnTo>
                  <a:pt x="384598" y="62646"/>
                </a:lnTo>
                <a:lnTo>
                  <a:pt x="412231" y="60193"/>
                </a:lnTo>
                <a:lnTo>
                  <a:pt x="441339" y="58151"/>
                </a:lnTo>
                <a:lnTo>
                  <a:pt x="457102" y="56273"/>
                </a:lnTo>
                <a:lnTo>
                  <a:pt x="473326" y="54068"/>
                </a:lnTo>
                <a:lnTo>
                  <a:pt x="504053" y="49078"/>
                </a:lnTo>
                <a:lnTo>
                  <a:pt x="629690" y="26776"/>
                </a:lnTo>
                <a:lnTo>
                  <a:pt x="683037" y="18219"/>
                </a:lnTo>
                <a:lnTo>
                  <a:pt x="714732" y="12508"/>
                </a:lnTo>
                <a:lnTo>
                  <a:pt x="744694" y="9335"/>
                </a:lnTo>
                <a:lnTo>
                  <a:pt x="773886" y="7924"/>
                </a:lnTo>
                <a:lnTo>
                  <a:pt x="802735" y="7298"/>
                </a:lnTo>
                <a:lnTo>
                  <a:pt x="831432" y="4479"/>
                </a:lnTo>
                <a:lnTo>
                  <a:pt x="845751" y="2394"/>
                </a:lnTo>
                <a:lnTo>
                  <a:pt x="874363" y="77"/>
                </a:lnTo>
                <a:lnTo>
                  <a:pt x="902954" y="0"/>
                </a:lnTo>
                <a:lnTo>
                  <a:pt x="944873" y="4359"/>
                </a:lnTo>
                <a:lnTo>
                  <a:pt x="981846" y="6074"/>
                </a:lnTo>
                <a:lnTo>
                  <a:pt x="1025933" y="6654"/>
                </a:lnTo>
                <a:lnTo>
                  <a:pt x="1056135" y="9294"/>
                </a:lnTo>
                <a:lnTo>
                  <a:pt x="1076134" y="12669"/>
                </a:lnTo>
                <a:lnTo>
                  <a:pt x="1107035" y="14836"/>
                </a:lnTo>
                <a:lnTo>
                  <a:pt x="1122569" y="16084"/>
                </a:lnTo>
                <a:lnTo>
                  <a:pt x="1129378" y="17751"/>
                </a:lnTo>
                <a:lnTo>
                  <a:pt x="1142024" y="21190"/>
                </a:lnTo>
                <a:lnTo>
                  <a:pt x="1166892" y="23579"/>
                </a:lnTo>
                <a:lnTo>
                  <a:pt x="1176160" y="26320"/>
                </a:lnTo>
                <a:lnTo>
                  <a:pt x="1185676" y="29761"/>
                </a:lnTo>
                <a:lnTo>
                  <a:pt x="1200146" y="3251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917"/>
          <p:cNvSpPr/>
          <p:nvPr/>
        </p:nvSpPr>
        <p:spPr>
          <a:xfrm>
            <a:off x="1811655" y="2957843"/>
            <a:ext cx="368605" cy="399720"/>
          </a:xfrm>
          <a:custGeom>
            <a:avLst/>
            <a:gdLst/>
            <a:ahLst/>
            <a:cxnLst/>
            <a:rect l="0" t="0" r="0" b="0"/>
            <a:pathLst>
              <a:path w="368605" h="479664">
                <a:moveTo>
                  <a:pt x="0" y="93900"/>
                </a:moveTo>
                <a:lnTo>
                  <a:pt x="15601" y="93900"/>
                </a:lnTo>
                <a:lnTo>
                  <a:pt x="25789" y="89350"/>
                </a:lnTo>
                <a:lnTo>
                  <a:pt x="33052" y="87115"/>
                </a:lnTo>
                <a:lnTo>
                  <a:pt x="40408" y="86122"/>
                </a:lnTo>
                <a:lnTo>
                  <a:pt x="50027" y="85680"/>
                </a:lnTo>
                <a:lnTo>
                  <a:pt x="54306" y="84611"/>
                </a:lnTo>
                <a:lnTo>
                  <a:pt x="61601" y="80881"/>
                </a:lnTo>
                <a:lnTo>
                  <a:pt x="70559" y="78589"/>
                </a:lnTo>
                <a:lnTo>
                  <a:pt x="80890" y="76618"/>
                </a:lnTo>
                <a:lnTo>
                  <a:pt x="91831" y="72566"/>
                </a:lnTo>
                <a:lnTo>
                  <a:pt x="103044" y="70131"/>
                </a:lnTo>
                <a:lnTo>
                  <a:pt x="108701" y="69481"/>
                </a:lnTo>
                <a:lnTo>
                  <a:pt x="115330" y="68096"/>
                </a:lnTo>
                <a:lnTo>
                  <a:pt x="122607" y="66220"/>
                </a:lnTo>
                <a:lnTo>
                  <a:pt x="130316" y="64017"/>
                </a:lnTo>
                <a:lnTo>
                  <a:pt x="146501" y="59028"/>
                </a:lnTo>
                <a:lnTo>
                  <a:pt x="257179" y="22460"/>
                </a:lnTo>
                <a:lnTo>
                  <a:pt x="264798" y="19603"/>
                </a:lnTo>
                <a:lnTo>
                  <a:pt x="271782" y="16746"/>
                </a:lnTo>
                <a:lnTo>
                  <a:pt x="278343" y="13889"/>
                </a:lnTo>
                <a:lnTo>
                  <a:pt x="284622" y="11984"/>
                </a:lnTo>
                <a:lnTo>
                  <a:pt x="290713" y="10715"/>
                </a:lnTo>
                <a:lnTo>
                  <a:pt x="296679" y="9868"/>
                </a:lnTo>
                <a:lnTo>
                  <a:pt x="302561" y="8351"/>
                </a:lnTo>
                <a:lnTo>
                  <a:pt x="308388" y="6388"/>
                </a:lnTo>
                <a:lnTo>
                  <a:pt x="318989" y="2618"/>
                </a:lnTo>
                <a:lnTo>
                  <a:pt x="326876" y="943"/>
                </a:lnTo>
                <a:lnTo>
                  <a:pt x="336096" y="198"/>
                </a:lnTo>
                <a:lnTo>
                  <a:pt x="341221" y="0"/>
                </a:lnTo>
                <a:lnTo>
                  <a:pt x="345591" y="820"/>
                </a:lnTo>
                <a:lnTo>
                  <a:pt x="356292" y="5572"/>
                </a:lnTo>
                <a:lnTo>
                  <a:pt x="362505" y="7018"/>
                </a:lnTo>
                <a:lnTo>
                  <a:pt x="364543" y="8356"/>
                </a:lnTo>
                <a:lnTo>
                  <a:pt x="365901" y="10201"/>
                </a:lnTo>
                <a:lnTo>
                  <a:pt x="366807" y="12383"/>
                </a:lnTo>
                <a:lnTo>
                  <a:pt x="368081" y="20005"/>
                </a:lnTo>
                <a:lnTo>
                  <a:pt x="368512" y="32067"/>
                </a:lnTo>
                <a:lnTo>
                  <a:pt x="368604" y="57265"/>
                </a:lnTo>
                <a:lnTo>
                  <a:pt x="366072" y="68410"/>
                </a:lnTo>
                <a:lnTo>
                  <a:pt x="362724" y="79714"/>
                </a:lnTo>
                <a:lnTo>
                  <a:pt x="361236" y="91087"/>
                </a:lnTo>
                <a:lnTo>
                  <a:pt x="360575" y="105033"/>
                </a:lnTo>
                <a:lnTo>
                  <a:pt x="360398" y="112752"/>
                </a:lnTo>
                <a:lnTo>
                  <a:pt x="359328" y="120755"/>
                </a:lnTo>
                <a:lnTo>
                  <a:pt x="357662" y="128949"/>
                </a:lnTo>
                <a:lnTo>
                  <a:pt x="355599" y="137268"/>
                </a:lnTo>
                <a:lnTo>
                  <a:pt x="354224" y="145672"/>
                </a:lnTo>
                <a:lnTo>
                  <a:pt x="353307" y="154132"/>
                </a:lnTo>
                <a:lnTo>
                  <a:pt x="352695" y="162630"/>
                </a:lnTo>
                <a:lnTo>
                  <a:pt x="351336" y="171153"/>
                </a:lnTo>
                <a:lnTo>
                  <a:pt x="349476" y="179692"/>
                </a:lnTo>
                <a:lnTo>
                  <a:pt x="347284" y="188242"/>
                </a:lnTo>
                <a:lnTo>
                  <a:pt x="345823" y="196800"/>
                </a:lnTo>
                <a:lnTo>
                  <a:pt x="344849" y="205363"/>
                </a:lnTo>
                <a:lnTo>
                  <a:pt x="344199" y="213928"/>
                </a:lnTo>
                <a:lnTo>
                  <a:pt x="342814" y="222496"/>
                </a:lnTo>
                <a:lnTo>
                  <a:pt x="340938" y="231066"/>
                </a:lnTo>
                <a:lnTo>
                  <a:pt x="338735" y="239636"/>
                </a:lnTo>
                <a:lnTo>
                  <a:pt x="337265" y="248208"/>
                </a:lnTo>
                <a:lnTo>
                  <a:pt x="336286" y="256779"/>
                </a:lnTo>
                <a:lnTo>
                  <a:pt x="335634" y="265352"/>
                </a:lnTo>
                <a:lnTo>
                  <a:pt x="334246" y="274876"/>
                </a:lnTo>
                <a:lnTo>
                  <a:pt x="332368" y="285036"/>
                </a:lnTo>
                <a:lnTo>
                  <a:pt x="330164" y="295619"/>
                </a:lnTo>
                <a:lnTo>
                  <a:pt x="328694" y="305532"/>
                </a:lnTo>
                <a:lnTo>
                  <a:pt x="327715" y="314998"/>
                </a:lnTo>
                <a:lnTo>
                  <a:pt x="327062" y="324166"/>
                </a:lnTo>
                <a:lnTo>
                  <a:pt x="325674" y="333136"/>
                </a:lnTo>
                <a:lnTo>
                  <a:pt x="323796" y="341973"/>
                </a:lnTo>
                <a:lnTo>
                  <a:pt x="321592" y="350722"/>
                </a:lnTo>
                <a:lnTo>
                  <a:pt x="319142" y="365523"/>
                </a:lnTo>
                <a:lnTo>
                  <a:pt x="318054" y="378452"/>
                </a:lnTo>
                <a:lnTo>
                  <a:pt x="317570" y="390547"/>
                </a:lnTo>
                <a:lnTo>
                  <a:pt x="317298" y="408067"/>
                </a:lnTo>
                <a:lnTo>
                  <a:pt x="314694" y="419585"/>
                </a:lnTo>
                <a:lnTo>
                  <a:pt x="311314" y="431054"/>
                </a:lnTo>
                <a:lnTo>
                  <a:pt x="309812" y="442501"/>
                </a:lnTo>
                <a:lnTo>
                  <a:pt x="308966" y="455105"/>
                </a:lnTo>
                <a:lnTo>
                  <a:pt x="308681" y="467897"/>
                </a:lnTo>
                <a:lnTo>
                  <a:pt x="308610" y="47966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918"/>
          <p:cNvSpPr/>
          <p:nvPr/>
        </p:nvSpPr>
        <p:spPr>
          <a:xfrm>
            <a:off x="2283142" y="3150394"/>
            <a:ext cx="197168" cy="21433"/>
          </a:xfrm>
          <a:custGeom>
            <a:avLst/>
            <a:gdLst/>
            <a:ahLst/>
            <a:cxnLst/>
            <a:rect l="0" t="0" r="0" b="0"/>
            <a:pathLst>
              <a:path w="197168" h="25719">
                <a:moveTo>
                  <a:pt x="0" y="25718"/>
                </a:moveTo>
                <a:lnTo>
                  <a:pt x="0" y="21167"/>
                </a:lnTo>
                <a:lnTo>
                  <a:pt x="952" y="19826"/>
                </a:lnTo>
                <a:lnTo>
                  <a:pt x="2540" y="18932"/>
                </a:lnTo>
                <a:lnTo>
                  <a:pt x="4551" y="18337"/>
                </a:lnTo>
                <a:lnTo>
                  <a:pt x="9325" y="17675"/>
                </a:lnTo>
                <a:lnTo>
                  <a:pt x="14622" y="17381"/>
                </a:lnTo>
                <a:lnTo>
                  <a:pt x="20151" y="17250"/>
                </a:lnTo>
                <a:lnTo>
                  <a:pt x="44541" y="17154"/>
                </a:lnTo>
                <a:lnTo>
                  <a:pt x="48744" y="16199"/>
                </a:lnTo>
                <a:lnTo>
                  <a:pt x="53451" y="14609"/>
                </a:lnTo>
                <a:lnTo>
                  <a:pt x="58494" y="12597"/>
                </a:lnTo>
                <a:lnTo>
                  <a:pt x="63761" y="11256"/>
                </a:lnTo>
                <a:lnTo>
                  <a:pt x="69177" y="10361"/>
                </a:lnTo>
                <a:lnTo>
                  <a:pt x="74693" y="9765"/>
                </a:lnTo>
                <a:lnTo>
                  <a:pt x="79323" y="9367"/>
                </a:lnTo>
                <a:lnTo>
                  <a:pt x="83362" y="9103"/>
                </a:lnTo>
                <a:lnTo>
                  <a:pt x="87007" y="8926"/>
                </a:lnTo>
                <a:lnTo>
                  <a:pt x="91342" y="7856"/>
                </a:lnTo>
                <a:lnTo>
                  <a:pt x="96137" y="6189"/>
                </a:lnTo>
                <a:lnTo>
                  <a:pt x="101239" y="4126"/>
                </a:lnTo>
                <a:lnTo>
                  <a:pt x="106545" y="2751"/>
                </a:lnTo>
                <a:lnTo>
                  <a:pt x="111988" y="1834"/>
                </a:lnTo>
                <a:lnTo>
                  <a:pt x="117521" y="1223"/>
                </a:lnTo>
                <a:lnTo>
                  <a:pt x="123115" y="815"/>
                </a:lnTo>
                <a:lnTo>
                  <a:pt x="128749" y="544"/>
                </a:lnTo>
                <a:lnTo>
                  <a:pt x="143240" y="161"/>
                </a:lnTo>
                <a:lnTo>
                  <a:pt x="178170" y="4"/>
                </a:lnTo>
                <a:lnTo>
                  <a:pt x="197167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919"/>
          <p:cNvSpPr/>
          <p:nvPr/>
        </p:nvSpPr>
        <p:spPr>
          <a:xfrm>
            <a:off x="2609250" y="3064668"/>
            <a:ext cx="162526" cy="199928"/>
          </a:xfrm>
          <a:custGeom>
            <a:avLst/>
            <a:gdLst/>
            <a:ahLst/>
            <a:cxnLst/>
            <a:rect l="0" t="0" r="0" b="0"/>
            <a:pathLst>
              <a:path w="162526" h="239914">
                <a:moveTo>
                  <a:pt x="8219" y="0"/>
                </a:moveTo>
                <a:lnTo>
                  <a:pt x="0" y="0"/>
                </a:lnTo>
                <a:lnTo>
                  <a:pt x="4302" y="4551"/>
                </a:lnTo>
                <a:lnTo>
                  <a:pt x="7059" y="7381"/>
                </a:lnTo>
                <a:lnTo>
                  <a:pt x="7704" y="10583"/>
                </a:lnTo>
                <a:lnTo>
                  <a:pt x="7876" y="12770"/>
                </a:lnTo>
                <a:lnTo>
                  <a:pt x="8943" y="15181"/>
                </a:lnTo>
                <a:lnTo>
                  <a:pt x="12668" y="20400"/>
                </a:lnTo>
                <a:lnTo>
                  <a:pt x="14043" y="24077"/>
                </a:lnTo>
                <a:lnTo>
                  <a:pt x="14959" y="28434"/>
                </a:lnTo>
                <a:lnTo>
                  <a:pt x="15570" y="33243"/>
                </a:lnTo>
                <a:lnTo>
                  <a:pt x="15978" y="37403"/>
                </a:lnTo>
                <a:lnTo>
                  <a:pt x="16430" y="44563"/>
                </a:lnTo>
                <a:lnTo>
                  <a:pt x="16631" y="53461"/>
                </a:lnTo>
                <a:lnTo>
                  <a:pt x="16792" y="169784"/>
                </a:lnTo>
                <a:lnTo>
                  <a:pt x="17744" y="174150"/>
                </a:lnTo>
                <a:lnTo>
                  <a:pt x="22683" y="184844"/>
                </a:lnTo>
                <a:lnTo>
                  <a:pt x="24173" y="191056"/>
                </a:lnTo>
                <a:lnTo>
                  <a:pt x="24835" y="196991"/>
                </a:lnTo>
                <a:lnTo>
                  <a:pt x="25012" y="199907"/>
                </a:lnTo>
                <a:lnTo>
                  <a:pt x="26081" y="202804"/>
                </a:lnTo>
                <a:lnTo>
                  <a:pt x="29811" y="208563"/>
                </a:lnTo>
                <a:lnTo>
                  <a:pt x="32103" y="214297"/>
                </a:lnTo>
                <a:lnTo>
                  <a:pt x="32714" y="217160"/>
                </a:lnTo>
                <a:lnTo>
                  <a:pt x="35934" y="222881"/>
                </a:lnTo>
                <a:lnTo>
                  <a:pt x="38126" y="225739"/>
                </a:lnTo>
                <a:lnTo>
                  <a:pt x="40539" y="227646"/>
                </a:lnTo>
                <a:lnTo>
                  <a:pt x="43101" y="228916"/>
                </a:lnTo>
                <a:lnTo>
                  <a:pt x="45761" y="229763"/>
                </a:lnTo>
                <a:lnTo>
                  <a:pt x="49440" y="231281"/>
                </a:lnTo>
                <a:lnTo>
                  <a:pt x="53797" y="233245"/>
                </a:lnTo>
                <a:lnTo>
                  <a:pt x="58607" y="235506"/>
                </a:lnTo>
                <a:lnTo>
                  <a:pt x="62766" y="237014"/>
                </a:lnTo>
                <a:lnTo>
                  <a:pt x="66492" y="238020"/>
                </a:lnTo>
                <a:lnTo>
                  <a:pt x="69927" y="238690"/>
                </a:lnTo>
                <a:lnTo>
                  <a:pt x="73171" y="239136"/>
                </a:lnTo>
                <a:lnTo>
                  <a:pt x="76285" y="239434"/>
                </a:lnTo>
                <a:lnTo>
                  <a:pt x="79314" y="239633"/>
                </a:lnTo>
                <a:lnTo>
                  <a:pt x="82286" y="239765"/>
                </a:lnTo>
                <a:lnTo>
                  <a:pt x="88128" y="239913"/>
                </a:lnTo>
                <a:lnTo>
                  <a:pt x="91019" y="238999"/>
                </a:lnTo>
                <a:lnTo>
                  <a:pt x="93899" y="237438"/>
                </a:lnTo>
                <a:lnTo>
                  <a:pt x="96772" y="235444"/>
                </a:lnTo>
                <a:lnTo>
                  <a:pt x="99639" y="234116"/>
                </a:lnTo>
                <a:lnTo>
                  <a:pt x="102504" y="233229"/>
                </a:lnTo>
                <a:lnTo>
                  <a:pt x="105366" y="232639"/>
                </a:lnTo>
                <a:lnTo>
                  <a:pt x="108226" y="231293"/>
                </a:lnTo>
                <a:lnTo>
                  <a:pt x="111086" y="229443"/>
                </a:lnTo>
                <a:lnTo>
                  <a:pt x="113944" y="227257"/>
                </a:lnTo>
                <a:lnTo>
                  <a:pt x="116803" y="225800"/>
                </a:lnTo>
                <a:lnTo>
                  <a:pt x="119661" y="224828"/>
                </a:lnTo>
                <a:lnTo>
                  <a:pt x="122519" y="224181"/>
                </a:lnTo>
                <a:lnTo>
                  <a:pt x="126329" y="221844"/>
                </a:lnTo>
                <a:lnTo>
                  <a:pt x="130774" y="218381"/>
                </a:lnTo>
                <a:lnTo>
                  <a:pt x="135642" y="214167"/>
                </a:lnTo>
                <a:lnTo>
                  <a:pt x="139841" y="210406"/>
                </a:lnTo>
                <a:lnTo>
                  <a:pt x="147045" y="203686"/>
                </a:lnTo>
                <a:lnTo>
                  <a:pt x="156456" y="194548"/>
                </a:lnTo>
                <a:lnTo>
                  <a:pt x="158479" y="191611"/>
                </a:lnTo>
                <a:lnTo>
                  <a:pt x="159828" y="188701"/>
                </a:lnTo>
                <a:lnTo>
                  <a:pt x="162525" y="18002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PenAnnotation920"/>
          <p:cNvSpPr/>
          <p:nvPr/>
        </p:nvSpPr>
        <p:spPr>
          <a:xfrm>
            <a:off x="2586820" y="2921794"/>
            <a:ext cx="22079" cy="42863"/>
          </a:xfrm>
          <a:custGeom>
            <a:avLst/>
            <a:gdLst/>
            <a:ahLst/>
            <a:cxnLst/>
            <a:rect l="0" t="0" r="0" b="0"/>
            <a:pathLst>
              <a:path w="22079" h="51436">
                <a:moveTo>
                  <a:pt x="22078" y="51435"/>
                </a:moveTo>
                <a:lnTo>
                  <a:pt x="9059" y="38416"/>
                </a:lnTo>
                <a:lnTo>
                  <a:pt x="7684" y="36088"/>
                </a:lnTo>
                <a:lnTo>
                  <a:pt x="6767" y="33584"/>
                </a:lnTo>
                <a:lnTo>
                  <a:pt x="6155" y="30962"/>
                </a:lnTo>
                <a:lnTo>
                  <a:pt x="5748" y="28261"/>
                </a:lnTo>
                <a:lnTo>
                  <a:pt x="5476" y="25509"/>
                </a:lnTo>
                <a:lnTo>
                  <a:pt x="5041" y="18797"/>
                </a:lnTo>
                <a:lnTo>
                  <a:pt x="4981" y="15340"/>
                </a:lnTo>
                <a:lnTo>
                  <a:pt x="4965" y="13084"/>
                </a:lnTo>
                <a:lnTo>
                  <a:pt x="4002" y="10627"/>
                </a:lnTo>
                <a:lnTo>
                  <a:pt x="2407" y="8038"/>
                </a:lnTo>
                <a:lnTo>
                  <a:pt x="392" y="5358"/>
                </a:lnTo>
                <a:lnTo>
                  <a:pt x="0" y="3572"/>
                </a:lnTo>
                <a:lnTo>
                  <a:pt x="692" y="2381"/>
                </a:lnTo>
                <a:lnTo>
                  <a:pt x="2106" y="1588"/>
                </a:lnTo>
                <a:lnTo>
                  <a:pt x="4000" y="1059"/>
                </a:lnTo>
                <a:lnTo>
                  <a:pt x="6216" y="706"/>
                </a:lnTo>
                <a:lnTo>
                  <a:pt x="12066" y="140"/>
                </a:lnTo>
                <a:lnTo>
                  <a:pt x="13498" y="93"/>
                </a:lnTo>
                <a:lnTo>
                  <a:pt x="22078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PenAnnotation921"/>
          <p:cNvSpPr/>
          <p:nvPr/>
        </p:nvSpPr>
        <p:spPr>
          <a:xfrm>
            <a:off x="1666212" y="2943225"/>
            <a:ext cx="222596" cy="500063"/>
          </a:xfrm>
          <a:custGeom>
            <a:avLst/>
            <a:gdLst/>
            <a:ahLst/>
            <a:cxnLst/>
            <a:rect l="0" t="0" r="0" b="0"/>
            <a:pathLst>
              <a:path w="222596" h="600076">
                <a:moveTo>
                  <a:pt x="119725" y="0"/>
                </a:moveTo>
                <a:lnTo>
                  <a:pt x="82469" y="0"/>
                </a:lnTo>
                <a:lnTo>
                  <a:pt x="80600" y="952"/>
                </a:lnTo>
                <a:lnTo>
                  <a:pt x="79354" y="2540"/>
                </a:lnTo>
                <a:lnTo>
                  <a:pt x="78524" y="4550"/>
                </a:lnTo>
                <a:lnTo>
                  <a:pt x="72521" y="9325"/>
                </a:lnTo>
                <a:lnTo>
                  <a:pt x="68253" y="11931"/>
                </a:lnTo>
                <a:lnTo>
                  <a:pt x="65408" y="14622"/>
                </a:lnTo>
                <a:lnTo>
                  <a:pt x="63511" y="17368"/>
                </a:lnTo>
                <a:lnTo>
                  <a:pt x="60451" y="22959"/>
                </a:lnTo>
                <a:lnTo>
                  <a:pt x="55916" y="28619"/>
                </a:lnTo>
                <a:lnTo>
                  <a:pt x="54326" y="32414"/>
                </a:lnTo>
                <a:lnTo>
                  <a:pt x="51135" y="46857"/>
                </a:lnTo>
                <a:lnTo>
                  <a:pt x="44580" y="63202"/>
                </a:lnTo>
                <a:lnTo>
                  <a:pt x="39337" y="74444"/>
                </a:lnTo>
                <a:lnTo>
                  <a:pt x="36372" y="88331"/>
                </a:lnTo>
                <a:lnTo>
                  <a:pt x="35581" y="96035"/>
                </a:lnTo>
                <a:lnTo>
                  <a:pt x="29623" y="114754"/>
                </a:lnTo>
                <a:lnTo>
                  <a:pt x="25367" y="125080"/>
                </a:lnTo>
                <a:lnTo>
                  <a:pt x="22530" y="134822"/>
                </a:lnTo>
                <a:lnTo>
                  <a:pt x="19377" y="153266"/>
                </a:lnTo>
                <a:lnTo>
                  <a:pt x="17584" y="163137"/>
                </a:lnTo>
                <a:lnTo>
                  <a:pt x="15436" y="173528"/>
                </a:lnTo>
                <a:lnTo>
                  <a:pt x="13051" y="184265"/>
                </a:lnTo>
                <a:lnTo>
                  <a:pt x="10509" y="194281"/>
                </a:lnTo>
                <a:lnTo>
                  <a:pt x="5145" y="213029"/>
                </a:lnTo>
                <a:lnTo>
                  <a:pt x="4286" y="222982"/>
                </a:lnTo>
                <a:lnTo>
                  <a:pt x="4665" y="233427"/>
                </a:lnTo>
                <a:lnTo>
                  <a:pt x="5871" y="244201"/>
                </a:lnTo>
                <a:lnTo>
                  <a:pt x="5722" y="255193"/>
                </a:lnTo>
                <a:lnTo>
                  <a:pt x="4671" y="266331"/>
                </a:lnTo>
                <a:lnTo>
                  <a:pt x="3017" y="277566"/>
                </a:lnTo>
                <a:lnTo>
                  <a:pt x="1915" y="287914"/>
                </a:lnTo>
                <a:lnTo>
                  <a:pt x="1180" y="297670"/>
                </a:lnTo>
                <a:lnTo>
                  <a:pt x="690" y="307032"/>
                </a:lnTo>
                <a:lnTo>
                  <a:pt x="145" y="327593"/>
                </a:lnTo>
                <a:lnTo>
                  <a:pt x="0" y="338410"/>
                </a:lnTo>
                <a:lnTo>
                  <a:pt x="856" y="349432"/>
                </a:lnTo>
                <a:lnTo>
                  <a:pt x="2379" y="360590"/>
                </a:lnTo>
                <a:lnTo>
                  <a:pt x="4347" y="371838"/>
                </a:lnTo>
                <a:lnTo>
                  <a:pt x="5659" y="382194"/>
                </a:lnTo>
                <a:lnTo>
                  <a:pt x="6533" y="391956"/>
                </a:lnTo>
                <a:lnTo>
                  <a:pt x="8457" y="410423"/>
                </a:lnTo>
                <a:lnTo>
                  <a:pt x="12488" y="428155"/>
                </a:lnTo>
                <a:lnTo>
                  <a:pt x="17454" y="445561"/>
                </a:lnTo>
                <a:lnTo>
                  <a:pt x="22836" y="461869"/>
                </a:lnTo>
                <a:lnTo>
                  <a:pt x="31221" y="482714"/>
                </a:lnTo>
                <a:lnTo>
                  <a:pt x="36893" y="498384"/>
                </a:lnTo>
                <a:lnTo>
                  <a:pt x="40691" y="505611"/>
                </a:lnTo>
                <a:lnTo>
                  <a:pt x="45128" y="512334"/>
                </a:lnTo>
                <a:lnTo>
                  <a:pt x="49991" y="518721"/>
                </a:lnTo>
                <a:lnTo>
                  <a:pt x="55138" y="523931"/>
                </a:lnTo>
                <a:lnTo>
                  <a:pt x="60475" y="528357"/>
                </a:lnTo>
                <a:lnTo>
                  <a:pt x="65937" y="532261"/>
                </a:lnTo>
                <a:lnTo>
                  <a:pt x="70531" y="536768"/>
                </a:lnTo>
                <a:lnTo>
                  <a:pt x="74547" y="541677"/>
                </a:lnTo>
                <a:lnTo>
                  <a:pt x="78176" y="546856"/>
                </a:lnTo>
                <a:lnTo>
                  <a:pt x="82501" y="551261"/>
                </a:lnTo>
                <a:lnTo>
                  <a:pt x="87289" y="555149"/>
                </a:lnTo>
                <a:lnTo>
                  <a:pt x="92386" y="558695"/>
                </a:lnTo>
                <a:lnTo>
                  <a:pt x="97689" y="562010"/>
                </a:lnTo>
                <a:lnTo>
                  <a:pt x="103129" y="565174"/>
                </a:lnTo>
                <a:lnTo>
                  <a:pt x="108661" y="568235"/>
                </a:lnTo>
                <a:lnTo>
                  <a:pt x="113302" y="571228"/>
                </a:lnTo>
                <a:lnTo>
                  <a:pt x="117348" y="574176"/>
                </a:lnTo>
                <a:lnTo>
                  <a:pt x="120998" y="577094"/>
                </a:lnTo>
                <a:lnTo>
                  <a:pt x="125336" y="579039"/>
                </a:lnTo>
                <a:lnTo>
                  <a:pt x="130133" y="580336"/>
                </a:lnTo>
                <a:lnTo>
                  <a:pt x="135236" y="581200"/>
                </a:lnTo>
                <a:lnTo>
                  <a:pt x="140543" y="582729"/>
                </a:lnTo>
                <a:lnTo>
                  <a:pt x="145986" y="584701"/>
                </a:lnTo>
                <a:lnTo>
                  <a:pt x="151520" y="586968"/>
                </a:lnTo>
                <a:lnTo>
                  <a:pt x="157114" y="588480"/>
                </a:lnTo>
                <a:lnTo>
                  <a:pt x="162749" y="589487"/>
                </a:lnTo>
                <a:lnTo>
                  <a:pt x="168410" y="590159"/>
                </a:lnTo>
                <a:lnTo>
                  <a:pt x="175041" y="591559"/>
                </a:lnTo>
                <a:lnTo>
                  <a:pt x="182320" y="593445"/>
                </a:lnTo>
                <a:lnTo>
                  <a:pt x="190030" y="595655"/>
                </a:lnTo>
                <a:lnTo>
                  <a:pt x="196123" y="597128"/>
                </a:lnTo>
                <a:lnTo>
                  <a:pt x="201137" y="598110"/>
                </a:lnTo>
                <a:lnTo>
                  <a:pt x="205432" y="598765"/>
                </a:lnTo>
                <a:lnTo>
                  <a:pt x="209248" y="599202"/>
                </a:lnTo>
                <a:lnTo>
                  <a:pt x="212745" y="599493"/>
                </a:lnTo>
                <a:lnTo>
                  <a:pt x="222595" y="60007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PenAnnotation922"/>
          <p:cNvSpPr/>
          <p:nvPr/>
        </p:nvSpPr>
        <p:spPr>
          <a:xfrm>
            <a:off x="2840355" y="2878931"/>
            <a:ext cx="229721" cy="464344"/>
          </a:xfrm>
          <a:custGeom>
            <a:avLst/>
            <a:gdLst/>
            <a:ahLst/>
            <a:cxnLst/>
            <a:rect l="0" t="0" r="0" b="0"/>
            <a:pathLst>
              <a:path w="229721" h="557213">
                <a:moveTo>
                  <a:pt x="0" y="0"/>
                </a:moveTo>
                <a:lnTo>
                  <a:pt x="11932" y="0"/>
                </a:lnTo>
                <a:lnTo>
                  <a:pt x="14622" y="953"/>
                </a:lnTo>
                <a:lnTo>
                  <a:pt x="20152" y="4551"/>
                </a:lnTo>
                <a:lnTo>
                  <a:pt x="25784" y="6785"/>
                </a:lnTo>
                <a:lnTo>
                  <a:pt x="32415" y="7778"/>
                </a:lnTo>
                <a:lnTo>
                  <a:pt x="36850" y="8043"/>
                </a:lnTo>
                <a:lnTo>
                  <a:pt x="41712" y="8220"/>
                </a:lnTo>
                <a:lnTo>
                  <a:pt x="46858" y="9290"/>
                </a:lnTo>
                <a:lnTo>
                  <a:pt x="52194" y="10956"/>
                </a:lnTo>
                <a:lnTo>
                  <a:pt x="57656" y="13019"/>
                </a:lnTo>
                <a:lnTo>
                  <a:pt x="63203" y="15347"/>
                </a:lnTo>
                <a:lnTo>
                  <a:pt x="68805" y="17851"/>
                </a:lnTo>
                <a:lnTo>
                  <a:pt x="80110" y="23174"/>
                </a:lnTo>
                <a:lnTo>
                  <a:pt x="91485" y="28714"/>
                </a:lnTo>
                <a:lnTo>
                  <a:pt x="96233" y="31526"/>
                </a:lnTo>
                <a:lnTo>
                  <a:pt x="100350" y="34352"/>
                </a:lnTo>
                <a:lnTo>
                  <a:pt x="104048" y="37189"/>
                </a:lnTo>
                <a:lnTo>
                  <a:pt x="109370" y="40033"/>
                </a:lnTo>
                <a:lnTo>
                  <a:pt x="115776" y="42881"/>
                </a:lnTo>
                <a:lnTo>
                  <a:pt x="122904" y="45732"/>
                </a:lnTo>
                <a:lnTo>
                  <a:pt x="129561" y="49538"/>
                </a:lnTo>
                <a:lnTo>
                  <a:pt x="135905" y="53981"/>
                </a:lnTo>
                <a:lnTo>
                  <a:pt x="142038" y="58847"/>
                </a:lnTo>
                <a:lnTo>
                  <a:pt x="148032" y="63996"/>
                </a:lnTo>
                <a:lnTo>
                  <a:pt x="153933" y="69334"/>
                </a:lnTo>
                <a:lnTo>
                  <a:pt x="165570" y="80345"/>
                </a:lnTo>
                <a:lnTo>
                  <a:pt x="194289" y="108629"/>
                </a:lnTo>
                <a:lnTo>
                  <a:pt x="199059" y="115282"/>
                </a:lnTo>
                <a:lnTo>
                  <a:pt x="203191" y="122575"/>
                </a:lnTo>
                <a:lnTo>
                  <a:pt x="210322" y="138298"/>
                </a:lnTo>
                <a:lnTo>
                  <a:pt x="216667" y="154811"/>
                </a:lnTo>
                <a:lnTo>
                  <a:pt x="225594" y="180173"/>
                </a:lnTo>
                <a:lnTo>
                  <a:pt x="227549" y="189648"/>
                </a:lnTo>
                <a:lnTo>
                  <a:pt x="228852" y="199774"/>
                </a:lnTo>
                <a:lnTo>
                  <a:pt x="229720" y="210335"/>
                </a:lnTo>
                <a:lnTo>
                  <a:pt x="229347" y="220234"/>
                </a:lnTo>
                <a:lnTo>
                  <a:pt x="228146" y="229690"/>
                </a:lnTo>
                <a:lnTo>
                  <a:pt x="226392" y="238852"/>
                </a:lnTo>
                <a:lnTo>
                  <a:pt x="221904" y="259191"/>
                </a:lnTo>
                <a:lnTo>
                  <a:pt x="216734" y="281884"/>
                </a:lnTo>
                <a:lnTo>
                  <a:pt x="208469" y="320482"/>
                </a:lnTo>
                <a:lnTo>
                  <a:pt x="197143" y="368140"/>
                </a:lnTo>
                <a:lnTo>
                  <a:pt x="194293" y="379729"/>
                </a:lnTo>
                <a:lnTo>
                  <a:pt x="191441" y="390313"/>
                </a:lnTo>
                <a:lnTo>
                  <a:pt x="185733" y="409692"/>
                </a:lnTo>
                <a:lnTo>
                  <a:pt x="181925" y="418861"/>
                </a:lnTo>
                <a:lnTo>
                  <a:pt x="177481" y="427830"/>
                </a:lnTo>
                <a:lnTo>
                  <a:pt x="172613" y="436668"/>
                </a:lnTo>
                <a:lnTo>
                  <a:pt x="167463" y="445417"/>
                </a:lnTo>
                <a:lnTo>
                  <a:pt x="156661" y="462758"/>
                </a:lnTo>
                <a:lnTo>
                  <a:pt x="152066" y="471383"/>
                </a:lnTo>
                <a:lnTo>
                  <a:pt x="148050" y="479990"/>
                </a:lnTo>
                <a:lnTo>
                  <a:pt x="141048" y="496222"/>
                </a:lnTo>
                <a:lnTo>
                  <a:pt x="134761" y="509785"/>
                </a:lnTo>
                <a:lnTo>
                  <a:pt x="128791" y="519624"/>
                </a:lnTo>
                <a:lnTo>
                  <a:pt x="122011" y="528124"/>
                </a:lnTo>
                <a:lnTo>
                  <a:pt x="117536" y="533058"/>
                </a:lnTo>
                <a:lnTo>
                  <a:pt x="105767" y="545562"/>
                </a:lnTo>
                <a:lnTo>
                  <a:pt x="94726" y="556780"/>
                </a:lnTo>
                <a:lnTo>
                  <a:pt x="87569" y="557155"/>
                </a:lnTo>
                <a:lnTo>
                  <a:pt x="85725" y="55721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SMARTPenAnnotation923"/>
          <p:cNvSpPr/>
          <p:nvPr/>
        </p:nvSpPr>
        <p:spPr>
          <a:xfrm>
            <a:off x="3200515" y="2843239"/>
            <a:ext cx="171336" cy="435643"/>
          </a:xfrm>
          <a:custGeom>
            <a:avLst/>
            <a:gdLst/>
            <a:ahLst/>
            <a:cxnLst/>
            <a:rect l="0" t="0" r="0" b="0"/>
            <a:pathLst>
              <a:path w="171336" h="522771">
                <a:moveTo>
                  <a:pt x="137044" y="8541"/>
                </a:moveTo>
                <a:lnTo>
                  <a:pt x="137044" y="3990"/>
                </a:lnTo>
                <a:lnTo>
                  <a:pt x="136092" y="2650"/>
                </a:lnTo>
                <a:lnTo>
                  <a:pt x="134505" y="1756"/>
                </a:lnTo>
                <a:lnTo>
                  <a:pt x="128577" y="0"/>
                </a:lnTo>
                <a:lnTo>
                  <a:pt x="123953" y="4529"/>
                </a:lnTo>
                <a:lnTo>
                  <a:pt x="119744" y="6819"/>
                </a:lnTo>
                <a:lnTo>
                  <a:pt x="114081" y="9298"/>
                </a:lnTo>
                <a:lnTo>
                  <a:pt x="107448" y="11903"/>
                </a:lnTo>
                <a:lnTo>
                  <a:pt x="102074" y="14592"/>
                </a:lnTo>
                <a:lnTo>
                  <a:pt x="97538" y="17338"/>
                </a:lnTo>
                <a:lnTo>
                  <a:pt x="93562" y="20121"/>
                </a:lnTo>
                <a:lnTo>
                  <a:pt x="89006" y="23881"/>
                </a:lnTo>
                <a:lnTo>
                  <a:pt x="84064" y="28293"/>
                </a:lnTo>
                <a:lnTo>
                  <a:pt x="73493" y="38275"/>
                </a:lnTo>
                <a:lnTo>
                  <a:pt x="62444" y="49061"/>
                </a:lnTo>
                <a:lnTo>
                  <a:pt x="57783" y="55557"/>
                </a:lnTo>
                <a:lnTo>
                  <a:pt x="53724" y="62745"/>
                </a:lnTo>
                <a:lnTo>
                  <a:pt x="50065" y="70394"/>
                </a:lnTo>
                <a:lnTo>
                  <a:pt x="46673" y="78352"/>
                </a:lnTo>
                <a:lnTo>
                  <a:pt x="43460" y="86514"/>
                </a:lnTo>
                <a:lnTo>
                  <a:pt x="40364" y="94813"/>
                </a:lnTo>
                <a:lnTo>
                  <a:pt x="36396" y="103203"/>
                </a:lnTo>
                <a:lnTo>
                  <a:pt x="31846" y="111654"/>
                </a:lnTo>
                <a:lnTo>
                  <a:pt x="26907" y="120146"/>
                </a:lnTo>
                <a:lnTo>
                  <a:pt x="23614" y="128664"/>
                </a:lnTo>
                <a:lnTo>
                  <a:pt x="21420" y="137200"/>
                </a:lnTo>
                <a:lnTo>
                  <a:pt x="19956" y="145749"/>
                </a:lnTo>
                <a:lnTo>
                  <a:pt x="18028" y="155258"/>
                </a:lnTo>
                <a:lnTo>
                  <a:pt x="13346" y="175984"/>
                </a:lnTo>
                <a:lnTo>
                  <a:pt x="11716" y="185892"/>
                </a:lnTo>
                <a:lnTo>
                  <a:pt x="10630" y="195355"/>
                </a:lnTo>
                <a:lnTo>
                  <a:pt x="9905" y="204521"/>
                </a:lnTo>
                <a:lnTo>
                  <a:pt x="8470" y="213489"/>
                </a:lnTo>
                <a:lnTo>
                  <a:pt x="6561" y="222326"/>
                </a:lnTo>
                <a:lnTo>
                  <a:pt x="4335" y="231074"/>
                </a:lnTo>
                <a:lnTo>
                  <a:pt x="2852" y="240717"/>
                </a:lnTo>
                <a:lnTo>
                  <a:pt x="1863" y="250955"/>
                </a:lnTo>
                <a:lnTo>
                  <a:pt x="1203" y="261590"/>
                </a:lnTo>
                <a:lnTo>
                  <a:pt x="471" y="281027"/>
                </a:lnTo>
                <a:lnTo>
                  <a:pt x="58" y="308035"/>
                </a:lnTo>
                <a:lnTo>
                  <a:pt x="0" y="316789"/>
                </a:lnTo>
                <a:lnTo>
                  <a:pt x="914" y="325482"/>
                </a:lnTo>
                <a:lnTo>
                  <a:pt x="2476" y="334135"/>
                </a:lnTo>
                <a:lnTo>
                  <a:pt x="4470" y="342761"/>
                </a:lnTo>
                <a:lnTo>
                  <a:pt x="6751" y="351369"/>
                </a:lnTo>
                <a:lnTo>
                  <a:pt x="11827" y="368554"/>
                </a:lnTo>
                <a:lnTo>
                  <a:pt x="22846" y="402870"/>
                </a:lnTo>
                <a:lnTo>
                  <a:pt x="28504" y="420018"/>
                </a:lnTo>
                <a:lnTo>
                  <a:pt x="31347" y="427639"/>
                </a:lnTo>
                <a:lnTo>
                  <a:pt x="34195" y="434625"/>
                </a:lnTo>
                <a:lnTo>
                  <a:pt x="37045" y="441187"/>
                </a:lnTo>
                <a:lnTo>
                  <a:pt x="40851" y="447467"/>
                </a:lnTo>
                <a:lnTo>
                  <a:pt x="45293" y="453558"/>
                </a:lnTo>
                <a:lnTo>
                  <a:pt x="50159" y="459524"/>
                </a:lnTo>
                <a:lnTo>
                  <a:pt x="54356" y="465407"/>
                </a:lnTo>
                <a:lnTo>
                  <a:pt x="58107" y="471233"/>
                </a:lnTo>
                <a:lnTo>
                  <a:pt x="61559" y="477022"/>
                </a:lnTo>
                <a:lnTo>
                  <a:pt x="65766" y="482787"/>
                </a:lnTo>
                <a:lnTo>
                  <a:pt x="70476" y="488535"/>
                </a:lnTo>
                <a:lnTo>
                  <a:pt x="75520" y="494272"/>
                </a:lnTo>
                <a:lnTo>
                  <a:pt x="80788" y="499049"/>
                </a:lnTo>
                <a:lnTo>
                  <a:pt x="86206" y="503187"/>
                </a:lnTo>
                <a:lnTo>
                  <a:pt x="91722" y="506898"/>
                </a:lnTo>
                <a:lnTo>
                  <a:pt x="96352" y="509371"/>
                </a:lnTo>
                <a:lnTo>
                  <a:pt x="100391" y="511020"/>
                </a:lnTo>
                <a:lnTo>
                  <a:pt x="104036" y="512120"/>
                </a:lnTo>
                <a:lnTo>
                  <a:pt x="108372" y="513805"/>
                </a:lnTo>
                <a:lnTo>
                  <a:pt x="113167" y="515882"/>
                </a:lnTo>
                <a:lnTo>
                  <a:pt x="118269" y="518218"/>
                </a:lnTo>
                <a:lnTo>
                  <a:pt x="122622" y="519775"/>
                </a:lnTo>
                <a:lnTo>
                  <a:pt x="126477" y="520814"/>
                </a:lnTo>
                <a:lnTo>
                  <a:pt x="130000" y="521506"/>
                </a:lnTo>
                <a:lnTo>
                  <a:pt x="134253" y="521968"/>
                </a:lnTo>
                <a:lnTo>
                  <a:pt x="138993" y="522276"/>
                </a:lnTo>
                <a:lnTo>
                  <a:pt x="148388" y="522618"/>
                </a:lnTo>
                <a:lnTo>
                  <a:pt x="155739" y="522770"/>
                </a:lnTo>
                <a:lnTo>
                  <a:pt x="159033" y="521857"/>
                </a:lnTo>
                <a:lnTo>
                  <a:pt x="162181" y="520297"/>
                </a:lnTo>
                <a:lnTo>
                  <a:pt x="171335" y="51431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SMARTPenAnnotation924"/>
          <p:cNvSpPr/>
          <p:nvPr/>
        </p:nvSpPr>
        <p:spPr>
          <a:xfrm>
            <a:off x="3414712" y="2893248"/>
            <a:ext cx="239560" cy="300009"/>
          </a:xfrm>
          <a:custGeom>
            <a:avLst/>
            <a:gdLst/>
            <a:ahLst/>
            <a:cxnLst/>
            <a:rect l="0" t="0" r="0" b="0"/>
            <a:pathLst>
              <a:path w="239560" h="360011">
                <a:moveTo>
                  <a:pt x="0" y="59973"/>
                </a:moveTo>
                <a:lnTo>
                  <a:pt x="4550" y="55422"/>
                </a:lnTo>
                <a:lnTo>
                  <a:pt x="6844" y="54081"/>
                </a:lnTo>
                <a:lnTo>
                  <a:pt x="15575" y="51242"/>
                </a:lnTo>
                <a:lnTo>
                  <a:pt x="19908" y="49390"/>
                </a:lnTo>
                <a:lnTo>
                  <a:pt x="24702" y="47202"/>
                </a:lnTo>
                <a:lnTo>
                  <a:pt x="28851" y="45744"/>
                </a:lnTo>
                <a:lnTo>
                  <a:pt x="41145" y="42739"/>
                </a:lnTo>
                <a:lnTo>
                  <a:pt x="54482" y="38661"/>
                </a:lnTo>
                <a:lnTo>
                  <a:pt x="61086" y="36240"/>
                </a:lnTo>
                <a:lnTo>
                  <a:pt x="67394" y="33673"/>
                </a:lnTo>
                <a:lnTo>
                  <a:pt x="73504" y="31010"/>
                </a:lnTo>
                <a:lnTo>
                  <a:pt x="85374" y="25510"/>
                </a:lnTo>
                <a:lnTo>
                  <a:pt x="108515" y="14219"/>
                </a:lnTo>
                <a:lnTo>
                  <a:pt x="115206" y="12325"/>
                </a:lnTo>
                <a:lnTo>
                  <a:pt x="122524" y="11063"/>
                </a:lnTo>
                <a:lnTo>
                  <a:pt x="130260" y="10221"/>
                </a:lnTo>
                <a:lnTo>
                  <a:pt x="137323" y="8707"/>
                </a:lnTo>
                <a:lnTo>
                  <a:pt x="143936" y="6746"/>
                </a:lnTo>
                <a:lnTo>
                  <a:pt x="150250" y="4486"/>
                </a:lnTo>
                <a:lnTo>
                  <a:pt x="156364" y="2979"/>
                </a:lnTo>
                <a:lnTo>
                  <a:pt x="162346" y="1974"/>
                </a:lnTo>
                <a:lnTo>
                  <a:pt x="168237" y="1304"/>
                </a:lnTo>
                <a:lnTo>
                  <a:pt x="174071" y="858"/>
                </a:lnTo>
                <a:lnTo>
                  <a:pt x="179865" y="560"/>
                </a:lnTo>
                <a:lnTo>
                  <a:pt x="194581" y="141"/>
                </a:lnTo>
                <a:lnTo>
                  <a:pt x="208087" y="0"/>
                </a:lnTo>
                <a:lnTo>
                  <a:pt x="211115" y="941"/>
                </a:lnTo>
                <a:lnTo>
                  <a:pt x="217019" y="4526"/>
                </a:lnTo>
                <a:lnTo>
                  <a:pt x="218974" y="6816"/>
                </a:lnTo>
                <a:lnTo>
                  <a:pt x="220278" y="9295"/>
                </a:lnTo>
                <a:lnTo>
                  <a:pt x="224653" y="19875"/>
                </a:lnTo>
                <a:lnTo>
                  <a:pt x="229386" y="28816"/>
                </a:lnTo>
                <a:lnTo>
                  <a:pt x="234664" y="35966"/>
                </a:lnTo>
                <a:lnTo>
                  <a:pt x="236453" y="40158"/>
                </a:lnTo>
                <a:lnTo>
                  <a:pt x="238440" y="49896"/>
                </a:lnTo>
                <a:lnTo>
                  <a:pt x="238970" y="56112"/>
                </a:lnTo>
                <a:lnTo>
                  <a:pt x="239324" y="63114"/>
                </a:lnTo>
                <a:lnTo>
                  <a:pt x="239559" y="70639"/>
                </a:lnTo>
                <a:lnTo>
                  <a:pt x="238764" y="77561"/>
                </a:lnTo>
                <a:lnTo>
                  <a:pt x="237281" y="84081"/>
                </a:lnTo>
                <a:lnTo>
                  <a:pt x="235340" y="90332"/>
                </a:lnTo>
                <a:lnTo>
                  <a:pt x="234046" y="97358"/>
                </a:lnTo>
                <a:lnTo>
                  <a:pt x="233183" y="104899"/>
                </a:lnTo>
                <a:lnTo>
                  <a:pt x="232608" y="112783"/>
                </a:lnTo>
                <a:lnTo>
                  <a:pt x="231272" y="120897"/>
                </a:lnTo>
                <a:lnTo>
                  <a:pt x="229429" y="129164"/>
                </a:lnTo>
                <a:lnTo>
                  <a:pt x="227248" y="137533"/>
                </a:lnTo>
                <a:lnTo>
                  <a:pt x="224841" y="145969"/>
                </a:lnTo>
                <a:lnTo>
                  <a:pt x="219627" y="162964"/>
                </a:lnTo>
                <a:lnTo>
                  <a:pt x="217855" y="171496"/>
                </a:lnTo>
                <a:lnTo>
                  <a:pt x="216674" y="180041"/>
                </a:lnTo>
                <a:lnTo>
                  <a:pt x="215887" y="188596"/>
                </a:lnTo>
                <a:lnTo>
                  <a:pt x="215362" y="197156"/>
                </a:lnTo>
                <a:lnTo>
                  <a:pt x="214779" y="214288"/>
                </a:lnTo>
                <a:lnTo>
                  <a:pt x="214450" y="235448"/>
                </a:lnTo>
                <a:lnTo>
                  <a:pt x="213452" y="242678"/>
                </a:lnTo>
                <a:lnTo>
                  <a:pt x="211834" y="250356"/>
                </a:lnTo>
                <a:lnTo>
                  <a:pt x="209803" y="258333"/>
                </a:lnTo>
                <a:lnTo>
                  <a:pt x="208449" y="265555"/>
                </a:lnTo>
                <a:lnTo>
                  <a:pt x="207545" y="272275"/>
                </a:lnTo>
                <a:lnTo>
                  <a:pt x="206944" y="278660"/>
                </a:lnTo>
                <a:lnTo>
                  <a:pt x="206542" y="284822"/>
                </a:lnTo>
                <a:lnTo>
                  <a:pt x="206275" y="290834"/>
                </a:lnTo>
                <a:lnTo>
                  <a:pt x="205899" y="305859"/>
                </a:lnTo>
                <a:lnTo>
                  <a:pt x="205742" y="345322"/>
                </a:lnTo>
                <a:lnTo>
                  <a:pt x="206694" y="348314"/>
                </a:lnTo>
                <a:lnTo>
                  <a:pt x="212526" y="357418"/>
                </a:lnTo>
                <a:lnTo>
                  <a:pt x="214313" y="36001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SMARTPenAnnotation925"/>
          <p:cNvSpPr/>
          <p:nvPr/>
        </p:nvSpPr>
        <p:spPr>
          <a:xfrm>
            <a:off x="3860482" y="2921794"/>
            <a:ext cx="51436" cy="250033"/>
          </a:xfrm>
          <a:custGeom>
            <a:avLst/>
            <a:gdLst/>
            <a:ahLst/>
            <a:cxnLst/>
            <a:rect l="0" t="0" r="0" b="0"/>
            <a:pathLst>
              <a:path w="51436" h="300039">
                <a:moveTo>
                  <a:pt x="0" y="0"/>
                </a:moveTo>
                <a:lnTo>
                  <a:pt x="7381" y="0"/>
                </a:lnTo>
                <a:lnTo>
                  <a:pt x="7778" y="952"/>
                </a:lnTo>
                <a:lnTo>
                  <a:pt x="8337" y="7797"/>
                </a:lnTo>
                <a:lnTo>
                  <a:pt x="8503" y="21466"/>
                </a:lnTo>
                <a:lnTo>
                  <a:pt x="8541" y="32083"/>
                </a:lnTo>
                <a:lnTo>
                  <a:pt x="9504" y="37581"/>
                </a:lnTo>
                <a:lnTo>
                  <a:pt x="11099" y="43152"/>
                </a:lnTo>
                <a:lnTo>
                  <a:pt x="13114" y="48770"/>
                </a:lnTo>
                <a:lnTo>
                  <a:pt x="14458" y="54421"/>
                </a:lnTo>
                <a:lnTo>
                  <a:pt x="15353" y="60093"/>
                </a:lnTo>
                <a:lnTo>
                  <a:pt x="15950" y="65780"/>
                </a:lnTo>
                <a:lnTo>
                  <a:pt x="16349" y="72428"/>
                </a:lnTo>
                <a:lnTo>
                  <a:pt x="16791" y="87436"/>
                </a:lnTo>
                <a:lnTo>
                  <a:pt x="17114" y="132759"/>
                </a:lnTo>
                <a:lnTo>
                  <a:pt x="18077" y="139941"/>
                </a:lnTo>
                <a:lnTo>
                  <a:pt x="19671" y="147587"/>
                </a:lnTo>
                <a:lnTo>
                  <a:pt x="21686" y="155541"/>
                </a:lnTo>
                <a:lnTo>
                  <a:pt x="23030" y="163702"/>
                </a:lnTo>
                <a:lnTo>
                  <a:pt x="23926" y="171999"/>
                </a:lnTo>
                <a:lnTo>
                  <a:pt x="24523" y="180389"/>
                </a:lnTo>
                <a:lnTo>
                  <a:pt x="24921" y="187887"/>
                </a:lnTo>
                <a:lnTo>
                  <a:pt x="25364" y="201298"/>
                </a:lnTo>
                <a:lnTo>
                  <a:pt x="25613" y="219558"/>
                </a:lnTo>
                <a:lnTo>
                  <a:pt x="26600" y="224477"/>
                </a:lnTo>
                <a:lnTo>
                  <a:pt x="28211" y="228709"/>
                </a:lnTo>
                <a:lnTo>
                  <a:pt x="30237" y="232482"/>
                </a:lnTo>
                <a:lnTo>
                  <a:pt x="31588" y="236904"/>
                </a:lnTo>
                <a:lnTo>
                  <a:pt x="32489" y="241756"/>
                </a:lnTo>
                <a:lnTo>
                  <a:pt x="33089" y="246896"/>
                </a:lnTo>
                <a:lnTo>
                  <a:pt x="34442" y="251275"/>
                </a:lnTo>
                <a:lnTo>
                  <a:pt x="36297" y="255147"/>
                </a:lnTo>
                <a:lnTo>
                  <a:pt x="38485" y="258680"/>
                </a:lnTo>
                <a:lnTo>
                  <a:pt x="40897" y="261988"/>
                </a:lnTo>
                <a:lnTo>
                  <a:pt x="43457" y="265147"/>
                </a:lnTo>
                <a:lnTo>
                  <a:pt x="46116" y="268204"/>
                </a:lnTo>
                <a:lnTo>
                  <a:pt x="47889" y="271195"/>
                </a:lnTo>
                <a:lnTo>
                  <a:pt x="49071" y="274142"/>
                </a:lnTo>
                <a:lnTo>
                  <a:pt x="50384" y="279956"/>
                </a:lnTo>
                <a:lnTo>
                  <a:pt x="51124" y="288584"/>
                </a:lnTo>
                <a:lnTo>
                  <a:pt x="51435" y="30003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SMARTPenAnnotation926"/>
          <p:cNvSpPr/>
          <p:nvPr/>
        </p:nvSpPr>
        <p:spPr>
          <a:xfrm>
            <a:off x="3783684" y="3014663"/>
            <a:ext cx="239677" cy="28576"/>
          </a:xfrm>
          <a:custGeom>
            <a:avLst/>
            <a:gdLst/>
            <a:ahLst/>
            <a:cxnLst/>
            <a:rect l="0" t="0" r="0" b="0"/>
            <a:pathLst>
              <a:path w="239677" h="34291">
                <a:moveTo>
                  <a:pt x="8219" y="34290"/>
                </a:moveTo>
                <a:lnTo>
                  <a:pt x="3669" y="34290"/>
                </a:lnTo>
                <a:lnTo>
                  <a:pt x="2327" y="33337"/>
                </a:lnTo>
                <a:lnTo>
                  <a:pt x="1434" y="31750"/>
                </a:lnTo>
                <a:lnTo>
                  <a:pt x="0" y="26909"/>
                </a:lnTo>
                <a:lnTo>
                  <a:pt x="834" y="26512"/>
                </a:lnTo>
                <a:lnTo>
                  <a:pt x="7058" y="25822"/>
                </a:lnTo>
                <a:lnTo>
                  <a:pt x="12425" y="25748"/>
                </a:lnTo>
                <a:lnTo>
                  <a:pt x="20049" y="25726"/>
                </a:lnTo>
                <a:lnTo>
                  <a:pt x="22773" y="24771"/>
                </a:lnTo>
                <a:lnTo>
                  <a:pt x="25542" y="23181"/>
                </a:lnTo>
                <a:lnTo>
                  <a:pt x="28340" y="21169"/>
                </a:lnTo>
                <a:lnTo>
                  <a:pt x="32110" y="19828"/>
                </a:lnTo>
                <a:lnTo>
                  <a:pt x="36529" y="18933"/>
                </a:lnTo>
                <a:lnTo>
                  <a:pt x="41380" y="18337"/>
                </a:lnTo>
                <a:lnTo>
                  <a:pt x="46519" y="17940"/>
                </a:lnTo>
                <a:lnTo>
                  <a:pt x="51849" y="17674"/>
                </a:lnTo>
                <a:lnTo>
                  <a:pt x="62853" y="17380"/>
                </a:lnTo>
                <a:lnTo>
                  <a:pt x="74093" y="17249"/>
                </a:lnTo>
                <a:lnTo>
                  <a:pt x="80710" y="16262"/>
                </a:lnTo>
                <a:lnTo>
                  <a:pt x="87979" y="14651"/>
                </a:lnTo>
                <a:lnTo>
                  <a:pt x="95683" y="12625"/>
                </a:lnTo>
                <a:lnTo>
                  <a:pt x="102723" y="11274"/>
                </a:lnTo>
                <a:lnTo>
                  <a:pt x="109322" y="10373"/>
                </a:lnTo>
                <a:lnTo>
                  <a:pt x="115626" y="9773"/>
                </a:lnTo>
                <a:lnTo>
                  <a:pt x="121734" y="9373"/>
                </a:lnTo>
                <a:lnTo>
                  <a:pt x="127710" y="9106"/>
                </a:lnTo>
                <a:lnTo>
                  <a:pt x="133599" y="8928"/>
                </a:lnTo>
                <a:lnTo>
                  <a:pt x="139431" y="7857"/>
                </a:lnTo>
                <a:lnTo>
                  <a:pt x="145224" y="6190"/>
                </a:lnTo>
                <a:lnTo>
                  <a:pt x="150991" y="4127"/>
                </a:lnTo>
                <a:lnTo>
                  <a:pt x="156740" y="2751"/>
                </a:lnTo>
                <a:lnTo>
                  <a:pt x="162478" y="1834"/>
                </a:lnTo>
                <a:lnTo>
                  <a:pt x="168208" y="1222"/>
                </a:lnTo>
                <a:lnTo>
                  <a:pt x="172981" y="815"/>
                </a:lnTo>
                <a:lnTo>
                  <a:pt x="177115" y="543"/>
                </a:lnTo>
                <a:lnTo>
                  <a:pt x="180824" y="362"/>
                </a:lnTo>
                <a:lnTo>
                  <a:pt x="192565" y="161"/>
                </a:lnTo>
                <a:lnTo>
                  <a:pt x="239676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SMARTPenAnnotation927"/>
          <p:cNvSpPr/>
          <p:nvPr/>
        </p:nvSpPr>
        <p:spPr>
          <a:xfrm>
            <a:off x="4117660" y="3000375"/>
            <a:ext cx="128587" cy="161212"/>
          </a:xfrm>
          <a:custGeom>
            <a:avLst/>
            <a:gdLst/>
            <a:ahLst/>
            <a:cxnLst/>
            <a:rect l="0" t="0" r="0" b="0"/>
            <a:pathLst>
              <a:path w="128587" h="193454">
                <a:moveTo>
                  <a:pt x="8570" y="0"/>
                </a:moveTo>
                <a:lnTo>
                  <a:pt x="8570" y="44563"/>
                </a:lnTo>
                <a:lnTo>
                  <a:pt x="7618" y="48759"/>
                </a:lnTo>
                <a:lnTo>
                  <a:pt x="6031" y="53461"/>
                </a:lnTo>
                <a:lnTo>
                  <a:pt x="4020" y="58500"/>
                </a:lnTo>
                <a:lnTo>
                  <a:pt x="2679" y="63765"/>
                </a:lnTo>
                <a:lnTo>
                  <a:pt x="1785" y="69180"/>
                </a:lnTo>
                <a:lnTo>
                  <a:pt x="1189" y="74695"/>
                </a:lnTo>
                <a:lnTo>
                  <a:pt x="792" y="79324"/>
                </a:lnTo>
                <a:lnTo>
                  <a:pt x="528" y="83363"/>
                </a:lnTo>
                <a:lnTo>
                  <a:pt x="351" y="87007"/>
                </a:lnTo>
                <a:lnTo>
                  <a:pt x="155" y="96137"/>
                </a:lnTo>
                <a:lnTo>
                  <a:pt x="0" y="138709"/>
                </a:lnTo>
                <a:lnTo>
                  <a:pt x="952" y="142002"/>
                </a:lnTo>
                <a:lnTo>
                  <a:pt x="2539" y="145151"/>
                </a:lnTo>
                <a:lnTo>
                  <a:pt x="4549" y="148202"/>
                </a:lnTo>
                <a:lnTo>
                  <a:pt x="5890" y="152141"/>
                </a:lnTo>
                <a:lnTo>
                  <a:pt x="6784" y="156672"/>
                </a:lnTo>
                <a:lnTo>
                  <a:pt x="7379" y="161598"/>
                </a:lnTo>
                <a:lnTo>
                  <a:pt x="7776" y="165834"/>
                </a:lnTo>
                <a:lnTo>
                  <a:pt x="8041" y="169611"/>
                </a:lnTo>
                <a:lnTo>
                  <a:pt x="8218" y="173082"/>
                </a:lnTo>
                <a:lnTo>
                  <a:pt x="9288" y="175395"/>
                </a:lnTo>
                <a:lnTo>
                  <a:pt x="10954" y="176938"/>
                </a:lnTo>
                <a:lnTo>
                  <a:pt x="13017" y="177965"/>
                </a:lnTo>
                <a:lnTo>
                  <a:pt x="15345" y="179604"/>
                </a:lnTo>
                <a:lnTo>
                  <a:pt x="17849" y="181648"/>
                </a:lnTo>
                <a:lnTo>
                  <a:pt x="20471" y="183963"/>
                </a:lnTo>
                <a:lnTo>
                  <a:pt x="23171" y="185507"/>
                </a:lnTo>
                <a:lnTo>
                  <a:pt x="25925" y="186537"/>
                </a:lnTo>
                <a:lnTo>
                  <a:pt x="32636" y="188188"/>
                </a:lnTo>
                <a:lnTo>
                  <a:pt x="36094" y="190954"/>
                </a:lnTo>
                <a:lnTo>
                  <a:pt x="38349" y="193025"/>
                </a:lnTo>
                <a:lnTo>
                  <a:pt x="40806" y="193453"/>
                </a:lnTo>
                <a:lnTo>
                  <a:pt x="43396" y="192786"/>
                </a:lnTo>
                <a:lnTo>
                  <a:pt x="46075" y="191389"/>
                </a:lnTo>
                <a:lnTo>
                  <a:pt x="48813" y="190458"/>
                </a:lnTo>
                <a:lnTo>
                  <a:pt x="51591" y="189837"/>
                </a:lnTo>
                <a:lnTo>
                  <a:pt x="54396" y="189422"/>
                </a:lnTo>
                <a:lnTo>
                  <a:pt x="57218" y="189146"/>
                </a:lnTo>
                <a:lnTo>
                  <a:pt x="60053" y="188963"/>
                </a:lnTo>
                <a:lnTo>
                  <a:pt x="62894" y="188840"/>
                </a:lnTo>
                <a:lnTo>
                  <a:pt x="65742" y="187806"/>
                </a:lnTo>
                <a:lnTo>
                  <a:pt x="68592" y="186164"/>
                </a:lnTo>
                <a:lnTo>
                  <a:pt x="71445" y="184116"/>
                </a:lnTo>
                <a:lnTo>
                  <a:pt x="75252" y="181799"/>
                </a:lnTo>
                <a:lnTo>
                  <a:pt x="79695" y="179302"/>
                </a:lnTo>
                <a:lnTo>
                  <a:pt x="84562" y="176684"/>
                </a:lnTo>
                <a:lnTo>
                  <a:pt x="88759" y="173987"/>
                </a:lnTo>
                <a:lnTo>
                  <a:pt x="92509" y="171236"/>
                </a:lnTo>
                <a:lnTo>
                  <a:pt x="95962" y="168450"/>
                </a:lnTo>
                <a:lnTo>
                  <a:pt x="99216" y="165640"/>
                </a:lnTo>
                <a:lnTo>
                  <a:pt x="102339" y="162814"/>
                </a:lnTo>
                <a:lnTo>
                  <a:pt x="108348" y="157134"/>
                </a:lnTo>
                <a:lnTo>
                  <a:pt x="128586" y="13716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SMARTPenAnnotation928"/>
          <p:cNvSpPr/>
          <p:nvPr/>
        </p:nvSpPr>
        <p:spPr>
          <a:xfrm>
            <a:off x="4121292" y="2864643"/>
            <a:ext cx="22085" cy="35720"/>
          </a:xfrm>
          <a:custGeom>
            <a:avLst/>
            <a:gdLst/>
            <a:ahLst/>
            <a:cxnLst/>
            <a:rect l="0" t="0" r="0" b="0"/>
            <a:pathLst>
              <a:path w="22085" h="42864">
                <a:moveTo>
                  <a:pt x="4938" y="42863"/>
                </a:moveTo>
                <a:lnTo>
                  <a:pt x="388" y="38312"/>
                </a:lnTo>
                <a:lnTo>
                  <a:pt x="0" y="36019"/>
                </a:lnTo>
                <a:lnTo>
                  <a:pt x="694" y="33537"/>
                </a:lnTo>
                <a:lnTo>
                  <a:pt x="4100" y="27263"/>
                </a:lnTo>
                <a:lnTo>
                  <a:pt x="4380" y="25795"/>
                </a:lnTo>
                <a:lnTo>
                  <a:pt x="4566" y="23864"/>
                </a:lnTo>
                <a:lnTo>
                  <a:pt x="4690" y="21624"/>
                </a:lnTo>
                <a:lnTo>
                  <a:pt x="5726" y="19179"/>
                </a:lnTo>
                <a:lnTo>
                  <a:pt x="7369" y="16596"/>
                </a:lnTo>
                <a:lnTo>
                  <a:pt x="9416" y="13921"/>
                </a:lnTo>
                <a:lnTo>
                  <a:pt x="11734" y="11186"/>
                </a:lnTo>
                <a:lnTo>
                  <a:pt x="14231" y="8410"/>
                </a:lnTo>
                <a:lnTo>
                  <a:pt x="22084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SMARTPenAnnotation929"/>
          <p:cNvSpPr/>
          <p:nvPr/>
        </p:nvSpPr>
        <p:spPr>
          <a:xfrm>
            <a:off x="4306253" y="2800350"/>
            <a:ext cx="213685" cy="357188"/>
          </a:xfrm>
          <a:custGeom>
            <a:avLst/>
            <a:gdLst/>
            <a:ahLst/>
            <a:cxnLst/>
            <a:rect l="0" t="0" r="0" b="0"/>
            <a:pathLst>
              <a:path w="213685" h="428626">
                <a:moveTo>
                  <a:pt x="0" y="0"/>
                </a:moveTo>
                <a:lnTo>
                  <a:pt x="12770" y="0"/>
                </a:lnTo>
                <a:lnTo>
                  <a:pt x="15181" y="952"/>
                </a:lnTo>
                <a:lnTo>
                  <a:pt x="20400" y="4550"/>
                </a:lnTo>
                <a:lnTo>
                  <a:pt x="25894" y="9325"/>
                </a:lnTo>
                <a:lnTo>
                  <a:pt x="28693" y="11931"/>
                </a:lnTo>
                <a:lnTo>
                  <a:pt x="31511" y="13669"/>
                </a:lnTo>
                <a:lnTo>
                  <a:pt x="37182" y="15600"/>
                </a:lnTo>
                <a:lnTo>
                  <a:pt x="40981" y="17068"/>
                </a:lnTo>
                <a:lnTo>
                  <a:pt x="45418" y="18998"/>
                </a:lnTo>
                <a:lnTo>
                  <a:pt x="55428" y="23683"/>
                </a:lnTo>
                <a:lnTo>
                  <a:pt x="66227" y="28941"/>
                </a:lnTo>
                <a:lnTo>
                  <a:pt x="72726" y="32629"/>
                </a:lnTo>
                <a:lnTo>
                  <a:pt x="79917" y="36992"/>
                </a:lnTo>
                <a:lnTo>
                  <a:pt x="87568" y="41806"/>
                </a:lnTo>
                <a:lnTo>
                  <a:pt x="94574" y="45968"/>
                </a:lnTo>
                <a:lnTo>
                  <a:pt x="101149" y="49695"/>
                </a:lnTo>
                <a:lnTo>
                  <a:pt x="107438" y="53133"/>
                </a:lnTo>
                <a:lnTo>
                  <a:pt x="113535" y="57329"/>
                </a:lnTo>
                <a:lnTo>
                  <a:pt x="119505" y="62032"/>
                </a:lnTo>
                <a:lnTo>
                  <a:pt x="125390" y="67072"/>
                </a:lnTo>
                <a:lnTo>
                  <a:pt x="131218" y="72337"/>
                </a:lnTo>
                <a:lnTo>
                  <a:pt x="142774" y="83267"/>
                </a:lnTo>
                <a:lnTo>
                  <a:pt x="149475" y="88849"/>
                </a:lnTo>
                <a:lnTo>
                  <a:pt x="156800" y="94475"/>
                </a:lnTo>
                <a:lnTo>
                  <a:pt x="164541" y="100131"/>
                </a:lnTo>
                <a:lnTo>
                  <a:pt x="170654" y="105806"/>
                </a:lnTo>
                <a:lnTo>
                  <a:pt x="175682" y="111495"/>
                </a:lnTo>
                <a:lnTo>
                  <a:pt x="179986" y="117192"/>
                </a:lnTo>
                <a:lnTo>
                  <a:pt x="189849" y="131143"/>
                </a:lnTo>
                <a:lnTo>
                  <a:pt x="195146" y="138864"/>
                </a:lnTo>
                <a:lnTo>
                  <a:pt x="199630" y="146868"/>
                </a:lnTo>
                <a:lnTo>
                  <a:pt x="203572" y="155062"/>
                </a:lnTo>
                <a:lnTo>
                  <a:pt x="207152" y="163382"/>
                </a:lnTo>
                <a:lnTo>
                  <a:pt x="209539" y="171786"/>
                </a:lnTo>
                <a:lnTo>
                  <a:pt x="211130" y="180247"/>
                </a:lnTo>
                <a:lnTo>
                  <a:pt x="212191" y="188744"/>
                </a:lnTo>
                <a:lnTo>
                  <a:pt x="212898" y="197267"/>
                </a:lnTo>
                <a:lnTo>
                  <a:pt x="213370" y="205806"/>
                </a:lnTo>
                <a:lnTo>
                  <a:pt x="213684" y="214357"/>
                </a:lnTo>
                <a:lnTo>
                  <a:pt x="212941" y="223867"/>
                </a:lnTo>
                <a:lnTo>
                  <a:pt x="211493" y="234017"/>
                </a:lnTo>
                <a:lnTo>
                  <a:pt x="209575" y="244594"/>
                </a:lnTo>
                <a:lnTo>
                  <a:pt x="207345" y="254502"/>
                </a:lnTo>
                <a:lnTo>
                  <a:pt x="204905" y="263966"/>
                </a:lnTo>
                <a:lnTo>
                  <a:pt x="202325" y="273132"/>
                </a:lnTo>
                <a:lnTo>
                  <a:pt x="196920" y="290936"/>
                </a:lnTo>
                <a:lnTo>
                  <a:pt x="194145" y="299685"/>
                </a:lnTo>
                <a:lnTo>
                  <a:pt x="190390" y="308375"/>
                </a:lnTo>
                <a:lnTo>
                  <a:pt x="185982" y="317026"/>
                </a:lnTo>
                <a:lnTo>
                  <a:pt x="176956" y="333305"/>
                </a:lnTo>
                <a:lnTo>
                  <a:pt x="169770" y="346890"/>
                </a:lnTo>
                <a:lnTo>
                  <a:pt x="165567" y="353180"/>
                </a:lnTo>
                <a:lnTo>
                  <a:pt x="160861" y="359278"/>
                </a:lnTo>
                <a:lnTo>
                  <a:pt x="155818" y="365249"/>
                </a:lnTo>
                <a:lnTo>
                  <a:pt x="151504" y="371134"/>
                </a:lnTo>
                <a:lnTo>
                  <a:pt x="147675" y="376963"/>
                </a:lnTo>
                <a:lnTo>
                  <a:pt x="144170" y="382753"/>
                </a:lnTo>
                <a:lnTo>
                  <a:pt x="137736" y="394267"/>
                </a:lnTo>
                <a:lnTo>
                  <a:pt x="134686" y="400005"/>
                </a:lnTo>
                <a:lnTo>
                  <a:pt x="130748" y="404782"/>
                </a:lnTo>
                <a:lnTo>
                  <a:pt x="126218" y="408920"/>
                </a:lnTo>
                <a:lnTo>
                  <a:pt x="121293" y="412631"/>
                </a:lnTo>
                <a:lnTo>
                  <a:pt x="117057" y="415104"/>
                </a:lnTo>
                <a:lnTo>
                  <a:pt x="113280" y="416754"/>
                </a:lnTo>
                <a:lnTo>
                  <a:pt x="109811" y="417853"/>
                </a:lnTo>
                <a:lnTo>
                  <a:pt x="103415" y="421615"/>
                </a:lnTo>
                <a:lnTo>
                  <a:pt x="96099" y="427240"/>
                </a:lnTo>
                <a:lnTo>
                  <a:pt x="92558" y="428009"/>
                </a:lnTo>
                <a:lnTo>
                  <a:pt x="85725" y="42862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SMARTPenAnnotation930"/>
          <p:cNvSpPr/>
          <p:nvPr/>
        </p:nvSpPr>
        <p:spPr>
          <a:xfrm>
            <a:off x="1511756" y="2328863"/>
            <a:ext cx="231320" cy="464344"/>
          </a:xfrm>
          <a:custGeom>
            <a:avLst/>
            <a:gdLst/>
            <a:ahLst/>
            <a:cxnLst/>
            <a:rect l="0" t="0" r="0" b="0"/>
            <a:pathLst>
              <a:path w="231320" h="557213">
                <a:moveTo>
                  <a:pt x="128448" y="0"/>
                </a:moveTo>
                <a:lnTo>
                  <a:pt x="107210" y="0"/>
                </a:lnTo>
                <a:lnTo>
                  <a:pt x="105717" y="952"/>
                </a:lnTo>
                <a:lnTo>
                  <a:pt x="104722" y="2540"/>
                </a:lnTo>
                <a:lnTo>
                  <a:pt x="104058" y="4551"/>
                </a:lnTo>
                <a:lnTo>
                  <a:pt x="100781" y="9325"/>
                </a:lnTo>
                <a:lnTo>
                  <a:pt x="93580" y="17368"/>
                </a:lnTo>
                <a:lnTo>
                  <a:pt x="87234" y="23911"/>
                </a:lnTo>
                <a:lnTo>
                  <a:pt x="78064" y="33170"/>
                </a:lnTo>
                <a:lnTo>
                  <a:pt x="73903" y="38305"/>
                </a:lnTo>
                <a:lnTo>
                  <a:pt x="66741" y="49092"/>
                </a:lnTo>
                <a:lnTo>
                  <a:pt x="60383" y="60236"/>
                </a:lnTo>
                <a:lnTo>
                  <a:pt x="54382" y="72491"/>
                </a:lnTo>
                <a:lnTo>
                  <a:pt x="45649" y="94503"/>
                </a:lnTo>
                <a:lnTo>
                  <a:pt x="39896" y="107406"/>
                </a:lnTo>
                <a:lnTo>
                  <a:pt x="34164" y="122031"/>
                </a:lnTo>
                <a:lnTo>
                  <a:pt x="28442" y="137103"/>
                </a:lnTo>
                <a:lnTo>
                  <a:pt x="22723" y="150152"/>
                </a:lnTo>
                <a:lnTo>
                  <a:pt x="19547" y="162301"/>
                </a:lnTo>
                <a:lnTo>
                  <a:pt x="17183" y="175004"/>
                </a:lnTo>
                <a:lnTo>
                  <a:pt x="12957" y="190174"/>
                </a:lnTo>
                <a:lnTo>
                  <a:pt x="7904" y="206442"/>
                </a:lnTo>
                <a:lnTo>
                  <a:pt x="3436" y="223197"/>
                </a:lnTo>
                <a:lnTo>
                  <a:pt x="1450" y="240168"/>
                </a:lnTo>
                <a:lnTo>
                  <a:pt x="567" y="254696"/>
                </a:lnTo>
                <a:lnTo>
                  <a:pt x="175" y="268455"/>
                </a:lnTo>
                <a:lnTo>
                  <a:pt x="0" y="284096"/>
                </a:lnTo>
                <a:lnTo>
                  <a:pt x="2463" y="300572"/>
                </a:lnTo>
                <a:lnTo>
                  <a:pt x="6732" y="317420"/>
                </a:lnTo>
                <a:lnTo>
                  <a:pt x="11805" y="334433"/>
                </a:lnTo>
                <a:lnTo>
                  <a:pt x="14694" y="348979"/>
                </a:lnTo>
                <a:lnTo>
                  <a:pt x="16931" y="362747"/>
                </a:lnTo>
                <a:lnTo>
                  <a:pt x="21100" y="378390"/>
                </a:lnTo>
                <a:lnTo>
                  <a:pt x="26128" y="394868"/>
                </a:lnTo>
                <a:lnTo>
                  <a:pt x="31538" y="410764"/>
                </a:lnTo>
                <a:lnTo>
                  <a:pt x="37117" y="424179"/>
                </a:lnTo>
                <a:lnTo>
                  <a:pt x="42772" y="436491"/>
                </a:lnTo>
                <a:lnTo>
                  <a:pt x="54163" y="459918"/>
                </a:lnTo>
                <a:lnTo>
                  <a:pt x="57333" y="471425"/>
                </a:lnTo>
                <a:lnTo>
                  <a:pt x="58178" y="477161"/>
                </a:lnTo>
                <a:lnTo>
                  <a:pt x="60646" y="481937"/>
                </a:lnTo>
                <a:lnTo>
                  <a:pt x="64197" y="486074"/>
                </a:lnTo>
                <a:lnTo>
                  <a:pt x="68469" y="489784"/>
                </a:lnTo>
                <a:lnTo>
                  <a:pt x="73222" y="493210"/>
                </a:lnTo>
                <a:lnTo>
                  <a:pt x="78296" y="496447"/>
                </a:lnTo>
                <a:lnTo>
                  <a:pt x="83584" y="499557"/>
                </a:lnTo>
                <a:lnTo>
                  <a:pt x="88061" y="502583"/>
                </a:lnTo>
                <a:lnTo>
                  <a:pt x="91999" y="505553"/>
                </a:lnTo>
                <a:lnTo>
                  <a:pt x="95576" y="508485"/>
                </a:lnTo>
                <a:lnTo>
                  <a:pt x="99866" y="511392"/>
                </a:lnTo>
                <a:lnTo>
                  <a:pt x="104631" y="514283"/>
                </a:lnTo>
                <a:lnTo>
                  <a:pt x="109713" y="517163"/>
                </a:lnTo>
                <a:lnTo>
                  <a:pt x="120439" y="522902"/>
                </a:lnTo>
                <a:lnTo>
                  <a:pt x="125966" y="525766"/>
                </a:lnTo>
                <a:lnTo>
                  <a:pt x="130604" y="527676"/>
                </a:lnTo>
                <a:lnTo>
                  <a:pt x="134648" y="528949"/>
                </a:lnTo>
                <a:lnTo>
                  <a:pt x="138296" y="529797"/>
                </a:lnTo>
                <a:lnTo>
                  <a:pt x="142634" y="531316"/>
                </a:lnTo>
                <a:lnTo>
                  <a:pt x="147430" y="533280"/>
                </a:lnTo>
                <a:lnTo>
                  <a:pt x="152533" y="535543"/>
                </a:lnTo>
                <a:lnTo>
                  <a:pt x="157840" y="537051"/>
                </a:lnTo>
                <a:lnTo>
                  <a:pt x="163283" y="538056"/>
                </a:lnTo>
                <a:lnTo>
                  <a:pt x="168817" y="538727"/>
                </a:lnTo>
                <a:lnTo>
                  <a:pt x="174411" y="540126"/>
                </a:lnTo>
                <a:lnTo>
                  <a:pt x="180045" y="542011"/>
                </a:lnTo>
                <a:lnTo>
                  <a:pt x="185706" y="544221"/>
                </a:lnTo>
                <a:lnTo>
                  <a:pt x="191385" y="545694"/>
                </a:lnTo>
                <a:lnTo>
                  <a:pt x="197076" y="546676"/>
                </a:lnTo>
                <a:lnTo>
                  <a:pt x="202775" y="547330"/>
                </a:lnTo>
                <a:lnTo>
                  <a:pt x="208480" y="548719"/>
                </a:lnTo>
                <a:lnTo>
                  <a:pt x="214188" y="550598"/>
                </a:lnTo>
                <a:lnTo>
                  <a:pt x="231319" y="55721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SMARTPenAnnotation931"/>
          <p:cNvSpPr/>
          <p:nvPr/>
        </p:nvSpPr>
        <p:spPr>
          <a:xfrm>
            <a:off x="2711768" y="2243137"/>
            <a:ext cx="368113" cy="450058"/>
          </a:xfrm>
          <a:custGeom>
            <a:avLst/>
            <a:gdLst/>
            <a:ahLst/>
            <a:cxnLst/>
            <a:rect l="0" t="0" r="0" b="0"/>
            <a:pathLst>
              <a:path w="368113" h="540069">
                <a:moveTo>
                  <a:pt x="0" y="0"/>
                </a:moveTo>
                <a:lnTo>
                  <a:pt x="0" y="4552"/>
                </a:lnTo>
                <a:lnTo>
                  <a:pt x="952" y="5892"/>
                </a:lnTo>
                <a:lnTo>
                  <a:pt x="2540" y="6786"/>
                </a:lnTo>
                <a:lnTo>
                  <a:pt x="4551" y="7381"/>
                </a:lnTo>
                <a:lnTo>
                  <a:pt x="9325" y="10584"/>
                </a:lnTo>
                <a:lnTo>
                  <a:pt x="11932" y="12771"/>
                </a:lnTo>
                <a:lnTo>
                  <a:pt x="15575" y="14229"/>
                </a:lnTo>
                <a:lnTo>
                  <a:pt x="24702" y="15849"/>
                </a:lnTo>
                <a:lnTo>
                  <a:pt x="32569" y="19109"/>
                </a:lnTo>
                <a:lnTo>
                  <a:pt x="41145" y="23734"/>
                </a:lnTo>
                <a:lnTo>
                  <a:pt x="47432" y="26300"/>
                </a:lnTo>
                <a:lnTo>
                  <a:pt x="54482" y="28963"/>
                </a:lnTo>
                <a:lnTo>
                  <a:pt x="61086" y="31692"/>
                </a:lnTo>
                <a:lnTo>
                  <a:pt x="67394" y="34463"/>
                </a:lnTo>
                <a:lnTo>
                  <a:pt x="73504" y="37263"/>
                </a:lnTo>
                <a:lnTo>
                  <a:pt x="80435" y="41035"/>
                </a:lnTo>
                <a:lnTo>
                  <a:pt x="87914" y="45454"/>
                </a:lnTo>
                <a:lnTo>
                  <a:pt x="95757" y="50305"/>
                </a:lnTo>
                <a:lnTo>
                  <a:pt x="103843" y="54492"/>
                </a:lnTo>
                <a:lnTo>
                  <a:pt x="112091" y="58236"/>
                </a:lnTo>
                <a:lnTo>
                  <a:pt x="120447" y="61684"/>
                </a:lnTo>
                <a:lnTo>
                  <a:pt x="127923" y="64935"/>
                </a:lnTo>
                <a:lnTo>
                  <a:pt x="141310" y="71088"/>
                </a:lnTo>
                <a:lnTo>
                  <a:pt x="148499" y="75015"/>
                </a:lnTo>
                <a:lnTo>
                  <a:pt x="156149" y="79537"/>
                </a:lnTo>
                <a:lnTo>
                  <a:pt x="172270" y="89643"/>
                </a:lnTo>
                <a:lnTo>
                  <a:pt x="188959" y="100484"/>
                </a:lnTo>
                <a:lnTo>
                  <a:pt x="196458" y="105090"/>
                </a:lnTo>
                <a:lnTo>
                  <a:pt x="203362" y="109112"/>
                </a:lnTo>
                <a:lnTo>
                  <a:pt x="209870" y="112747"/>
                </a:lnTo>
                <a:lnTo>
                  <a:pt x="217066" y="117075"/>
                </a:lnTo>
                <a:lnTo>
                  <a:pt x="232681" y="126963"/>
                </a:lnTo>
                <a:lnTo>
                  <a:pt x="239893" y="133220"/>
                </a:lnTo>
                <a:lnTo>
                  <a:pt x="246606" y="140249"/>
                </a:lnTo>
                <a:lnTo>
                  <a:pt x="252987" y="147792"/>
                </a:lnTo>
                <a:lnTo>
                  <a:pt x="259145" y="154726"/>
                </a:lnTo>
                <a:lnTo>
                  <a:pt x="271068" y="167510"/>
                </a:lnTo>
                <a:lnTo>
                  <a:pt x="288491" y="185417"/>
                </a:lnTo>
                <a:lnTo>
                  <a:pt x="299986" y="199565"/>
                </a:lnTo>
                <a:lnTo>
                  <a:pt x="311444" y="214426"/>
                </a:lnTo>
                <a:lnTo>
                  <a:pt x="322887" y="227381"/>
                </a:lnTo>
                <a:lnTo>
                  <a:pt x="331783" y="242029"/>
                </a:lnTo>
                <a:lnTo>
                  <a:pt x="342146" y="263800"/>
                </a:lnTo>
                <a:lnTo>
                  <a:pt x="348280" y="277265"/>
                </a:lnTo>
                <a:lnTo>
                  <a:pt x="357088" y="299958"/>
                </a:lnTo>
                <a:lnTo>
                  <a:pt x="362858" y="313020"/>
                </a:lnTo>
                <a:lnTo>
                  <a:pt x="366058" y="327715"/>
                </a:lnTo>
                <a:lnTo>
                  <a:pt x="367480" y="342819"/>
                </a:lnTo>
                <a:lnTo>
                  <a:pt x="368112" y="355882"/>
                </a:lnTo>
                <a:lnTo>
                  <a:pt x="365853" y="370577"/>
                </a:lnTo>
                <a:lnTo>
                  <a:pt x="362626" y="385681"/>
                </a:lnTo>
                <a:lnTo>
                  <a:pt x="361192" y="398744"/>
                </a:lnTo>
                <a:lnTo>
                  <a:pt x="358015" y="413440"/>
                </a:lnTo>
                <a:lnTo>
                  <a:pt x="355834" y="421359"/>
                </a:lnTo>
                <a:lnTo>
                  <a:pt x="348331" y="435239"/>
                </a:lnTo>
                <a:lnTo>
                  <a:pt x="339599" y="447757"/>
                </a:lnTo>
                <a:lnTo>
                  <a:pt x="332543" y="459671"/>
                </a:lnTo>
                <a:lnTo>
                  <a:pt x="326232" y="471316"/>
                </a:lnTo>
                <a:lnTo>
                  <a:pt x="319299" y="482842"/>
                </a:lnTo>
                <a:lnTo>
                  <a:pt x="309868" y="494314"/>
                </a:lnTo>
                <a:lnTo>
                  <a:pt x="298400" y="506932"/>
                </a:lnTo>
                <a:lnTo>
                  <a:pt x="284693" y="521080"/>
                </a:lnTo>
                <a:lnTo>
                  <a:pt x="275670" y="530142"/>
                </a:lnTo>
                <a:lnTo>
                  <a:pt x="274267" y="530593"/>
                </a:lnTo>
                <a:lnTo>
                  <a:pt x="270169" y="531095"/>
                </a:lnTo>
                <a:lnTo>
                  <a:pt x="268695" y="532181"/>
                </a:lnTo>
                <a:lnTo>
                  <a:pt x="267713" y="533857"/>
                </a:lnTo>
                <a:lnTo>
                  <a:pt x="265747" y="54006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SMARTPenAnnotation932"/>
          <p:cNvSpPr/>
          <p:nvPr/>
        </p:nvSpPr>
        <p:spPr>
          <a:xfrm>
            <a:off x="3286160" y="2271713"/>
            <a:ext cx="248569" cy="414338"/>
          </a:xfrm>
          <a:custGeom>
            <a:avLst/>
            <a:gdLst/>
            <a:ahLst/>
            <a:cxnLst/>
            <a:rect l="0" t="0" r="0" b="0"/>
            <a:pathLst>
              <a:path w="248569" h="497206">
                <a:moveTo>
                  <a:pt x="94263" y="0"/>
                </a:moveTo>
                <a:lnTo>
                  <a:pt x="86882" y="0"/>
                </a:lnTo>
                <a:lnTo>
                  <a:pt x="86485" y="952"/>
                </a:lnTo>
                <a:lnTo>
                  <a:pt x="86044" y="4551"/>
                </a:lnTo>
                <a:lnTo>
                  <a:pt x="81244" y="16482"/>
                </a:lnTo>
                <a:lnTo>
                  <a:pt x="73790" y="27532"/>
                </a:lnTo>
                <a:lnTo>
                  <a:pt x="70136" y="31689"/>
                </a:lnTo>
                <a:lnTo>
                  <a:pt x="65796" y="36366"/>
                </a:lnTo>
                <a:lnTo>
                  <a:pt x="60998" y="41389"/>
                </a:lnTo>
                <a:lnTo>
                  <a:pt x="56846" y="46643"/>
                </a:lnTo>
                <a:lnTo>
                  <a:pt x="49693" y="57560"/>
                </a:lnTo>
                <a:lnTo>
                  <a:pt x="45879" y="68762"/>
                </a:lnTo>
                <a:lnTo>
                  <a:pt x="43231" y="81043"/>
                </a:lnTo>
                <a:lnTo>
                  <a:pt x="38880" y="96026"/>
                </a:lnTo>
                <a:lnTo>
                  <a:pt x="28325" y="128929"/>
                </a:lnTo>
                <a:lnTo>
                  <a:pt x="14225" y="171495"/>
                </a:lnTo>
                <a:lnTo>
                  <a:pt x="12329" y="180052"/>
                </a:lnTo>
                <a:lnTo>
                  <a:pt x="11065" y="188615"/>
                </a:lnTo>
                <a:lnTo>
                  <a:pt x="10223" y="197180"/>
                </a:lnTo>
                <a:lnTo>
                  <a:pt x="8709" y="205748"/>
                </a:lnTo>
                <a:lnTo>
                  <a:pt x="6747" y="214318"/>
                </a:lnTo>
                <a:lnTo>
                  <a:pt x="4487" y="222889"/>
                </a:lnTo>
                <a:lnTo>
                  <a:pt x="2980" y="232412"/>
                </a:lnTo>
                <a:lnTo>
                  <a:pt x="1975" y="242571"/>
                </a:lnTo>
                <a:lnTo>
                  <a:pt x="1305" y="253154"/>
                </a:lnTo>
                <a:lnTo>
                  <a:pt x="561" y="272533"/>
                </a:lnTo>
                <a:lnTo>
                  <a:pt x="142" y="299507"/>
                </a:lnTo>
                <a:lnTo>
                  <a:pt x="0" y="334222"/>
                </a:lnTo>
                <a:lnTo>
                  <a:pt x="941" y="342830"/>
                </a:lnTo>
                <a:lnTo>
                  <a:pt x="2521" y="351425"/>
                </a:lnTo>
                <a:lnTo>
                  <a:pt x="4526" y="360014"/>
                </a:lnTo>
                <a:lnTo>
                  <a:pt x="9295" y="374636"/>
                </a:lnTo>
                <a:lnTo>
                  <a:pt x="14589" y="388437"/>
                </a:lnTo>
                <a:lnTo>
                  <a:pt x="20117" y="404096"/>
                </a:lnTo>
                <a:lnTo>
                  <a:pt x="23878" y="411320"/>
                </a:lnTo>
                <a:lnTo>
                  <a:pt x="28289" y="418041"/>
                </a:lnTo>
                <a:lnTo>
                  <a:pt x="33136" y="424426"/>
                </a:lnTo>
                <a:lnTo>
                  <a:pt x="37319" y="430588"/>
                </a:lnTo>
                <a:lnTo>
                  <a:pt x="44507" y="442515"/>
                </a:lnTo>
                <a:lnTo>
                  <a:pt x="48710" y="447410"/>
                </a:lnTo>
                <a:lnTo>
                  <a:pt x="53417" y="451626"/>
                </a:lnTo>
                <a:lnTo>
                  <a:pt x="58460" y="455388"/>
                </a:lnTo>
                <a:lnTo>
                  <a:pt x="63727" y="458850"/>
                </a:lnTo>
                <a:lnTo>
                  <a:pt x="69143" y="462110"/>
                </a:lnTo>
                <a:lnTo>
                  <a:pt x="74659" y="465236"/>
                </a:lnTo>
                <a:lnTo>
                  <a:pt x="81193" y="468272"/>
                </a:lnTo>
                <a:lnTo>
                  <a:pt x="88407" y="471249"/>
                </a:lnTo>
                <a:lnTo>
                  <a:pt x="96074" y="474186"/>
                </a:lnTo>
                <a:lnTo>
                  <a:pt x="103091" y="476144"/>
                </a:lnTo>
                <a:lnTo>
                  <a:pt x="109673" y="477449"/>
                </a:lnTo>
                <a:lnTo>
                  <a:pt x="115967" y="478319"/>
                </a:lnTo>
                <a:lnTo>
                  <a:pt x="123020" y="479852"/>
                </a:lnTo>
                <a:lnTo>
                  <a:pt x="130579" y="481826"/>
                </a:lnTo>
                <a:lnTo>
                  <a:pt x="138476" y="484095"/>
                </a:lnTo>
                <a:lnTo>
                  <a:pt x="145646" y="485607"/>
                </a:lnTo>
                <a:lnTo>
                  <a:pt x="152331" y="486615"/>
                </a:lnTo>
                <a:lnTo>
                  <a:pt x="158692" y="487288"/>
                </a:lnTo>
                <a:lnTo>
                  <a:pt x="164838" y="488688"/>
                </a:lnTo>
                <a:lnTo>
                  <a:pt x="170841" y="490575"/>
                </a:lnTo>
                <a:lnTo>
                  <a:pt x="176747" y="492785"/>
                </a:lnTo>
                <a:lnTo>
                  <a:pt x="183543" y="494258"/>
                </a:lnTo>
                <a:lnTo>
                  <a:pt x="190930" y="495240"/>
                </a:lnTo>
                <a:lnTo>
                  <a:pt x="204854" y="496332"/>
                </a:lnTo>
                <a:lnTo>
                  <a:pt x="214217" y="496817"/>
                </a:lnTo>
                <a:lnTo>
                  <a:pt x="226633" y="497032"/>
                </a:lnTo>
                <a:lnTo>
                  <a:pt x="248568" y="49720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SMARTPenAnnotation933"/>
          <p:cNvSpPr/>
          <p:nvPr/>
        </p:nvSpPr>
        <p:spPr>
          <a:xfrm>
            <a:off x="3500437" y="2350302"/>
            <a:ext cx="240030" cy="278599"/>
          </a:xfrm>
          <a:custGeom>
            <a:avLst/>
            <a:gdLst/>
            <a:ahLst/>
            <a:cxnLst/>
            <a:rect l="0" t="0" r="0" b="0"/>
            <a:pathLst>
              <a:path w="240030" h="334319">
                <a:moveTo>
                  <a:pt x="0" y="34280"/>
                </a:moveTo>
                <a:lnTo>
                  <a:pt x="19313" y="34280"/>
                </a:lnTo>
                <a:lnTo>
                  <a:pt x="23352" y="33327"/>
                </a:lnTo>
                <a:lnTo>
                  <a:pt x="27951" y="31740"/>
                </a:lnTo>
                <a:lnTo>
                  <a:pt x="32921" y="29729"/>
                </a:lnTo>
                <a:lnTo>
                  <a:pt x="38140" y="28389"/>
                </a:lnTo>
                <a:lnTo>
                  <a:pt x="43524" y="27495"/>
                </a:lnTo>
                <a:lnTo>
                  <a:pt x="49019" y="26899"/>
                </a:lnTo>
                <a:lnTo>
                  <a:pt x="54587" y="25549"/>
                </a:lnTo>
                <a:lnTo>
                  <a:pt x="60204" y="23697"/>
                </a:lnTo>
                <a:lnTo>
                  <a:pt x="65853" y="21510"/>
                </a:lnTo>
                <a:lnTo>
                  <a:pt x="71525" y="19099"/>
                </a:lnTo>
                <a:lnTo>
                  <a:pt x="82906" y="13881"/>
                </a:lnTo>
                <a:lnTo>
                  <a:pt x="89561" y="12108"/>
                </a:lnTo>
                <a:lnTo>
                  <a:pt x="96855" y="10926"/>
                </a:lnTo>
                <a:lnTo>
                  <a:pt x="104575" y="10138"/>
                </a:lnTo>
                <a:lnTo>
                  <a:pt x="112579" y="8661"/>
                </a:lnTo>
                <a:lnTo>
                  <a:pt x="120772" y="6723"/>
                </a:lnTo>
                <a:lnTo>
                  <a:pt x="129093" y="4478"/>
                </a:lnTo>
                <a:lnTo>
                  <a:pt x="136544" y="2982"/>
                </a:lnTo>
                <a:lnTo>
                  <a:pt x="143417" y="1985"/>
                </a:lnTo>
                <a:lnTo>
                  <a:pt x="149904" y="1320"/>
                </a:lnTo>
                <a:lnTo>
                  <a:pt x="155181" y="877"/>
                </a:lnTo>
                <a:lnTo>
                  <a:pt x="159651" y="581"/>
                </a:lnTo>
                <a:lnTo>
                  <a:pt x="163584" y="384"/>
                </a:lnTo>
                <a:lnTo>
                  <a:pt x="173034" y="165"/>
                </a:lnTo>
                <a:lnTo>
                  <a:pt x="206997" y="0"/>
                </a:lnTo>
                <a:lnTo>
                  <a:pt x="210388" y="949"/>
                </a:lnTo>
                <a:lnTo>
                  <a:pt x="216696" y="4544"/>
                </a:lnTo>
                <a:lnTo>
                  <a:pt x="222674" y="9317"/>
                </a:lnTo>
                <a:lnTo>
                  <a:pt x="225602" y="11923"/>
                </a:lnTo>
                <a:lnTo>
                  <a:pt x="227554" y="14613"/>
                </a:lnTo>
                <a:lnTo>
                  <a:pt x="231253" y="22949"/>
                </a:lnTo>
                <a:lnTo>
                  <a:pt x="235495" y="28609"/>
                </a:lnTo>
                <a:lnTo>
                  <a:pt x="237006" y="32405"/>
                </a:lnTo>
                <a:lnTo>
                  <a:pt x="238686" y="41701"/>
                </a:lnTo>
                <a:lnTo>
                  <a:pt x="239134" y="46848"/>
                </a:lnTo>
                <a:lnTo>
                  <a:pt x="239433" y="52183"/>
                </a:lnTo>
                <a:lnTo>
                  <a:pt x="239632" y="57646"/>
                </a:lnTo>
                <a:lnTo>
                  <a:pt x="239912" y="78986"/>
                </a:lnTo>
                <a:lnTo>
                  <a:pt x="240029" y="164178"/>
                </a:lnTo>
                <a:lnTo>
                  <a:pt x="239076" y="171361"/>
                </a:lnTo>
                <a:lnTo>
                  <a:pt x="237490" y="178055"/>
                </a:lnTo>
                <a:lnTo>
                  <a:pt x="235479" y="184423"/>
                </a:lnTo>
                <a:lnTo>
                  <a:pt x="234138" y="191525"/>
                </a:lnTo>
                <a:lnTo>
                  <a:pt x="233245" y="199118"/>
                </a:lnTo>
                <a:lnTo>
                  <a:pt x="232649" y="207037"/>
                </a:lnTo>
                <a:lnTo>
                  <a:pt x="232252" y="214221"/>
                </a:lnTo>
                <a:lnTo>
                  <a:pt x="231811" y="227284"/>
                </a:lnTo>
                <a:lnTo>
                  <a:pt x="231528" y="251192"/>
                </a:lnTo>
                <a:lnTo>
                  <a:pt x="231488" y="262765"/>
                </a:lnTo>
                <a:lnTo>
                  <a:pt x="230525" y="268519"/>
                </a:lnTo>
                <a:lnTo>
                  <a:pt x="228931" y="274259"/>
                </a:lnTo>
                <a:lnTo>
                  <a:pt x="226916" y="279991"/>
                </a:lnTo>
                <a:lnTo>
                  <a:pt x="225572" y="285717"/>
                </a:lnTo>
                <a:lnTo>
                  <a:pt x="224677" y="291440"/>
                </a:lnTo>
                <a:lnTo>
                  <a:pt x="224079" y="297160"/>
                </a:lnTo>
                <a:lnTo>
                  <a:pt x="223416" y="306056"/>
                </a:lnTo>
                <a:lnTo>
                  <a:pt x="223043" y="316419"/>
                </a:lnTo>
                <a:lnTo>
                  <a:pt x="222916" y="328454"/>
                </a:lnTo>
                <a:lnTo>
                  <a:pt x="223858" y="330408"/>
                </a:lnTo>
                <a:lnTo>
                  <a:pt x="225439" y="331711"/>
                </a:lnTo>
                <a:lnTo>
                  <a:pt x="231458" y="33431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SMARTPenAnnotation934"/>
          <p:cNvSpPr/>
          <p:nvPr/>
        </p:nvSpPr>
        <p:spPr>
          <a:xfrm>
            <a:off x="3731895" y="2636044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xmlns:mc="http://schemas.openxmlformats.org/markup-compatibility/2006" xmlns:a14="http://schemas.microsoft.com/office/drawing/2010/main" val="0000FF" mc:Ignorable="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SMARTPenAnnotation935"/>
          <p:cNvSpPr/>
          <p:nvPr/>
        </p:nvSpPr>
        <p:spPr>
          <a:xfrm>
            <a:off x="3984132" y="2386012"/>
            <a:ext cx="39229" cy="250033"/>
          </a:xfrm>
          <a:custGeom>
            <a:avLst/>
            <a:gdLst/>
            <a:ahLst/>
            <a:cxnLst/>
            <a:rect l="0" t="0" r="0" b="0"/>
            <a:pathLst>
              <a:path w="39229" h="300039">
                <a:moveTo>
                  <a:pt x="4939" y="0"/>
                </a:moveTo>
                <a:lnTo>
                  <a:pt x="4939" y="74350"/>
                </a:lnTo>
                <a:lnTo>
                  <a:pt x="3986" y="80999"/>
                </a:lnTo>
                <a:lnTo>
                  <a:pt x="2399" y="88290"/>
                </a:lnTo>
                <a:lnTo>
                  <a:pt x="388" y="96008"/>
                </a:lnTo>
                <a:lnTo>
                  <a:pt x="0" y="103058"/>
                </a:lnTo>
                <a:lnTo>
                  <a:pt x="693" y="109663"/>
                </a:lnTo>
                <a:lnTo>
                  <a:pt x="2109" y="115971"/>
                </a:lnTo>
                <a:lnTo>
                  <a:pt x="3052" y="122082"/>
                </a:lnTo>
                <a:lnTo>
                  <a:pt x="3681" y="128061"/>
                </a:lnTo>
                <a:lnTo>
                  <a:pt x="4100" y="133951"/>
                </a:lnTo>
                <a:lnTo>
                  <a:pt x="4380" y="140736"/>
                </a:lnTo>
                <a:lnTo>
                  <a:pt x="4773" y="162985"/>
                </a:lnTo>
                <a:lnTo>
                  <a:pt x="4932" y="211348"/>
                </a:lnTo>
                <a:lnTo>
                  <a:pt x="6839" y="217099"/>
                </a:lnTo>
                <a:lnTo>
                  <a:pt x="10016" y="222838"/>
                </a:lnTo>
                <a:lnTo>
                  <a:pt x="14038" y="228569"/>
                </a:lnTo>
                <a:lnTo>
                  <a:pt x="16720" y="234294"/>
                </a:lnTo>
                <a:lnTo>
                  <a:pt x="18508" y="240016"/>
                </a:lnTo>
                <a:lnTo>
                  <a:pt x="19700" y="245736"/>
                </a:lnTo>
                <a:lnTo>
                  <a:pt x="21447" y="250502"/>
                </a:lnTo>
                <a:lnTo>
                  <a:pt x="23564" y="254631"/>
                </a:lnTo>
                <a:lnTo>
                  <a:pt x="25928" y="258337"/>
                </a:lnTo>
                <a:lnTo>
                  <a:pt x="27504" y="261760"/>
                </a:lnTo>
                <a:lnTo>
                  <a:pt x="28555" y="264994"/>
                </a:lnTo>
                <a:lnTo>
                  <a:pt x="29722" y="271128"/>
                </a:lnTo>
                <a:lnTo>
                  <a:pt x="30379" y="279936"/>
                </a:lnTo>
                <a:lnTo>
                  <a:pt x="30619" y="289759"/>
                </a:lnTo>
                <a:lnTo>
                  <a:pt x="31584" y="291281"/>
                </a:lnTo>
                <a:lnTo>
                  <a:pt x="33180" y="293247"/>
                </a:lnTo>
                <a:lnTo>
                  <a:pt x="39228" y="30003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SMARTPenAnnotation936"/>
          <p:cNvSpPr/>
          <p:nvPr/>
        </p:nvSpPr>
        <p:spPr>
          <a:xfrm>
            <a:off x="3877627" y="2471738"/>
            <a:ext cx="231458" cy="42863"/>
          </a:xfrm>
          <a:custGeom>
            <a:avLst/>
            <a:gdLst/>
            <a:ahLst/>
            <a:cxnLst/>
            <a:rect l="0" t="0" r="0" b="0"/>
            <a:pathLst>
              <a:path w="231458" h="51436">
                <a:moveTo>
                  <a:pt x="0" y="51435"/>
                </a:moveTo>
                <a:lnTo>
                  <a:pt x="0" y="38664"/>
                </a:lnTo>
                <a:lnTo>
                  <a:pt x="953" y="37206"/>
                </a:lnTo>
                <a:lnTo>
                  <a:pt x="2540" y="36234"/>
                </a:lnTo>
                <a:lnTo>
                  <a:pt x="4551" y="35586"/>
                </a:lnTo>
                <a:lnTo>
                  <a:pt x="5891" y="34201"/>
                </a:lnTo>
                <a:lnTo>
                  <a:pt x="6785" y="32326"/>
                </a:lnTo>
                <a:lnTo>
                  <a:pt x="7381" y="30123"/>
                </a:lnTo>
                <a:lnTo>
                  <a:pt x="9683" y="27702"/>
                </a:lnTo>
                <a:lnTo>
                  <a:pt x="13123" y="25135"/>
                </a:lnTo>
                <a:lnTo>
                  <a:pt x="17321" y="22472"/>
                </a:lnTo>
                <a:lnTo>
                  <a:pt x="22025" y="20696"/>
                </a:lnTo>
                <a:lnTo>
                  <a:pt x="27066" y="19512"/>
                </a:lnTo>
                <a:lnTo>
                  <a:pt x="32332" y="18723"/>
                </a:lnTo>
                <a:lnTo>
                  <a:pt x="36794" y="17244"/>
                </a:lnTo>
                <a:lnTo>
                  <a:pt x="40722" y="15306"/>
                </a:lnTo>
                <a:lnTo>
                  <a:pt x="44293" y="13061"/>
                </a:lnTo>
                <a:lnTo>
                  <a:pt x="49532" y="11565"/>
                </a:lnTo>
                <a:lnTo>
                  <a:pt x="55881" y="10567"/>
                </a:lnTo>
                <a:lnTo>
                  <a:pt x="62972" y="9902"/>
                </a:lnTo>
                <a:lnTo>
                  <a:pt x="69603" y="9459"/>
                </a:lnTo>
                <a:lnTo>
                  <a:pt x="75930" y="9163"/>
                </a:lnTo>
                <a:lnTo>
                  <a:pt x="88039" y="8835"/>
                </a:lnTo>
                <a:lnTo>
                  <a:pt x="99771" y="8689"/>
                </a:lnTo>
                <a:lnTo>
                  <a:pt x="106519" y="7698"/>
                </a:lnTo>
                <a:lnTo>
                  <a:pt x="113875" y="6084"/>
                </a:lnTo>
                <a:lnTo>
                  <a:pt x="121637" y="4056"/>
                </a:lnTo>
                <a:lnTo>
                  <a:pt x="128716" y="2704"/>
                </a:lnTo>
                <a:lnTo>
                  <a:pt x="135341" y="1802"/>
                </a:lnTo>
                <a:lnTo>
                  <a:pt x="141662" y="1201"/>
                </a:lnTo>
                <a:lnTo>
                  <a:pt x="147781" y="801"/>
                </a:lnTo>
                <a:lnTo>
                  <a:pt x="153766" y="534"/>
                </a:lnTo>
                <a:lnTo>
                  <a:pt x="165496" y="237"/>
                </a:lnTo>
                <a:lnTo>
                  <a:pt x="231457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SMARTPenAnnotation937"/>
          <p:cNvSpPr/>
          <p:nvPr/>
        </p:nvSpPr>
        <p:spPr>
          <a:xfrm>
            <a:off x="4160521" y="2457449"/>
            <a:ext cx="111443" cy="171423"/>
          </a:xfrm>
          <a:custGeom>
            <a:avLst/>
            <a:gdLst/>
            <a:ahLst/>
            <a:cxnLst/>
            <a:rect l="0" t="0" r="0" b="0"/>
            <a:pathLst>
              <a:path w="111443" h="205707">
                <a:moveTo>
                  <a:pt x="0" y="0"/>
                </a:moveTo>
                <a:lnTo>
                  <a:pt x="0" y="58845"/>
                </a:lnTo>
                <a:lnTo>
                  <a:pt x="952" y="63043"/>
                </a:lnTo>
                <a:lnTo>
                  <a:pt x="2540" y="66794"/>
                </a:lnTo>
                <a:lnTo>
                  <a:pt x="4550" y="70247"/>
                </a:lnTo>
                <a:lnTo>
                  <a:pt x="5891" y="74454"/>
                </a:lnTo>
                <a:lnTo>
                  <a:pt x="6785" y="79163"/>
                </a:lnTo>
                <a:lnTo>
                  <a:pt x="7381" y="84208"/>
                </a:lnTo>
                <a:lnTo>
                  <a:pt x="7778" y="89477"/>
                </a:lnTo>
                <a:lnTo>
                  <a:pt x="8042" y="94894"/>
                </a:lnTo>
                <a:lnTo>
                  <a:pt x="8337" y="105993"/>
                </a:lnTo>
                <a:lnTo>
                  <a:pt x="8541" y="134338"/>
                </a:lnTo>
                <a:lnTo>
                  <a:pt x="9504" y="139089"/>
                </a:lnTo>
                <a:lnTo>
                  <a:pt x="11098" y="143209"/>
                </a:lnTo>
                <a:lnTo>
                  <a:pt x="13114" y="146908"/>
                </a:lnTo>
                <a:lnTo>
                  <a:pt x="14457" y="151279"/>
                </a:lnTo>
                <a:lnTo>
                  <a:pt x="15353" y="156098"/>
                </a:lnTo>
                <a:lnTo>
                  <a:pt x="15950" y="161215"/>
                </a:lnTo>
                <a:lnTo>
                  <a:pt x="17301" y="165580"/>
                </a:lnTo>
                <a:lnTo>
                  <a:pt x="19154" y="169442"/>
                </a:lnTo>
                <a:lnTo>
                  <a:pt x="21341" y="172969"/>
                </a:lnTo>
                <a:lnTo>
                  <a:pt x="22800" y="176273"/>
                </a:lnTo>
                <a:lnTo>
                  <a:pt x="24421" y="182484"/>
                </a:lnTo>
                <a:lnTo>
                  <a:pt x="27680" y="188419"/>
                </a:lnTo>
                <a:lnTo>
                  <a:pt x="32984" y="195440"/>
                </a:lnTo>
                <a:lnTo>
                  <a:pt x="36249" y="198940"/>
                </a:lnTo>
                <a:lnTo>
                  <a:pt x="38454" y="201207"/>
                </a:lnTo>
                <a:lnTo>
                  <a:pt x="40876" y="202718"/>
                </a:lnTo>
                <a:lnTo>
                  <a:pt x="43443" y="203726"/>
                </a:lnTo>
                <a:lnTo>
                  <a:pt x="46107" y="204397"/>
                </a:lnTo>
                <a:lnTo>
                  <a:pt x="48835" y="204845"/>
                </a:lnTo>
                <a:lnTo>
                  <a:pt x="51607" y="205144"/>
                </a:lnTo>
                <a:lnTo>
                  <a:pt x="54407" y="205343"/>
                </a:lnTo>
                <a:lnTo>
                  <a:pt x="57226" y="205475"/>
                </a:lnTo>
                <a:lnTo>
                  <a:pt x="66896" y="205706"/>
                </a:lnTo>
                <a:lnTo>
                  <a:pt x="70372" y="203185"/>
                </a:lnTo>
                <a:lnTo>
                  <a:pt x="72632" y="201179"/>
                </a:lnTo>
                <a:lnTo>
                  <a:pt x="76043" y="198890"/>
                </a:lnTo>
                <a:lnTo>
                  <a:pt x="80223" y="196411"/>
                </a:lnTo>
                <a:lnTo>
                  <a:pt x="91517" y="190139"/>
                </a:lnTo>
                <a:lnTo>
                  <a:pt x="93396" y="188672"/>
                </a:lnTo>
                <a:lnTo>
                  <a:pt x="95601" y="186742"/>
                </a:lnTo>
                <a:lnTo>
                  <a:pt x="98025" y="184502"/>
                </a:lnTo>
                <a:lnTo>
                  <a:pt x="100592" y="181104"/>
                </a:lnTo>
                <a:lnTo>
                  <a:pt x="103256" y="176934"/>
                </a:lnTo>
                <a:lnTo>
                  <a:pt x="111442" y="16287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SMARTPenAnnotation938"/>
          <p:cNvSpPr/>
          <p:nvPr/>
        </p:nvSpPr>
        <p:spPr>
          <a:xfrm>
            <a:off x="4143376" y="2357438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xmlns:mc="http://schemas.openxmlformats.org/markup-compatibility/2006" xmlns:a14="http://schemas.microsoft.com/office/drawing/2010/main" val="0000FF" mc:Ignorable="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SMARTPenAnnotation939"/>
          <p:cNvSpPr/>
          <p:nvPr/>
        </p:nvSpPr>
        <p:spPr>
          <a:xfrm>
            <a:off x="4306253" y="2221706"/>
            <a:ext cx="213653" cy="421483"/>
          </a:xfrm>
          <a:custGeom>
            <a:avLst/>
            <a:gdLst/>
            <a:ahLst/>
            <a:cxnLst/>
            <a:rect l="0" t="0" r="0" b="0"/>
            <a:pathLst>
              <a:path w="213653" h="505779">
                <a:moveTo>
                  <a:pt x="0" y="0"/>
                </a:moveTo>
                <a:lnTo>
                  <a:pt x="0" y="4551"/>
                </a:lnTo>
                <a:lnTo>
                  <a:pt x="953" y="5892"/>
                </a:lnTo>
                <a:lnTo>
                  <a:pt x="2540" y="6785"/>
                </a:lnTo>
                <a:lnTo>
                  <a:pt x="7381" y="8220"/>
                </a:lnTo>
                <a:lnTo>
                  <a:pt x="12770" y="13019"/>
                </a:lnTo>
                <a:lnTo>
                  <a:pt x="16134" y="14394"/>
                </a:lnTo>
                <a:lnTo>
                  <a:pt x="20281" y="15311"/>
                </a:lnTo>
                <a:lnTo>
                  <a:pt x="24951" y="15923"/>
                </a:lnTo>
                <a:lnTo>
                  <a:pt x="29016" y="17283"/>
                </a:lnTo>
                <a:lnTo>
                  <a:pt x="32679" y="19142"/>
                </a:lnTo>
                <a:lnTo>
                  <a:pt x="36074" y="21334"/>
                </a:lnTo>
                <a:lnTo>
                  <a:pt x="42385" y="28849"/>
                </a:lnTo>
                <a:lnTo>
                  <a:pt x="45402" y="33520"/>
                </a:lnTo>
                <a:lnTo>
                  <a:pt x="49318" y="37587"/>
                </a:lnTo>
                <a:lnTo>
                  <a:pt x="53833" y="41250"/>
                </a:lnTo>
                <a:lnTo>
                  <a:pt x="58749" y="44645"/>
                </a:lnTo>
                <a:lnTo>
                  <a:pt x="63931" y="48814"/>
                </a:lnTo>
                <a:lnTo>
                  <a:pt x="69290" y="53497"/>
                </a:lnTo>
                <a:lnTo>
                  <a:pt x="74769" y="58525"/>
                </a:lnTo>
                <a:lnTo>
                  <a:pt x="80326" y="62829"/>
                </a:lnTo>
                <a:lnTo>
                  <a:pt x="85936" y="66651"/>
                </a:lnTo>
                <a:lnTo>
                  <a:pt x="91580" y="70152"/>
                </a:lnTo>
                <a:lnTo>
                  <a:pt x="98201" y="75343"/>
                </a:lnTo>
                <a:lnTo>
                  <a:pt x="105472" y="81661"/>
                </a:lnTo>
                <a:lnTo>
                  <a:pt x="120219" y="95349"/>
                </a:lnTo>
                <a:lnTo>
                  <a:pt x="133123" y="107782"/>
                </a:lnTo>
                <a:lnTo>
                  <a:pt x="140184" y="113765"/>
                </a:lnTo>
                <a:lnTo>
                  <a:pt x="147749" y="119658"/>
                </a:lnTo>
                <a:lnTo>
                  <a:pt x="155649" y="125492"/>
                </a:lnTo>
                <a:lnTo>
                  <a:pt x="162821" y="132239"/>
                </a:lnTo>
                <a:lnTo>
                  <a:pt x="169507" y="139594"/>
                </a:lnTo>
                <a:lnTo>
                  <a:pt x="175870" y="147355"/>
                </a:lnTo>
                <a:lnTo>
                  <a:pt x="182017" y="155387"/>
                </a:lnTo>
                <a:lnTo>
                  <a:pt x="188019" y="163599"/>
                </a:lnTo>
                <a:lnTo>
                  <a:pt x="193926" y="171931"/>
                </a:lnTo>
                <a:lnTo>
                  <a:pt x="198817" y="180343"/>
                </a:lnTo>
                <a:lnTo>
                  <a:pt x="203030" y="188809"/>
                </a:lnTo>
                <a:lnTo>
                  <a:pt x="206791" y="197310"/>
                </a:lnTo>
                <a:lnTo>
                  <a:pt x="209298" y="206788"/>
                </a:lnTo>
                <a:lnTo>
                  <a:pt x="210969" y="216916"/>
                </a:lnTo>
                <a:lnTo>
                  <a:pt x="212084" y="227478"/>
                </a:lnTo>
                <a:lnTo>
                  <a:pt x="212827" y="238329"/>
                </a:lnTo>
                <a:lnTo>
                  <a:pt x="213322" y="249374"/>
                </a:lnTo>
                <a:lnTo>
                  <a:pt x="213652" y="260547"/>
                </a:lnTo>
                <a:lnTo>
                  <a:pt x="212920" y="270853"/>
                </a:lnTo>
                <a:lnTo>
                  <a:pt x="211479" y="280581"/>
                </a:lnTo>
                <a:lnTo>
                  <a:pt x="209566" y="289924"/>
                </a:lnTo>
                <a:lnTo>
                  <a:pt x="206386" y="299963"/>
                </a:lnTo>
                <a:lnTo>
                  <a:pt x="202360" y="310465"/>
                </a:lnTo>
                <a:lnTo>
                  <a:pt x="197772" y="321277"/>
                </a:lnTo>
                <a:lnTo>
                  <a:pt x="193761" y="332294"/>
                </a:lnTo>
                <a:lnTo>
                  <a:pt x="190134" y="343450"/>
                </a:lnTo>
                <a:lnTo>
                  <a:pt x="186764" y="354697"/>
                </a:lnTo>
                <a:lnTo>
                  <a:pt x="182611" y="365052"/>
                </a:lnTo>
                <a:lnTo>
                  <a:pt x="177939" y="374813"/>
                </a:lnTo>
                <a:lnTo>
                  <a:pt x="172918" y="384178"/>
                </a:lnTo>
                <a:lnTo>
                  <a:pt x="167666" y="393279"/>
                </a:lnTo>
                <a:lnTo>
                  <a:pt x="162260" y="402203"/>
                </a:lnTo>
                <a:lnTo>
                  <a:pt x="156751" y="411010"/>
                </a:lnTo>
                <a:lnTo>
                  <a:pt x="152126" y="419739"/>
                </a:lnTo>
                <a:lnTo>
                  <a:pt x="148090" y="428416"/>
                </a:lnTo>
                <a:lnTo>
                  <a:pt x="144446" y="437059"/>
                </a:lnTo>
                <a:lnTo>
                  <a:pt x="140113" y="444725"/>
                </a:lnTo>
                <a:lnTo>
                  <a:pt x="135318" y="451741"/>
                </a:lnTo>
                <a:lnTo>
                  <a:pt x="130217" y="458323"/>
                </a:lnTo>
                <a:lnTo>
                  <a:pt x="125864" y="463664"/>
                </a:lnTo>
                <a:lnTo>
                  <a:pt x="122009" y="468177"/>
                </a:lnTo>
                <a:lnTo>
                  <a:pt x="118487" y="472138"/>
                </a:lnTo>
                <a:lnTo>
                  <a:pt x="112034" y="479079"/>
                </a:lnTo>
                <a:lnTo>
                  <a:pt x="103045" y="488342"/>
                </a:lnTo>
                <a:lnTo>
                  <a:pt x="85725" y="50577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SMARTPenAnnotation940"/>
          <p:cNvSpPr/>
          <p:nvPr/>
        </p:nvSpPr>
        <p:spPr>
          <a:xfrm>
            <a:off x="4872038" y="2664619"/>
            <a:ext cx="300039" cy="21433"/>
          </a:xfrm>
          <a:custGeom>
            <a:avLst/>
            <a:gdLst/>
            <a:ahLst/>
            <a:cxnLst/>
            <a:rect l="0" t="0" r="0" b="0"/>
            <a:pathLst>
              <a:path w="300039" h="25719">
                <a:moveTo>
                  <a:pt x="0" y="25718"/>
                </a:moveTo>
                <a:lnTo>
                  <a:pt x="7381" y="25718"/>
                </a:lnTo>
                <a:lnTo>
                  <a:pt x="9683" y="24765"/>
                </a:lnTo>
                <a:lnTo>
                  <a:pt x="13123" y="23178"/>
                </a:lnTo>
                <a:lnTo>
                  <a:pt x="17321" y="21167"/>
                </a:lnTo>
                <a:lnTo>
                  <a:pt x="21072" y="19826"/>
                </a:lnTo>
                <a:lnTo>
                  <a:pt x="24526" y="18932"/>
                </a:lnTo>
                <a:lnTo>
                  <a:pt x="27780" y="18337"/>
                </a:lnTo>
                <a:lnTo>
                  <a:pt x="33937" y="17675"/>
                </a:lnTo>
                <a:lnTo>
                  <a:pt x="40801" y="17380"/>
                </a:lnTo>
                <a:lnTo>
                  <a:pt x="50201" y="17250"/>
                </a:lnTo>
                <a:lnTo>
                  <a:pt x="56328" y="16262"/>
                </a:lnTo>
                <a:lnTo>
                  <a:pt x="63269" y="14652"/>
                </a:lnTo>
                <a:lnTo>
                  <a:pt x="70755" y="12625"/>
                </a:lnTo>
                <a:lnTo>
                  <a:pt x="77650" y="11274"/>
                </a:lnTo>
                <a:lnTo>
                  <a:pt x="84151" y="10374"/>
                </a:lnTo>
                <a:lnTo>
                  <a:pt x="90391" y="9773"/>
                </a:lnTo>
                <a:lnTo>
                  <a:pt x="96456" y="9373"/>
                </a:lnTo>
                <a:lnTo>
                  <a:pt x="102404" y="9106"/>
                </a:lnTo>
                <a:lnTo>
                  <a:pt x="115045" y="8810"/>
                </a:lnTo>
                <a:lnTo>
                  <a:pt x="154780" y="8604"/>
                </a:lnTo>
                <a:lnTo>
                  <a:pt x="162241" y="7641"/>
                </a:lnTo>
                <a:lnTo>
                  <a:pt x="169121" y="6046"/>
                </a:lnTo>
                <a:lnTo>
                  <a:pt x="175612" y="4031"/>
                </a:lnTo>
                <a:lnTo>
                  <a:pt x="182797" y="2687"/>
                </a:lnTo>
                <a:lnTo>
                  <a:pt x="190445" y="1791"/>
                </a:lnTo>
                <a:lnTo>
                  <a:pt x="198401" y="1194"/>
                </a:lnTo>
                <a:lnTo>
                  <a:pt x="205610" y="796"/>
                </a:lnTo>
                <a:lnTo>
                  <a:pt x="218700" y="354"/>
                </a:lnTo>
                <a:lnTo>
                  <a:pt x="245887" y="47"/>
                </a:lnTo>
                <a:lnTo>
                  <a:pt x="294204" y="0"/>
                </a:lnTo>
                <a:lnTo>
                  <a:pt x="296148" y="953"/>
                </a:lnTo>
                <a:lnTo>
                  <a:pt x="297445" y="2540"/>
                </a:lnTo>
                <a:lnTo>
                  <a:pt x="300038" y="857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SMARTPenAnnotation941"/>
          <p:cNvSpPr/>
          <p:nvPr/>
        </p:nvSpPr>
        <p:spPr>
          <a:xfrm>
            <a:off x="4949295" y="2721769"/>
            <a:ext cx="214209" cy="21433"/>
          </a:xfrm>
          <a:custGeom>
            <a:avLst/>
            <a:gdLst/>
            <a:ahLst/>
            <a:cxnLst/>
            <a:rect l="0" t="0" r="0" b="0"/>
            <a:pathLst>
              <a:path w="214209" h="25719">
                <a:moveTo>
                  <a:pt x="8468" y="0"/>
                </a:moveTo>
                <a:lnTo>
                  <a:pt x="8468" y="7381"/>
                </a:lnTo>
                <a:lnTo>
                  <a:pt x="7516" y="7778"/>
                </a:lnTo>
                <a:lnTo>
                  <a:pt x="1087" y="8468"/>
                </a:lnTo>
                <a:lnTo>
                  <a:pt x="690" y="9455"/>
                </a:lnTo>
                <a:lnTo>
                  <a:pt x="425" y="11066"/>
                </a:lnTo>
                <a:lnTo>
                  <a:pt x="0" y="15944"/>
                </a:lnTo>
                <a:lnTo>
                  <a:pt x="918" y="16345"/>
                </a:lnTo>
                <a:lnTo>
                  <a:pt x="7286" y="17040"/>
                </a:lnTo>
                <a:lnTo>
                  <a:pt x="12669" y="17114"/>
                </a:lnTo>
                <a:lnTo>
                  <a:pt x="24847" y="17136"/>
                </a:lnTo>
                <a:lnTo>
                  <a:pt x="28912" y="18091"/>
                </a:lnTo>
                <a:lnTo>
                  <a:pt x="32575" y="19681"/>
                </a:lnTo>
                <a:lnTo>
                  <a:pt x="35969" y="21693"/>
                </a:lnTo>
                <a:lnTo>
                  <a:pt x="39185" y="22082"/>
                </a:lnTo>
                <a:lnTo>
                  <a:pt x="42281" y="21389"/>
                </a:lnTo>
                <a:lnTo>
                  <a:pt x="45297" y="19974"/>
                </a:lnTo>
                <a:lnTo>
                  <a:pt x="49214" y="19031"/>
                </a:lnTo>
                <a:lnTo>
                  <a:pt x="53729" y="18403"/>
                </a:lnTo>
                <a:lnTo>
                  <a:pt x="58645" y="17984"/>
                </a:lnTo>
                <a:lnTo>
                  <a:pt x="63827" y="17704"/>
                </a:lnTo>
                <a:lnTo>
                  <a:pt x="74664" y="17393"/>
                </a:lnTo>
                <a:lnTo>
                  <a:pt x="121087" y="17152"/>
                </a:lnTo>
                <a:lnTo>
                  <a:pt x="199886" y="17145"/>
                </a:lnTo>
                <a:lnTo>
                  <a:pt x="202755" y="18098"/>
                </a:lnTo>
                <a:lnTo>
                  <a:pt x="205620" y="19685"/>
                </a:lnTo>
                <a:lnTo>
                  <a:pt x="214208" y="2571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SMARTPenAnnotation942"/>
          <p:cNvSpPr/>
          <p:nvPr/>
        </p:nvSpPr>
        <p:spPr>
          <a:xfrm>
            <a:off x="5317912" y="2257425"/>
            <a:ext cx="317076" cy="364306"/>
          </a:xfrm>
          <a:custGeom>
            <a:avLst/>
            <a:gdLst/>
            <a:ahLst/>
            <a:cxnLst/>
            <a:rect l="0" t="0" r="0" b="0"/>
            <a:pathLst>
              <a:path w="317076" h="437167">
                <a:moveTo>
                  <a:pt x="17040" y="145732"/>
                </a:moveTo>
                <a:lnTo>
                  <a:pt x="17040" y="91430"/>
                </a:lnTo>
                <a:lnTo>
                  <a:pt x="16088" y="88576"/>
                </a:lnTo>
                <a:lnTo>
                  <a:pt x="11149" y="80008"/>
                </a:lnTo>
                <a:lnTo>
                  <a:pt x="9659" y="74294"/>
                </a:lnTo>
                <a:lnTo>
                  <a:pt x="8703" y="62864"/>
                </a:lnTo>
                <a:lnTo>
                  <a:pt x="8514" y="51435"/>
                </a:lnTo>
                <a:lnTo>
                  <a:pt x="8467" y="17542"/>
                </a:lnTo>
                <a:lnTo>
                  <a:pt x="0" y="17148"/>
                </a:lnTo>
                <a:lnTo>
                  <a:pt x="21207" y="17145"/>
                </a:lnTo>
                <a:lnTo>
                  <a:pt x="23628" y="18097"/>
                </a:lnTo>
                <a:lnTo>
                  <a:pt x="31586" y="23036"/>
                </a:lnTo>
                <a:lnTo>
                  <a:pt x="37158" y="24525"/>
                </a:lnTo>
                <a:lnTo>
                  <a:pt x="45349" y="25188"/>
                </a:lnTo>
                <a:lnTo>
                  <a:pt x="54387" y="25482"/>
                </a:lnTo>
                <a:lnTo>
                  <a:pt x="67950" y="25670"/>
                </a:lnTo>
                <a:lnTo>
                  <a:pt x="84352" y="25708"/>
                </a:lnTo>
                <a:lnTo>
                  <a:pt x="88585" y="24758"/>
                </a:lnTo>
                <a:lnTo>
                  <a:pt x="95828" y="21163"/>
                </a:lnTo>
                <a:lnTo>
                  <a:pt x="104762" y="18931"/>
                </a:lnTo>
                <a:lnTo>
                  <a:pt x="109811" y="18335"/>
                </a:lnTo>
                <a:lnTo>
                  <a:pt x="115082" y="17939"/>
                </a:lnTo>
                <a:lnTo>
                  <a:pt x="120502" y="17674"/>
                </a:lnTo>
                <a:lnTo>
                  <a:pt x="134691" y="17302"/>
                </a:lnTo>
                <a:lnTo>
                  <a:pt x="152569" y="17176"/>
                </a:lnTo>
                <a:lnTo>
                  <a:pt x="157875" y="16213"/>
                </a:lnTo>
                <a:lnTo>
                  <a:pt x="163318" y="14618"/>
                </a:lnTo>
                <a:lnTo>
                  <a:pt x="168851" y="12603"/>
                </a:lnTo>
                <a:lnTo>
                  <a:pt x="174445" y="11259"/>
                </a:lnTo>
                <a:lnTo>
                  <a:pt x="180079" y="10364"/>
                </a:lnTo>
                <a:lnTo>
                  <a:pt x="185740" y="9766"/>
                </a:lnTo>
                <a:lnTo>
                  <a:pt x="194570" y="9103"/>
                </a:lnTo>
                <a:lnTo>
                  <a:pt x="198259" y="8926"/>
                </a:lnTo>
                <a:lnTo>
                  <a:pt x="201670" y="7855"/>
                </a:lnTo>
                <a:lnTo>
                  <a:pt x="208001" y="4126"/>
                </a:lnTo>
                <a:lnTo>
                  <a:pt x="216529" y="1834"/>
                </a:lnTo>
                <a:lnTo>
                  <a:pt x="225717" y="815"/>
                </a:lnTo>
                <a:lnTo>
                  <a:pt x="232975" y="362"/>
                </a:lnTo>
                <a:lnTo>
                  <a:pt x="242417" y="107"/>
                </a:lnTo>
                <a:lnTo>
                  <a:pt x="286805" y="0"/>
                </a:lnTo>
                <a:lnTo>
                  <a:pt x="289276" y="952"/>
                </a:lnTo>
                <a:lnTo>
                  <a:pt x="298341" y="7380"/>
                </a:lnTo>
                <a:lnTo>
                  <a:pt x="301765" y="8042"/>
                </a:lnTo>
                <a:lnTo>
                  <a:pt x="304012" y="8219"/>
                </a:lnTo>
                <a:lnTo>
                  <a:pt x="305509" y="9289"/>
                </a:lnTo>
                <a:lnTo>
                  <a:pt x="306509" y="10955"/>
                </a:lnTo>
                <a:lnTo>
                  <a:pt x="308110" y="15922"/>
                </a:lnTo>
                <a:lnTo>
                  <a:pt x="312939" y="21333"/>
                </a:lnTo>
                <a:lnTo>
                  <a:pt x="314319" y="23747"/>
                </a:lnTo>
                <a:lnTo>
                  <a:pt x="316714" y="32713"/>
                </a:lnTo>
                <a:lnTo>
                  <a:pt x="317030" y="45947"/>
                </a:lnTo>
                <a:lnTo>
                  <a:pt x="317075" y="71116"/>
                </a:lnTo>
                <a:lnTo>
                  <a:pt x="316123" y="74080"/>
                </a:lnTo>
                <a:lnTo>
                  <a:pt x="312526" y="79914"/>
                </a:lnTo>
                <a:lnTo>
                  <a:pt x="310292" y="88222"/>
                </a:lnTo>
                <a:lnTo>
                  <a:pt x="309299" y="98265"/>
                </a:lnTo>
                <a:lnTo>
                  <a:pt x="308858" y="109078"/>
                </a:lnTo>
                <a:lnTo>
                  <a:pt x="306122" y="120234"/>
                </a:lnTo>
                <a:lnTo>
                  <a:pt x="302684" y="130589"/>
                </a:lnTo>
                <a:lnTo>
                  <a:pt x="300748" y="142727"/>
                </a:lnTo>
                <a:lnTo>
                  <a:pt x="300295" y="152651"/>
                </a:lnTo>
                <a:lnTo>
                  <a:pt x="297553" y="163412"/>
                </a:lnTo>
                <a:lnTo>
                  <a:pt x="295489" y="168949"/>
                </a:lnTo>
                <a:lnTo>
                  <a:pt x="294113" y="175498"/>
                </a:lnTo>
                <a:lnTo>
                  <a:pt x="293195" y="182721"/>
                </a:lnTo>
                <a:lnTo>
                  <a:pt x="292583" y="190394"/>
                </a:lnTo>
                <a:lnTo>
                  <a:pt x="291904" y="203999"/>
                </a:lnTo>
                <a:lnTo>
                  <a:pt x="291602" y="216396"/>
                </a:lnTo>
                <a:lnTo>
                  <a:pt x="291467" y="228256"/>
                </a:lnTo>
                <a:lnTo>
                  <a:pt x="288868" y="239877"/>
                </a:lnTo>
                <a:lnTo>
                  <a:pt x="285490" y="252344"/>
                </a:lnTo>
                <a:lnTo>
                  <a:pt x="284589" y="259669"/>
                </a:lnTo>
                <a:lnTo>
                  <a:pt x="283589" y="273524"/>
                </a:lnTo>
                <a:lnTo>
                  <a:pt x="283143" y="282856"/>
                </a:lnTo>
                <a:lnTo>
                  <a:pt x="282893" y="302566"/>
                </a:lnTo>
                <a:lnTo>
                  <a:pt x="282788" y="437166"/>
                </a:lnTo>
                <a:lnTo>
                  <a:pt x="282788" y="42862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SMARTPenAnnotation943"/>
          <p:cNvSpPr/>
          <p:nvPr/>
        </p:nvSpPr>
        <p:spPr>
          <a:xfrm>
            <a:off x="5789296" y="2471738"/>
            <a:ext cx="240031" cy="14288"/>
          </a:xfrm>
          <a:custGeom>
            <a:avLst/>
            <a:gdLst/>
            <a:ahLst/>
            <a:cxnLst/>
            <a:rect l="0" t="0" r="0" b="0"/>
            <a:pathLst>
              <a:path w="240031" h="17146">
                <a:moveTo>
                  <a:pt x="0" y="17145"/>
                </a:moveTo>
                <a:lnTo>
                  <a:pt x="7381" y="17145"/>
                </a:lnTo>
                <a:lnTo>
                  <a:pt x="9683" y="16192"/>
                </a:lnTo>
                <a:lnTo>
                  <a:pt x="13122" y="14605"/>
                </a:lnTo>
                <a:lnTo>
                  <a:pt x="17321" y="12594"/>
                </a:lnTo>
                <a:lnTo>
                  <a:pt x="21072" y="11253"/>
                </a:lnTo>
                <a:lnTo>
                  <a:pt x="24526" y="10359"/>
                </a:lnTo>
                <a:lnTo>
                  <a:pt x="27780" y="9764"/>
                </a:lnTo>
                <a:lnTo>
                  <a:pt x="31855" y="9367"/>
                </a:lnTo>
                <a:lnTo>
                  <a:pt x="36476" y="9102"/>
                </a:lnTo>
                <a:lnTo>
                  <a:pt x="46691" y="8808"/>
                </a:lnTo>
                <a:lnTo>
                  <a:pt x="98858" y="8581"/>
                </a:lnTo>
                <a:lnTo>
                  <a:pt x="105911" y="7626"/>
                </a:lnTo>
                <a:lnTo>
                  <a:pt x="113469" y="6036"/>
                </a:lnTo>
                <a:lnTo>
                  <a:pt x="121366" y="4024"/>
                </a:lnTo>
                <a:lnTo>
                  <a:pt x="128536" y="2682"/>
                </a:lnTo>
                <a:lnTo>
                  <a:pt x="135220" y="1788"/>
                </a:lnTo>
                <a:lnTo>
                  <a:pt x="141582" y="1192"/>
                </a:lnTo>
                <a:lnTo>
                  <a:pt x="147727" y="795"/>
                </a:lnTo>
                <a:lnTo>
                  <a:pt x="153730" y="530"/>
                </a:lnTo>
                <a:lnTo>
                  <a:pt x="165479" y="235"/>
                </a:lnTo>
                <a:lnTo>
                  <a:pt x="189725" y="31"/>
                </a:lnTo>
                <a:lnTo>
                  <a:pt x="193158" y="973"/>
                </a:lnTo>
                <a:lnTo>
                  <a:pt x="196400" y="2553"/>
                </a:lnTo>
                <a:lnTo>
                  <a:pt x="199513" y="4560"/>
                </a:lnTo>
                <a:lnTo>
                  <a:pt x="202541" y="5897"/>
                </a:lnTo>
                <a:lnTo>
                  <a:pt x="205512" y="6789"/>
                </a:lnTo>
                <a:lnTo>
                  <a:pt x="208446" y="7383"/>
                </a:lnTo>
                <a:lnTo>
                  <a:pt x="212306" y="7779"/>
                </a:lnTo>
                <a:lnTo>
                  <a:pt x="216785" y="8044"/>
                </a:lnTo>
                <a:lnTo>
                  <a:pt x="228559" y="8468"/>
                </a:lnTo>
                <a:lnTo>
                  <a:pt x="239601" y="8569"/>
                </a:lnTo>
                <a:lnTo>
                  <a:pt x="239744" y="7618"/>
                </a:lnTo>
                <a:lnTo>
                  <a:pt x="239839" y="6031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SMARTPenAnnotation944"/>
          <p:cNvSpPr/>
          <p:nvPr/>
        </p:nvSpPr>
        <p:spPr>
          <a:xfrm>
            <a:off x="5892165" y="2400301"/>
            <a:ext cx="34290" cy="207169"/>
          </a:xfrm>
          <a:custGeom>
            <a:avLst/>
            <a:gdLst/>
            <a:ahLst/>
            <a:cxnLst/>
            <a:rect l="0" t="0" r="0" b="0"/>
            <a:pathLst>
              <a:path w="34290" h="248603">
                <a:moveTo>
                  <a:pt x="0" y="0"/>
                </a:moveTo>
                <a:lnTo>
                  <a:pt x="0" y="50026"/>
                </a:lnTo>
                <a:lnTo>
                  <a:pt x="952" y="55258"/>
                </a:lnTo>
                <a:lnTo>
                  <a:pt x="2540" y="60651"/>
                </a:lnTo>
                <a:lnTo>
                  <a:pt x="4551" y="66151"/>
                </a:lnTo>
                <a:lnTo>
                  <a:pt x="5891" y="71723"/>
                </a:lnTo>
                <a:lnTo>
                  <a:pt x="6785" y="77343"/>
                </a:lnTo>
                <a:lnTo>
                  <a:pt x="7381" y="82994"/>
                </a:lnTo>
                <a:lnTo>
                  <a:pt x="7778" y="89619"/>
                </a:lnTo>
                <a:lnTo>
                  <a:pt x="8219" y="104601"/>
                </a:lnTo>
                <a:lnTo>
                  <a:pt x="8541" y="142525"/>
                </a:lnTo>
                <a:lnTo>
                  <a:pt x="8571" y="186081"/>
                </a:lnTo>
                <a:lnTo>
                  <a:pt x="9524" y="190729"/>
                </a:lnTo>
                <a:lnTo>
                  <a:pt x="11112" y="194780"/>
                </a:lnTo>
                <a:lnTo>
                  <a:pt x="13123" y="198433"/>
                </a:lnTo>
                <a:lnTo>
                  <a:pt x="14464" y="202774"/>
                </a:lnTo>
                <a:lnTo>
                  <a:pt x="15357" y="207572"/>
                </a:lnTo>
                <a:lnTo>
                  <a:pt x="15953" y="212676"/>
                </a:lnTo>
                <a:lnTo>
                  <a:pt x="17302" y="217031"/>
                </a:lnTo>
                <a:lnTo>
                  <a:pt x="19155" y="220888"/>
                </a:lnTo>
                <a:lnTo>
                  <a:pt x="21342" y="224411"/>
                </a:lnTo>
                <a:lnTo>
                  <a:pt x="22801" y="227712"/>
                </a:lnTo>
                <a:lnTo>
                  <a:pt x="23773" y="230865"/>
                </a:lnTo>
                <a:lnTo>
                  <a:pt x="25333" y="238219"/>
                </a:lnTo>
                <a:lnTo>
                  <a:pt x="25641" y="245563"/>
                </a:lnTo>
                <a:lnTo>
                  <a:pt x="25683" y="247252"/>
                </a:lnTo>
                <a:lnTo>
                  <a:pt x="26647" y="247702"/>
                </a:lnTo>
                <a:lnTo>
                  <a:pt x="28242" y="248002"/>
                </a:lnTo>
                <a:lnTo>
                  <a:pt x="34289" y="24860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SMARTPenAnnotation945"/>
          <p:cNvSpPr/>
          <p:nvPr/>
        </p:nvSpPr>
        <p:spPr>
          <a:xfrm>
            <a:off x="6175057" y="2428875"/>
            <a:ext cx="111444" cy="178593"/>
          </a:xfrm>
          <a:custGeom>
            <a:avLst/>
            <a:gdLst/>
            <a:ahLst/>
            <a:cxnLst/>
            <a:rect l="0" t="0" r="0" b="0"/>
            <a:pathLst>
              <a:path w="111444" h="214312">
                <a:moveTo>
                  <a:pt x="0" y="0"/>
                </a:moveTo>
                <a:lnTo>
                  <a:pt x="0" y="13018"/>
                </a:lnTo>
                <a:lnTo>
                  <a:pt x="953" y="15346"/>
                </a:lnTo>
                <a:lnTo>
                  <a:pt x="2540" y="17851"/>
                </a:lnTo>
                <a:lnTo>
                  <a:pt x="4551" y="20473"/>
                </a:lnTo>
                <a:lnTo>
                  <a:pt x="6785" y="25926"/>
                </a:lnTo>
                <a:lnTo>
                  <a:pt x="7778" y="31525"/>
                </a:lnTo>
                <a:lnTo>
                  <a:pt x="8219" y="37189"/>
                </a:lnTo>
                <a:lnTo>
                  <a:pt x="8415" y="42880"/>
                </a:lnTo>
                <a:lnTo>
                  <a:pt x="8526" y="53980"/>
                </a:lnTo>
                <a:lnTo>
                  <a:pt x="8572" y="182877"/>
                </a:lnTo>
                <a:lnTo>
                  <a:pt x="9525" y="184783"/>
                </a:lnTo>
                <a:lnTo>
                  <a:pt x="11113" y="186053"/>
                </a:lnTo>
                <a:lnTo>
                  <a:pt x="13124" y="186900"/>
                </a:lnTo>
                <a:lnTo>
                  <a:pt x="14464" y="188418"/>
                </a:lnTo>
                <a:lnTo>
                  <a:pt x="15358" y="190382"/>
                </a:lnTo>
                <a:lnTo>
                  <a:pt x="16792" y="195827"/>
                </a:lnTo>
                <a:lnTo>
                  <a:pt x="19528" y="199111"/>
                </a:lnTo>
                <a:lnTo>
                  <a:pt x="21591" y="201321"/>
                </a:lnTo>
                <a:lnTo>
                  <a:pt x="22967" y="203746"/>
                </a:lnTo>
                <a:lnTo>
                  <a:pt x="24495" y="208981"/>
                </a:lnTo>
                <a:lnTo>
                  <a:pt x="25855" y="210758"/>
                </a:lnTo>
                <a:lnTo>
                  <a:pt x="27714" y="211943"/>
                </a:lnTo>
                <a:lnTo>
                  <a:pt x="29906" y="212732"/>
                </a:lnTo>
                <a:lnTo>
                  <a:pt x="32320" y="213259"/>
                </a:lnTo>
                <a:lnTo>
                  <a:pt x="34882" y="213610"/>
                </a:lnTo>
                <a:lnTo>
                  <a:pt x="41286" y="214173"/>
                </a:lnTo>
                <a:lnTo>
                  <a:pt x="44702" y="214251"/>
                </a:lnTo>
                <a:lnTo>
                  <a:pt x="64089" y="214311"/>
                </a:lnTo>
                <a:lnTo>
                  <a:pt x="65586" y="213359"/>
                </a:lnTo>
                <a:lnTo>
                  <a:pt x="66584" y="211771"/>
                </a:lnTo>
                <a:lnTo>
                  <a:pt x="67249" y="209761"/>
                </a:lnTo>
                <a:lnTo>
                  <a:pt x="68645" y="208420"/>
                </a:lnTo>
                <a:lnTo>
                  <a:pt x="70528" y="207527"/>
                </a:lnTo>
                <a:lnTo>
                  <a:pt x="72736" y="206931"/>
                </a:lnTo>
                <a:lnTo>
                  <a:pt x="75161" y="205582"/>
                </a:lnTo>
                <a:lnTo>
                  <a:pt x="77730" y="203729"/>
                </a:lnTo>
                <a:lnTo>
                  <a:pt x="80395" y="201542"/>
                </a:lnTo>
                <a:lnTo>
                  <a:pt x="82172" y="199131"/>
                </a:lnTo>
                <a:lnTo>
                  <a:pt x="84146" y="193913"/>
                </a:lnTo>
                <a:lnTo>
                  <a:pt x="87563" y="188418"/>
                </a:lnTo>
                <a:lnTo>
                  <a:pt x="89808" y="185620"/>
                </a:lnTo>
                <a:lnTo>
                  <a:pt x="91305" y="182801"/>
                </a:lnTo>
                <a:lnTo>
                  <a:pt x="92968" y="177130"/>
                </a:lnTo>
                <a:lnTo>
                  <a:pt x="96247" y="171434"/>
                </a:lnTo>
                <a:lnTo>
                  <a:pt x="98454" y="168582"/>
                </a:lnTo>
                <a:lnTo>
                  <a:pt x="100907" y="162873"/>
                </a:lnTo>
                <a:lnTo>
                  <a:pt x="101561" y="160017"/>
                </a:lnTo>
                <a:lnTo>
                  <a:pt x="104829" y="154303"/>
                </a:lnTo>
                <a:lnTo>
                  <a:pt x="107033" y="151446"/>
                </a:lnTo>
                <a:lnTo>
                  <a:pt x="109483" y="145732"/>
                </a:lnTo>
                <a:lnTo>
                  <a:pt x="110571" y="140017"/>
                </a:lnTo>
                <a:lnTo>
                  <a:pt x="110862" y="137160"/>
                </a:lnTo>
                <a:lnTo>
                  <a:pt x="111443" y="12858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SMARTPenAnnotation946"/>
          <p:cNvSpPr/>
          <p:nvPr/>
        </p:nvSpPr>
        <p:spPr>
          <a:xfrm>
            <a:off x="6115050" y="2286000"/>
            <a:ext cx="25718" cy="21432"/>
          </a:xfrm>
          <a:custGeom>
            <a:avLst/>
            <a:gdLst/>
            <a:ahLst/>
            <a:cxnLst/>
            <a:rect l="0" t="0" r="0" b="0"/>
            <a:pathLst>
              <a:path w="25718" h="25718">
                <a:moveTo>
                  <a:pt x="25717" y="25717"/>
                </a:moveTo>
                <a:lnTo>
                  <a:pt x="21166" y="25717"/>
                </a:lnTo>
                <a:lnTo>
                  <a:pt x="19825" y="24764"/>
                </a:lnTo>
                <a:lnTo>
                  <a:pt x="18932" y="23177"/>
                </a:lnTo>
                <a:lnTo>
                  <a:pt x="17498" y="18336"/>
                </a:lnTo>
                <a:lnTo>
                  <a:pt x="16428" y="16986"/>
                </a:lnTo>
                <a:lnTo>
                  <a:pt x="14762" y="15134"/>
                </a:lnTo>
                <a:lnTo>
                  <a:pt x="9795" y="9868"/>
                </a:lnTo>
                <a:lnTo>
                  <a:pt x="34" y="34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SMARTPenAnnotation947"/>
          <p:cNvSpPr/>
          <p:nvPr/>
        </p:nvSpPr>
        <p:spPr>
          <a:xfrm>
            <a:off x="6526530" y="2350293"/>
            <a:ext cx="17146" cy="264320"/>
          </a:xfrm>
          <a:custGeom>
            <a:avLst/>
            <a:gdLst/>
            <a:ahLst/>
            <a:cxnLst/>
            <a:rect l="0" t="0" r="0" b="0"/>
            <a:pathLst>
              <a:path w="17146" h="317184">
                <a:moveTo>
                  <a:pt x="17145" y="0"/>
                </a:moveTo>
                <a:lnTo>
                  <a:pt x="17145" y="20151"/>
                </a:lnTo>
                <a:lnTo>
                  <a:pt x="16193" y="22959"/>
                </a:lnTo>
                <a:lnTo>
                  <a:pt x="14605" y="25784"/>
                </a:lnTo>
                <a:lnTo>
                  <a:pt x="12594" y="28619"/>
                </a:lnTo>
                <a:lnTo>
                  <a:pt x="11253" y="32415"/>
                </a:lnTo>
                <a:lnTo>
                  <a:pt x="10360" y="36850"/>
                </a:lnTo>
                <a:lnTo>
                  <a:pt x="9764" y="41711"/>
                </a:lnTo>
                <a:lnTo>
                  <a:pt x="9366" y="46858"/>
                </a:lnTo>
                <a:lnTo>
                  <a:pt x="9102" y="52193"/>
                </a:lnTo>
                <a:lnTo>
                  <a:pt x="8925" y="57656"/>
                </a:lnTo>
                <a:lnTo>
                  <a:pt x="7855" y="64155"/>
                </a:lnTo>
                <a:lnTo>
                  <a:pt x="6189" y="71345"/>
                </a:lnTo>
                <a:lnTo>
                  <a:pt x="4126" y="78996"/>
                </a:lnTo>
                <a:lnTo>
                  <a:pt x="2751" y="86001"/>
                </a:lnTo>
                <a:lnTo>
                  <a:pt x="1833" y="92577"/>
                </a:lnTo>
                <a:lnTo>
                  <a:pt x="1222" y="98865"/>
                </a:lnTo>
                <a:lnTo>
                  <a:pt x="814" y="105915"/>
                </a:lnTo>
                <a:lnTo>
                  <a:pt x="362" y="121368"/>
                </a:lnTo>
                <a:lnTo>
                  <a:pt x="14" y="181863"/>
                </a:lnTo>
                <a:lnTo>
                  <a:pt x="0" y="31718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SMARTPenAnnotation948"/>
          <p:cNvSpPr/>
          <p:nvPr/>
        </p:nvSpPr>
        <p:spPr>
          <a:xfrm>
            <a:off x="6380901" y="2500313"/>
            <a:ext cx="265644" cy="1"/>
          </a:xfrm>
          <a:custGeom>
            <a:avLst/>
            <a:gdLst/>
            <a:ahLst/>
            <a:cxnLst/>
            <a:rect l="0" t="0" r="0" b="0"/>
            <a:pathLst>
              <a:path w="265644" h="1">
                <a:moveTo>
                  <a:pt x="8469" y="0"/>
                </a:moveTo>
                <a:lnTo>
                  <a:pt x="0" y="0"/>
                </a:lnTo>
                <a:lnTo>
                  <a:pt x="265643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SMARTPenAnnotation949"/>
          <p:cNvSpPr/>
          <p:nvPr/>
        </p:nvSpPr>
        <p:spPr>
          <a:xfrm>
            <a:off x="6680834" y="2300288"/>
            <a:ext cx="248600" cy="300038"/>
          </a:xfrm>
          <a:custGeom>
            <a:avLst/>
            <a:gdLst/>
            <a:ahLst/>
            <a:cxnLst/>
            <a:rect l="0" t="0" r="0" b="0"/>
            <a:pathLst>
              <a:path w="248600" h="360045">
                <a:moveTo>
                  <a:pt x="0" y="8572"/>
                </a:moveTo>
                <a:lnTo>
                  <a:pt x="27781" y="8572"/>
                </a:lnTo>
                <a:lnTo>
                  <a:pt x="30904" y="9525"/>
                </a:lnTo>
                <a:lnTo>
                  <a:pt x="36913" y="13123"/>
                </a:lnTo>
                <a:lnTo>
                  <a:pt x="40801" y="14464"/>
                </a:lnTo>
                <a:lnTo>
                  <a:pt x="45298" y="15357"/>
                </a:lnTo>
                <a:lnTo>
                  <a:pt x="50202" y="15953"/>
                </a:lnTo>
                <a:lnTo>
                  <a:pt x="55375" y="15398"/>
                </a:lnTo>
                <a:lnTo>
                  <a:pt x="60730" y="14075"/>
                </a:lnTo>
                <a:lnTo>
                  <a:pt x="66204" y="12241"/>
                </a:lnTo>
                <a:lnTo>
                  <a:pt x="71759" y="11018"/>
                </a:lnTo>
                <a:lnTo>
                  <a:pt x="77367" y="10203"/>
                </a:lnTo>
                <a:lnTo>
                  <a:pt x="83011" y="9659"/>
                </a:lnTo>
                <a:lnTo>
                  <a:pt x="88678" y="9297"/>
                </a:lnTo>
                <a:lnTo>
                  <a:pt x="94361" y="9055"/>
                </a:lnTo>
                <a:lnTo>
                  <a:pt x="105756" y="8787"/>
                </a:lnTo>
                <a:lnTo>
                  <a:pt x="134307" y="8601"/>
                </a:lnTo>
                <a:lnTo>
                  <a:pt x="140020" y="7638"/>
                </a:lnTo>
                <a:lnTo>
                  <a:pt x="145735" y="6045"/>
                </a:lnTo>
                <a:lnTo>
                  <a:pt x="151449" y="4030"/>
                </a:lnTo>
                <a:lnTo>
                  <a:pt x="157164" y="2686"/>
                </a:lnTo>
                <a:lnTo>
                  <a:pt x="162879" y="1791"/>
                </a:lnTo>
                <a:lnTo>
                  <a:pt x="168593" y="1194"/>
                </a:lnTo>
                <a:lnTo>
                  <a:pt x="174308" y="796"/>
                </a:lnTo>
                <a:lnTo>
                  <a:pt x="180023" y="530"/>
                </a:lnTo>
                <a:lnTo>
                  <a:pt x="194628" y="157"/>
                </a:lnTo>
                <a:lnTo>
                  <a:pt x="229751" y="0"/>
                </a:lnTo>
                <a:lnTo>
                  <a:pt x="233240" y="2540"/>
                </a:lnTo>
                <a:lnTo>
                  <a:pt x="235503" y="4550"/>
                </a:lnTo>
                <a:lnTo>
                  <a:pt x="237965" y="5891"/>
                </a:lnTo>
                <a:lnTo>
                  <a:pt x="243240" y="7380"/>
                </a:lnTo>
                <a:lnTo>
                  <a:pt x="245027" y="8730"/>
                </a:lnTo>
                <a:lnTo>
                  <a:pt x="246219" y="10582"/>
                </a:lnTo>
                <a:lnTo>
                  <a:pt x="247543" y="15181"/>
                </a:lnTo>
                <a:lnTo>
                  <a:pt x="248394" y="25894"/>
                </a:lnTo>
                <a:lnTo>
                  <a:pt x="248541" y="34342"/>
                </a:lnTo>
                <a:lnTo>
                  <a:pt x="248599" y="58846"/>
                </a:lnTo>
                <a:lnTo>
                  <a:pt x="246062" y="69334"/>
                </a:lnTo>
                <a:lnTo>
                  <a:pt x="242711" y="80345"/>
                </a:lnTo>
                <a:lnTo>
                  <a:pt x="241222" y="91589"/>
                </a:lnTo>
                <a:lnTo>
                  <a:pt x="239872" y="97254"/>
                </a:lnTo>
                <a:lnTo>
                  <a:pt x="238020" y="102936"/>
                </a:lnTo>
                <a:lnTo>
                  <a:pt x="235833" y="108629"/>
                </a:lnTo>
                <a:lnTo>
                  <a:pt x="234374" y="114329"/>
                </a:lnTo>
                <a:lnTo>
                  <a:pt x="233402" y="120034"/>
                </a:lnTo>
                <a:lnTo>
                  <a:pt x="232754" y="125743"/>
                </a:lnTo>
                <a:lnTo>
                  <a:pt x="231370" y="132406"/>
                </a:lnTo>
                <a:lnTo>
                  <a:pt x="229494" y="139706"/>
                </a:lnTo>
                <a:lnTo>
                  <a:pt x="227292" y="147429"/>
                </a:lnTo>
                <a:lnTo>
                  <a:pt x="224870" y="154484"/>
                </a:lnTo>
                <a:lnTo>
                  <a:pt x="222304" y="161091"/>
                </a:lnTo>
                <a:lnTo>
                  <a:pt x="219640" y="167402"/>
                </a:lnTo>
                <a:lnTo>
                  <a:pt x="217865" y="174466"/>
                </a:lnTo>
                <a:lnTo>
                  <a:pt x="216681" y="182033"/>
                </a:lnTo>
                <a:lnTo>
                  <a:pt x="215892" y="189935"/>
                </a:lnTo>
                <a:lnTo>
                  <a:pt x="214413" y="197108"/>
                </a:lnTo>
                <a:lnTo>
                  <a:pt x="212475" y="203795"/>
                </a:lnTo>
                <a:lnTo>
                  <a:pt x="210230" y="210158"/>
                </a:lnTo>
                <a:lnTo>
                  <a:pt x="208734" y="216306"/>
                </a:lnTo>
                <a:lnTo>
                  <a:pt x="207736" y="222308"/>
                </a:lnTo>
                <a:lnTo>
                  <a:pt x="207071" y="228216"/>
                </a:lnTo>
                <a:lnTo>
                  <a:pt x="206627" y="234059"/>
                </a:lnTo>
                <a:lnTo>
                  <a:pt x="206332" y="239859"/>
                </a:lnTo>
                <a:lnTo>
                  <a:pt x="206134" y="245631"/>
                </a:lnTo>
                <a:lnTo>
                  <a:pt x="205051" y="251384"/>
                </a:lnTo>
                <a:lnTo>
                  <a:pt x="203376" y="257124"/>
                </a:lnTo>
                <a:lnTo>
                  <a:pt x="201306" y="262856"/>
                </a:lnTo>
                <a:lnTo>
                  <a:pt x="199927" y="268582"/>
                </a:lnTo>
                <a:lnTo>
                  <a:pt x="199007" y="274305"/>
                </a:lnTo>
                <a:lnTo>
                  <a:pt x="198394" y="280025"/>
                </a:lnTo>
                <a:lnTo>
                  <a:pt x="195173" y="288920"/>
                </a:lnTo>
                <a:lnTo>
                  <a:pt x="191519" y="296049"/>
                </a:lnTo>
                <a:lnTo>
                  <a:pt x="189895" y="302392"/>
                </a:lnTo>
                <a:lnTo>
                  <a:pt x="190414" y="305417"/>
                </a:lnTo>
                <a:lnTo>
                  <a:pt x="194743" y="315178"/>
                </a:lnTo>
                <a:lnTo>
                  <a:pt x="196091" y="324546"/>
                </a:lnTo>
                <a:lnTo>
                  <a:pt x="197026" y="335579"/>
                </a:lnTo>
                <a:lnTo>
                  <a:pt x="197156" y="349042"/>
                </a:lnTo>
                <a:lnTo>
                  <a:pt x="197165" y="355543"/>
                </a:lnTo>
                <a:lnTo>
                  <a:pt x="198118" y="357043"/>
                </a:lnTo>
                <a:lnTo>
                  <a:pt x="199708" y="358044"/>
                </a:lnTo>
                <a:lnTo>
                  <a:pt x="205741" y="36004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SMARTPenAnnotation950"/>
          <p:cNvSpPr/>
          <p:nvPr/>
        </p:nvSpPr>
        <p:spPr>
          <a:xfrm>
            <a:off x="7032307" y="2450306"/>
            <a:ext cx="162878" cy="163976"/>
          </a:xfrm>
          <a:custGeom>
            <a:avLst/>
            <a:gdLst/>
            <a:ahLst/>
            <a:cxnLst/>
            <a:rect l="0" t="0" r="0" b="0"/>
            <a:pathLst>
              <a:path w="162878" h="196771">
                <a:moveTo>
                  <a:pt x="0" y="0"/>
                </a:moveTo>
                <a:lnTo>
                  <a:pt x="15849" y="0"/>
                </a:lnTo>
                <a:lnTo>
                  <a:pt x="16281" y="953"/>
                </a:lnTo>
                <a:lnTo>
                  <a:pt x="16889" y="6844"/>
                </a:lnTo>
                <a:lnTo>
                  <a:pt x="17031" y="11932"/>
                </a:lnTo>
                <a:lnTo>
                  <a:pt x="17142" y="41712"/>
                </a:lnTo>
                <a:lnTo>
                  <a:pt x="16191" y="45905"/>
                </a:lnTo>
                <a:lnTo>
                  <a:pt x="14603" y="49653"/>
                </a:lnTo>
                <a:lnTo>
                  <a:pt x="12593" y="53105"/>
                </a:lnTo>
                <a:lnTo>
                  <a:pt x="11253" y="57311"/>
                </a:lnTo>
                <a:lnTo>
                  <a:pt x="10360" y="62020"/>
                </a:lnTo>
                <a:lnTo>
                  <a:pt x="9764" y="67064"/>
                </a:lnTo>
                <a:lnTo>
                  <a:pt x="9367" y="71379"/>
                </a:lnTo>
                <a:lnTo>
                  <a:pt x="9102" y="75209"/>
                </a:lnTo>
                <a:lnTo>
                  <a:pt x="8926" y="78714"/>
                </a:lnTo>
                <a:lnTo>
                  <a:pt x="7855" y="82956"/>
                </a:lnTo>
                <a:lnTo>
                  <a:pt x="6189" y="87689"/>
                </a:lnTo>
                <a:lnTo>
                  <a:pt x="4126" y="92749"/>
                </a:lnTo>
                <a:lnTo>
                  <a:pt x="2751" y="97076"/>
                </a:lnTo>
                <a:lnTo>
                  <a:pt x="1834" y="100912"/>
                </a:lnTo>
                <a:lnTo>
                  <a:pt x="1223" y="104422"/>
                </a:lnTo>
                <a:lnTo>
                  <a:pt x="815" y="108667"/>
                </a:lnTo>
                <a:lnTo>
                  <a:pt x="544" y="113402"/>
                </a:lnTo>
                <a:lnTo>
                  <a:pt x="242" y="122791"/>
                </a:lnTo>
                <a:lnTo>
                  <a:pt x="72" y="134384"/>
                </a:lnTo>
                <a:lnTo>
                  <a:pt x="32" y="144181"/>
                </a:lnTo>
                <a:lnTo>
                  <a:pt x="974" y="148508"/>
                </a:lnTo>
                <a:lnTo>
                  <a:pt x="2555" y="152346"/>
                </a:lnTo>
                <a:lnTo>
                  <a:pt x="4561" y="155856"/>
                </a:lnTo>
                <a:lnTo>
                  <a:pt x="5898" y="159149"/>
                </a:lnTo>
                <a:lnTo>
                  <a:pt x="6789" y="162297"/>
                </a:lnTo>
                <a:lnTo>
                  <a:pt x="7780" y="168335"/>
                </a:lnTo>
                <a:lnTo>
                  <a:pt x="8220" y="174193"/>
                </a:lnTo>
                <a:lnTo>
                  <a:pt x="9291" y="177089"/>
                </a:lnTo>
                <a:lnTo>
                  <a:pt x="13019" y="182846"/>
                </a:lnTo>
                <a:lnTo>
                  <a:pt x="17282" y="188412"/>
                </a:lnTo>
                <a:lnTo>
                  <a:pt x="21334" y="192641"/>
                </a:lnTo>
                <a:lnTo>
                  <a:pt x="23748" y="194150"/>
                </a:lnTo>
                <a:lnTo>
                  <a:pt x="26309" y="195156"/>
                </a:lnTo>
                <a:lnTo>
                  <a:pt x="28969" y="195827"/>
                </a:lnTo>
                <a:lnTo>
                  <a:pt x="31695" y="196273"/>
                </a:lnTo>
                <a:lnTo>
                  <a:pt x="34465" y="196572"/>
                </a:lnTo>
                <a:lnTo>
                  <a:pt x="37265" y="196770"/>
                </a:lnTo>
                <a:lnTo>
                  <a:pt x="41036" y="195950"/>
                </a:lnTo>
                <a:lnTo>
                  <a:pt x="45454" y="194451"/>
                </a:lnTo>
                <a:lnTo>
                  <a:pt x="50306" y="192499"/>
                </a:lnTo>
                <a:lnTo>
                  <a:pt x="54492" y="191198"/>
                </a:lnTo>
                <a:lnTo>
                  <a:pt x="58236" y="190330"/>
                </a:lnTo>
                <a:lnTo>
                  <a:pt x="61684" y="189752"/>
                </a:lnTo>
                <a:lnTo>
                  <a:pt x="64935" y="188414"/>
                </a:lnTo>
                <a:lnTo>
                  <a:pt x="68055" y="186569"/>
                </a:lnTo>
                <a:lnTo>
                  <a:pt x="71088" y="184387"/>
                </a:lnTo>
                <a:lnTo>
                  <a:pt x="75014" y="181980"/>
                </a:lnTo>
                <a:lnTo>
                  <a:pt x="79537" y="179422"/>
                </a:lnTo>
                <a:lnTo>
                  <a:pt x="89642" y="174041"/>
                </a:lnTo>
                <a:lnTo>
                  <a:pt x="100484" y="168474"/>
                </a:lnTo>
                <a:lnTo>
                  <a:pt x="105089" y="165656"/>
                </a:lnTo>
                <a:lnTo>
                  <a:pt x="109112" y="162825"/>
                </a:lnTo>
                <a:lnTo>
                  <a:pt x="112747" y="159985"/>
                </a:lnTo>
                <a:lnTo>
                  <a:pt x="116122" y="157139"/>
                </a:lnTo>
                <a:lnTo>
                  <a:pt x="119325" y="154289"/>
                </a:lnTo>
                <a:lnTo>
                  <a:pt x="125424" y="148583"/>
                </a:lnTo>
                <a:lnTo>
                  <a:pt x="137099" y="137159"/>
                </a:lnTo>
                <a:lnTo>
                  <a:pt x="139977" y="134302"/>
                </a:lnTo>
                <a:lnTo>
                  <a:pt x="142848" y="130492"/>
                </a:lnTo>
                <a:lnTo>
                  <a:pt x="145715" y="126047"/>
                </a:lnTo>
                <a:lnTo>
                  <a:pt x="148578" y="121179"/>
                </a:lnTo>
                <a:lnTo>
                  <a:pt x="151440" y="116981"/>
                </a:lnTo>
                <a:lnTo>
                  <a:pt x="154300" y="113230"/>
                </a:lnTo>
                <a:lnTo>
                  <a:pt x="157158" y="109777"/>
                </a:lnTo>
                <a:lnTo>
                  <a:pt x="159065" y="106522"/>
                </a:lnTo>
                <a:lnTo>
                  <a:pt x="160336" y="103400"/>
                </a:lnTo>
                <a:lnTo>
                  <a:pt x="161748" y="97390"/>
                </a:lnTo>
                <a:lnTo>
                  <a:pt x="162125" y="94454"/>
                </a:lnTo>
                <a:lnTo>
                  <a:pt x="162877" y="8572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SMARTPenAnnotation951"/>
          <p:cNvSpPr/>
          <p:nvPr/>
        </p:nvSpPr>
        <p:spPr>
          <a:xfrm>
            <a:off x="7049454" y="2300288"/>
            <a:ext cx="8573" cy="28576"/>
          </a:xfrm>
          <a:custGeom>
            <a:avLst/>
            <a:gdLst/>
            <a:ahLst/>
            <a:cxnLst/>
            <a:rect l="0" t="0" r="0" b="0"/>
            <a:pathLst>
              <a:path w="8573" h="34291">
                <a:moveTo>
                  <a:pt x="8572" y="34290"/>
                </a:moveTo>
                <a:lnTo>
                  <a:pt x="8572" y="29739"/>
                </a:lnTo>
                <a:lnTo>
                  <a:pt x="7620" y="28398"/>
                </a:lnTo>
                <a:lnTo>
                  <a:pt x="6032" y="27504"/>
                </a:lnTo>
                <a:lnTo>
                  <a:pt x="1191" y="26070"/>
                </a:lnTo>
                <a:lnTo>
                  <a:pt x="794" y="25000"/>
                </a:lnTo>
                <a:lnTo>
                  <a:pt x="529" y="23334"/>
                </a:lnTo>
                <a:lnTo>
                  <a:pt x="353" y="21271"/>
                </a:lnTo>
                <a:lnTo>
                  <a:pt x="235" y="18943"/>
                </a:lnTo>
                <a:lnTo>
                  <a:pt x="30" y="10126"/>
                </a:lnTo>
                <a:lnTo>
                  <a:pt x="0" y="393"/>
                </a:lnTo>
                <a:lnTo>
                  <a:pt x="953" y="262"/>
                </a:lnTo>
                <a:lnTo>
                  <a:pt x="2540" y="175"/>
                </a:lnTo>
                <a:lnTo>
                  <a:pt x="8572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SMARTPenAnnotation952"/>
          <p:cNvSpPr/>
          <p:nvPr/>
        </p:nvSpPr>
        <p:spPr>
          <a:xfrm>
            <a:off x="7436407" y="2393156"/>
            <a:ext cx="23335" cy="207169"/>
          </a:xfrm>
          <a:custGeom>
            <a:avLst/>
            <a:gdLst/>
            <a:ahLst/>
            <a:cxnLst/>
            <a:rect l="0" t="0" r="0" b="0"/>
            <a:pathLst>
              <a:path w="23335" h="248603">
                <a:moveTo>
                  <a:pt x="7381" y="0"/>
                </a:moveTo>
                <a:lnTo>
                  <a:pt x="2830" y="0"/>
                </a:lnTo>
                <a:lnTo>
                  <a:pt x="1490" y="953"/>
                </a:lnTo>
                <a:lnTo>
                  <a:pt x="596" y="2540"/>
                </a:lnTo>
                <a:lnTo>
                  <a:pt x="0" y="4551"/>
                </a:lnTo>
                <a:lnTo>
                  <a:pt x="556" y="5892"/>
                </a:lnTo>
                <a:lnTo>
                  <a:pt x="1878" y="6785"/>
                </a:lnTo>
                <a:lnTo>
                  <a:pt x="3713" y="7381"/>
                </a:lnTo>
                <a:lnTo>
                  <a:pt x="4935" y="8731"/>
                </a:lnTo>
                <a:lnTo>
                  <a:pt x="5751" y="10583"/>
                </a:lnTo>
                <a:lnTo>
                  <a:pt x="6293" y="12770"/>
                </a:lnTo>
                <a:lnTo>
                  <a:pt x="6898" y="20281"/>
                </a:lnTo>
                <a:lnTo>
                  <a:pt x="7166" y="29016"/>
                </a:lnTo>
                <a:lnTo>
                  <a:pt x="7286" y="36074"/>
                </a:lnTo>
                <a:lnTo>
                  <a:pt x="8270" y="40242"/>
                </a:lnTo>
                <a:lnTo>
                  <a:pt x="9879" y="44925"/>
                </a:lnTo>
                <a:lnTo>
                  <a:pt x="11904" y="49953"/>
                </a:lnTo>
                <a:lnTo>
                  <a:pt x="13254" y="55209"/>
                </a:lnTo>
                <a:lnTo>
                  <a:pt x="14153" y="60619"/>
                </a:lnTo>
                <a:lnTo>
                  <a:pt x="14753" y="66130"/>
                </a:lnTo>
                <a:lnTo>
                  <a:pt x="15153" y="71709"/>
                </a:lnTo>
                <a:lnTo>
                  <a:pt x="15420" y="77334"/>
                </a:lnTo>
                <a:lnTo>
                  <a:pt x="15716" y="89615"/>
                </a:lnTo>
                <a:lnTo>
                  <a:pt x="15953" y="225345"/>
                </a:lnTo>
                <a:lnTo>
                  <a:pt x="16906" y="228335"/>
                </a:lnTo>
                <a:lnTo>
                  <a:pt x="18494" y="231281"/>
                </a:lnTo>
                <a:lnTo>
                  <a:pt x="23334" y="238302"/>
                </a:lnTo>
                <a:lnTo>
                  <a:pt x="22779" y="239831"/>
                </a:lnTo>
                <a:lnTo>
                  <a:pt x="21457" y="241802"/>
                </a:lnTo>
                <a:lnTo>
                  <a:pt x="15953" y="24860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SMARTPenAnnotation953"/>
          <p:cNvSpPr/>
          <p:nvPr/>
        </p:nvSpPr>
        <p:spPr>
          <a:xfrm>
            <a:off x="7289483" y="2486051"/>
            <a:ext cx="274321" cy="28550"/>
          </a:xfrm>
          <a:custGeom>
            <a:avLst/>
            <a:gdLst/>
            <a:ahLst/>
            <a:cxnLst/>
            <a:rect l="0" t="0" r="0" b="0"/>
            <a:pathLst>
              <a:path w="274321" h="34260">
                <a:moveTo>
                  <a:pt x="0" y="34259"/>
                </a:moveTo>
                <a:lnTo>
                  <a:pt x="0" y="26039"/>
                </a:lnTo>
                <a:lnTo>
                  <a:pt x="953" y="24969"/>
                </a:lnTo>
                <a:lnTo>
                  <a:pt x="4551" y="21240"/>
                </a:lnTo>
                <a:lnTo>
                  <a:pt x="6844" y="19864"/>
                </a:lnTo>
                <a:lnTo>
                  <a:pt x="9325" y="18947"/>
                </a:lnTo>
                <a:lnTo>
                  <a:pt x="14622" y="17929"/>
                </a:lnTo>
                <a:lnTo>
                  <a:pt x="20151" y="17476"/>
                </a:lnTo>
                <a:lnTo>
                  <a:pt x="23912" y="16402"/>
                </a:lnTo>
                <a:lnTo>
                  <a:pt x="28324" y="14735"/>
                </a:lnTo>
                <a:lnTo>
                  <a:pt x="33171" y="12670"/>
                </a:lnTo>
                <a:lnTo>
                  <a:pt x="38306" y="11294"/>
                </a:lnTo>
                <a:lnTo>
                  <a:pt x="43635" y="10376"/>
                </a:lnTo>
                <a:lnTo>
                  <a:pt x="49092" y="9765"/>
                </a:lnTo>
                <a:lnTo>
                  <a:pt x="55589" y="9357"/>
                </a:lnTo>
                <a:lnTo>
                  <a:pt x="70426" y="8904"/>
                </a:lnTo>
                <a:lnTo>
                  <a:pt x="104901" y="8589"/>
                </a:lnTo>
                <a:lnTo>
                  <a:pt x="137561" y="8550"/>
                </a:lnTo>
                <a:lnTo>
                  <a:pt x="145047" y="7595"/>
                </a:lnTo>
                <a:lnTo>
                  <a:pt x="151944" y="6005"/>
                </a:lnTo>
                <a:lnTo>
                  <a:pt x="158446" y="3993"/>
                </a:lnTo>
                <a:lnTo>
                  <a:pt x="165638" y="2652"/>
                </a:lnTo>
                <a:lnTo>
                  <a:pt x="173290" y="1757"/>
                </a:lnTo>
                <a:lnTo>
                  <a:pt x="181249" y="1161"/>
                </a:lnTo>
                <a:lnTo>
                  <a:pt x="188460" y="764"/>
                </a:lnTo>
                <a:lnTo>
                  <a:pt x="201553" y="322"/>
                </a:lnTo>
                <a:lnTo>
                  <a:pt x="228742" y="15"/>
                </a:lnTo>
                <a:lnTo>
                  <a:pt x="232505" y="0"/>
                </a:lnTo>
                <a:lnTo>
                  <a:pt x="236919" y="942"/>
                </a:lnTo>
                <a:lnTo>
                  <a:pt x="241766" y="2522"/>
                </a:lnTo>
                <a:lnTo>
                  <a:pt x="246902" y="4529"/>
                </a:lnTo>
                <a:lnTo>
                  <a:pt x="251279" y="5866"/>
                </a:lnTo>
                <a:lnTo>
                  <a:pt x="255150" y="6758"/>
                </a:lnTo>
                <a:lnTo>
                  <a:pt x="261990" y="7748"/>
                </a:lnTo>
                <a:lnTo>
                  <a:pt x="265147" y="8013"/>
                </a:lnTo>
                <a:lnTo>
                  <a:pt x="274320" y="854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SMARTPenAnnotation954"/>
          <p:cNvSpPr/>
          <p:nvPr/>
        </p:nvSpPr>
        <p:spPr>
          <a:xfrm>
            <a:off x="7683817" y="2428875"/>
            <a:ext cx="162878" cy="184647"/>
          </a:xfrm>
          <a:custGeom>
            <a:avLst/>
            <a:gdLst/>
            <a:ahLst/>
            <a:cxnLst/>
            <a:rect l="0" t="0" r="0" b="0"/>
            <a:pathLst>
              <a:path w="162878" h="221576">
                <a:moveTo>
                  <a:pt x="0" y="0"/>
                </a:moveTo>
                <a:lnTo>
                  <a:pt x="0" y="4551"/>
                </a:lnTo>
                <a:lnTo>
                  <a:pt x="953" y="5891"/>
                </a:lnTo>
                <a:lnTo>
                  <a:pt x="2540" y="6785"/>
                </a:lnTo>
                <a:lnTo>
                  <a:pt x="4551" y="7380"/>
                </a:lnTo>
                <a:lnTo>
                  <a:pt x="5891" y="8730"/>
                </a:lnTo>
                <a:lnTo>
                  <a:pt x="6785" y="10583"/>
                </a:lnTo>
                <a:lnTo>
                  <a:pt x="8220" y="15848"/>
                </a:lnTo>
                <a:lnTo>
                  <a:pt x="8468" y="21311"/>
                </a:lnTo>
                <a:lnTo>
                  <a:pt x="8570" y="58524"/>
                </a:lnTo>
                <a:lnTo>
                  <a:pt x="7618" y="62828"/>
                </a:lnTo>
                <a:lnTo>
                  <a:pt x="6032" y="66650"/>
                </a:lnTo>
                <a:lnTo>
                  <a:pt x="2681" y="73437"/>
                </a:lnTo>
                <a:lnTo>
                  <a:pt x="1192" y="79629"/>
                </a:lnTo>
                <a:lnTo>
                  <a:pt x="794" y="83566"/>
                </a:lnTo>
                <a:lnTo>
                  <a:pt x="530" y="88095"/>
                </a:lnTo>
                <a:lnTo>
                  <a:pt x="235" y="97256"/>
                </a:lnTo>
                <a:lnTo>
                  <a:pt x="70" y="108721"/>
                </a:lnTo>
                <a:lnTo>
                  <a:pt x="0" y="169898"/>
                </a:lnTo>
                <a:lnTo>
                  <a:pt x="953" y="174225"/>
                </a:lnTo>
                <a:lnTo>
                  <a:pt x="2540" y="178063"/>
                </a:lnTo>
                <a:lnTo>
                  <a:pt x="5891" y="184866"/>
                </a:lnTo>
                <a:lnTo>
                  <a:pt x="7381" y="191065"/>
                </a:lnTo>
                <a:lnTo>
                  <a:pt x="8043" y="196995"/>
                </a:lnTo>
                <a:lnTo>
                  <a:pt x="8220" y="199910"/>
                </a:lnTo>
                <a:lnTo>
                  <a:pt x="9290" y="201853"/>
                </a:lnTo>
                <a:lnTo>
                  <a:pt x="10955" y="203149"/>
                </a:lnTo>
                <a:lnTo>
                  <a:pt x="13019" y="204012"/>
                </a:lnTo>
                <a:lnTo>
                  <a:pt x="14395" y="205540"/>
                </a:lnTo>
                <a:lnTo>
                  <a:pt x="15311" y="207512"/>
                </a:lnTo>
                <a:lnTo>
                  <a:pt x="15923" y="209779"/>
                </a:lnTo>
                <a:lnTo>
                  <a:pt x="17283" y="211290"/>
                </a:lnTo>
                <a:lnTo>
                  <a:pt x="19143" y="212297"/>
                </a:lnTo>
                <a:lnTo>
                  <a:pt x="21334" y="212969"/>
                </a:lnTo>
                <a:lnTo>
                  <a:pt x="26310" y="216255"/>
                </a:lnTo>
                <a:lnTo>
                  <a:pt x="28969" y="218465"/>
                </a:lnTo>
                <a:lnTo>
                  <a:pt x="31695" y="219938"/>
                </a:lnTo>
                <a:lnTo>
                  <a:pt x="34466" y="220920"/>
                </a:lnTo>
                <a:lnTo>
                  <a:pt x="37265" y="221575"/>
                </a:lnTo>
                <a:lnTo>
                  <a:pt x="41036" y="221059"/>
                </a:lnTo>
                <a:lnTo>
                  <a:pt x="45455" y="219762"/>
                </a:lnTo>
                <a:lnTo>
                  <a:pt x="50306" y="217946"/>
                </a:lnTo>
                <a:lnTo>
                  <a:pt x="54492" y="216735"/>
                </a:lnTo>
                <a:lnTo>
                  <a:pt x="58236" y="215927"/>
                </a:lnTo>
                <a:lnTo>
                  <a:pt x="61684" y="215389"/>
                </a:lnTo>
                <a:lnTo>
                  <a:pt x="64935" y="214077"/>
                </a:lnTo>
                <a:lnTo>
                  <a:pt x="68055" y="212250"/>
                </a:lnTo>
                <a:lnTo>
                  <a:pt x="71088" y="210080"/>
                </a:lnTo>
                <a:lnTo>
                  <a:pt x="75014" y="207681"/>
                </a:lnTo>
                <a:lnTo>
                  <a:pt x="79537" y="205129"/>
                </a:lnTo>
                <a:lnTo>
                  <a:pt x="84458" y="202475"/>
                </a:lnTo>
                <a:lnTo>
                  <a:pt x="89642" y="200706"/>
                </a:lnTo>
                <a:lnTo>
                  <a:pt x="95005" y="199526"/>
                </a:lnTo>
                <a:lnTo>
                  <a:pt x="100484" y="198740"/>
                </a:lnTo>
                <a:lnTo>
                  <a:pt x="105089" y="197263"/>
                </a:lnTo>
                <a:lnTo>
                  <a:pt x="109112" y="195326"/>
                </a:lnTo>
                <a:lnTo>
                  <a:pt x="112747" y="193082"/>
                </a:lnTo>
                <a:lnTo>
                  <a:pt x="117075" y="190634"/>
                </a:lnTo>
                <a:lnTo>
                  <a:pt x="126963" y="185373"/>
                </a:lnTo>
                <a:lnTo>
                  <a:pt x="131315" y="182637"/>
                </a:lnTo>
                <a:lnTo>
                  <a:pt x="135168" y="179860"/>
                </a:lnTo>
                <a:lnTo>
                  <a:pt x="138690" y="177057"/>
                </a:lnTo>
                <a:lnTo>
                  <a:pt x="141990" y="174235"/>
                </a:lnTo>
                <a:lnTo>
                  <a:pt x="145143" y="171402"/>
                </a:lnTo>
                <a:lnTo>
                  <a:pt x="151186" y="165713"/>
                </a:lnTo>
                <a:lnTo>
                  <a:pt x="162877" y="15430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SMARTPenAnnotation955"/>
          <p:cNvSpPr/>
          <p:nvPr/>
        </p:nvSpPr>
        <p:spPr>
          <a:xfrm>
            <a:off x="7649527" y="2271712"/>
            <a:ext cx="42864" cy="50007"/>
          </a:xfrm>
          <a:custGeom>
            <a:avLst/>
            <a:gdLst/>
            <a:ahLst/>
            <a:cxnLst/>
            <a:rect l="0" t="0" r="0" b="0"/>
            <a:pathLst>
              <a:path w="42864" h="60008">
                <a:moveTo>
                  <a:pt x="0" y="60007"/>
                </a:moveTo>
                <a:lnTo>
                  <a:pt x="0" y="38769"/>
                </a:lnTo>
                <a:lnTo>
                  <a:pt x="953" y="36323"/>
                </a:lnTo>
                <a:lnTo>
                  <a:pt x="2540" y="33740"/>
                </a:lnTo>
                <a:lnTo>
                  <a:pt x="4551" y="31066"/>
                </a:lnTo>
                <a:lnTo>
                  <a:pt x="5891" y="28331"/>
                </a:lnTo>
                <a:lnTo>
                  <a:pt x="6785" y="25554"/>
                </a:lnTo>
                <a:lnTo>
                  <a:pt x="7381" y="22751"/>
                </a:lnTo>
                <a:lnTo>
                  <a:pt x="8731" y="19930"/>
                </a:lnTo>
                <a:lnTo>
                  <a:pt x="10583" y="17096"/>
                </a:lnTo>
                <a:lnTo>
                  <a:pt x="12771" y="14255"/>
                </a:lnTo>
                <a:lnTo>
                  <a:pt x="15181" y="11408"/>
                </a:lnTo>
                <a:lnTo>
                  <a:pt x="17741" y="8558"/>
                </a:lnTo>
                <a:lnTo>
                  <a:pt x="20400" y="5705"/>
                </a:lnTo>
                <a:lnTo>
                  <a:pt x="23125" y="3803"/>
                </a:lnTo>
                <a:lnTo>
                  <a:pt x="25895" y="2535"/>
                </a:lnTo>
                <a:lnTo>
                  <a:pt x="28693" y="1690"/>
                </a:lnTo>
                <a:lnTo>
                  <a:pt x="31511" y="1126"/>
                </a:lnTo>
                <a:lnTo>
                  <a:pt x="34342" y="751"/>
                </a:lnTo>
                <a:lnTo>
                  <a:pt x="42863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SMARTPenAnnotation956"/>
          <p:cNvSpPr/>
          <p:nvPr/>
        </p:nvSpPr>
        <p:spPr>
          <a:xfrm>
            <a:off x="7812415" y="2278858"/>
            <a:ext cx="265739" cy="114002"/>
          </a:xfrm>
          <a:custGeom>
            <a:avLst/>
            <a:gdLst/>
            <a:ahLst/>
            <a:cxnLst/>
            <a:rect l="0" t="0" r="0" b="0"/>
            <a:pathLst>
              <a:path w="265739" h="136802">
                <a:moveTo>
                  <a:pt x="8563" y="25715"/>
                </a:moveTo>
                <a:lnTo>
                  <a:pt x="344" y="25715"/>
                </a:lnTo>
                <a:lnTo>
                  <a:pt x="147" y="23175"/>
                </a:lnTo>
                <a:lnTo>
                  <a:pt x="0" y="17495"/>
                </a:lnTo>
                <a:lnTo>
                  <a:pt x="2535" y="14759"/>
                </a:lnTo>
                <a:lnTo>
                  <a:pt x="7373" y="9792"/>
                </a:lnTo>
                <a:lnTo>
                  <a:pt x="8722" y="9385"/>
                </a:lnTo>
                <a:lnTo>
                  <a:pt x="12761" y="8932"/>
                </a:lnTo>
                <a:lnTo>
                  <a:pt x="15172" y="7858"/>
                </a:lnTo>
                <a:lnTo>
                  <a:pt x="20390" y="4126"/>
                </a:lnTo>
                <a:lnTo>
                  <a:pt x="24068" y="2750"/>
                </a:lnTo>
                <a:lnTo>
                  <a:pt x="28425" y="1832"/>
                </a:lnTo>
                <a:lnTo>
                  <a:pt x="33235" y="1221"/>
                </a:lnTo>
                <a:lnTo>
                  <a:pt x="38346" y="813"/>
                </a:lnTo>
                <a:lnTo>
                  <a:pt x="43658" y="541"/>
                </a:lnTo>
                <a:lnTo>
                  <a:pt x="57697" y="158"/>
                </a:lnTo>
                <a:lnTo>
                  <a:pt x="85608" y="3"/>
                </a:lnTo>
                <a:lnTo>
                  <a:pt x="93923" y="0"/>
                </a:lnTo>
                <a:lnTo>
                  <a:pt x="96902" y="951"/>
                </a:lnTo>
                <a:lnTo>
                  <a:pt x="98888" y="2538"/>
                </a:lnTo>
                <a:lnTo>
                  <a:pt x="100213" y="4549"/>
                </a:lnTo>
                <a:lnTo>
                  <a:pt x="102047" y="5889"/>
                </a:lnTo>
                <a:lnTo>
                  <a:pt x="106627" y="7378"/>
                </a:lnTo>
                <a:lnTo>
                  <a:pt x="108229" y="8728"/>
                </a:lnTo>
                <a:lnTo>
                  <a:pt x="109297" y="10580"/>
                </a:lnTo>
                <a:lnTo>
                  <a:pt x="110009" y="12767"/>
                </a:lnTo>
                <a:lnTo>
                  <a:pt x="110484" y="15178"/>
                </a:lnTo>
                <a:lnTo>
                  <a:pt x="110800" y="17738"/>
                </a:lnTo>
                <a:lnTo>
                  <a:pt x="111011" y="20397"/>
                </a:lnTo>
                <a:lnTo>
                  <a:pt x="111151" y="23122"/>
                </a:lnTo>
                <a:lnTo>
                  <a:pt x="111309" y="28690"/>
                </a:lnTo>
                <a:lnTo>
                  <a:pt x="110397" y="31508"/>
                </a:lnTo>
                <a:lnTo>
                  <a:pt x="108838" y="34339"/>
                </a:lnTo>
                <a:lnTo>
                  <a:pt x="106846" y="37179"/>
                </a:lnTo>
                <a:lnTo>
                  <a:pt x="105518" y="40025"/>
                </a:lnTo>
                <a:lnTo>
                  <a:pt x="104632" y="42875"/>
                </a:lnTo>
                <a:lnTo>
                  <a:pt x="104041" y="45727"/>
                </a:lnTo>
                <a:lnTo>
                  <a:pt x="102695" y="49534"/>
                </a:lnTo>
                <a:lnTo>
                  <a:pt x="100845" y="53977"/>
                </a:lnTo>
                <a:lnTo>
                  <a:pt x="98660" y="58844"/>
                </a:lnTo>
                <a:lnTo>
                  <a:pt x="96250" y="63041"/>
                </a:lnTo>
                <a:lnTo>
                  <a:pt x="93691" y="66791"/>
                </a:lnTo>
                <a:lnTo>
                  <a:pt x="91033" y="70244"/>
                </a:lnTo>
                <a:lnTo>
                  <a:pt x="88308" y="73498"/>
                </a:lnTo>
                <a:lnTo>
                  <a:pt x="85538" y="76620"/>
                </a:lnTo>
                <a:lnTo>
                  <a:pt x="82741" y="79655"/>
                </a:lnTo>
                <a:lnTo>
                  <a:pt x="69700" y="93026"/>
                </a:lnTo>
                <a:lnTo>
                  <a:pt x="34669" y="128196"/>
                </a:lnTo>
                <a:lnTo>
                  <a:pt x="38947" y="128469"/>
                </a:lnTo>
                <a:lnTo>
                  <a:pt x="40249" y="129460"/>
                </a:lnTo>
                <a:lnTo>
                  <a:pt x="41117" y="131073"/>
                </a:lnTo>
                <a:lnTo>
                  <a:pt x="42511" y="135956"/>
                </a:lnTo>
                <a:lnTo>
                  <a:pt x="47781" y="136623"/>
                </a:lnTo>
                <a:lnTo>
                  <a:pt x="51854" y="136801"/>
                </a:lnTo>
                <a:lnTo>
                  <a:pt x="55522" y="135967"/>
                </a:lnTo>
                <a:lnTo>
                  <a:pt x="62136" y="132501"/>
                </a:lnTo>
                <a:lnTo>
                  <a:pt x="66186" y="131195"/>
                </a:lnTo>
                <a:lnTo>
                  <a:pt x="70791" y="130325"/>
                </a:lnTo>
                <a:lnTo>
                  <a:pt x="75766" y="129745"/>
                </a:lnTo>
                <a:lnTo>
                  <a:pt x="80987" y="128406"/>
                </a:lnTo>
                <a:lnTo>
                  <a:pt x="86374" y="126560"/>
                </a:lnTo>
                <a:lnTo>
                  <a:pt x="91869" y="124378"/>
                </a:lnTo>
                <a:lnTo>
                  <a:pt x="97438" y="121970"/>
                </a:lnTo>
                <a:lnTo>
                  <a:pt x="108706" y="116755"/>
                </a:lnTo>
                <a:lnTo>
                  <a:pt x="115330" y="114031"/>
                </a:lnTo>
                <a:lnTo>
                  <a:pt x="122603" y="111262"/>
                </a:lnTo>
                <a:lnTo>
                  <a:pt x="138305" y="105646"/>
                </a:lnTo>
                <a:lnTo>
                  <a:pt x="154809" y="99974"/>
                </a:lnTo>
                <a:lnTo>
                  <a:pt x="163210" y="98081"/>
                </a:lnTo>
                <a:lnTo>
                  <a:pt x="171669" y="96819"/>
                </a:lnTo>
                <a:lnTo>
                  <a:pt x="180165" y="95978"/>
                </a:lnTo>
                <a:lnTo>
                  <a:pt x="188687" y="94464"/>
                </a:lnTo>
                <a:lnTo>
                  <a:pt x="197226" y="92503"/>
                </a:lnTo>
                <a:lnTo>
                  <a:pt x="205775" y="90242"/>
                </a:lnTo>
                <a:lnTo>
                  <a:pt x="212427" y="87783"/>
                </a:lnTo>
                <a:lnTo>
                  <a:pt x="217816" y="85191"/>
                </a:lnTo>
                <a:lnTo>
                  <a:pt x="222359" y="82511"/>
                </a:lnTo>
                <a:lnTo>
                  <a:pt x="227294" y="80724"/>
                </a:lnTo>
                <a:lnTo>
                  <a:pt x="232489" y="79532"/>
                </a:lnTo>
                <a:lnTo>
                  <a:pt x="237858" y="78738"/>
                </a:lnTo>
                <a:lnTo>
                  <a:pt x="242388" y="78208"/>
                </a:lnTo>
                <a:lnTo>
                  <a:pt x="249963" y="77620"/>
                </a:lnTo>
                <a:lnTo>
                  <a:pt x="255032" y="77289"/>
                </a:lnTo>
                <a:lnTo>
                  <a:pt x="256695" y="78195"/>
                </a:lnTo>
                <a:lnTo>
                  <a:pt x="261084" y="81742"/>
                </a:lnTo>
                <a:lnTo>
                  <a:pt x="265738" y="8572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SMARTPenAnnotation957"/>
          <p:cNvSpPr/>
          <p:nvPr/>
        </p:nvSpPr>
        <p:spPr>
          <a:xfrm>
            <a:off x="5480684" y="2693194"/>
            <a:ext cx="2542" cy="1"/>
          </a:xfrm>
          <a:custGeom>
            <a:avLst/>
            <a:gdLst/>
            <a:ahLst/>
            <a:cxnLst/>
            <a:rect l="0" t="0" r="0" b="0"/>
            <a:pathLst>
              <a:path w="2542" h="1">
                <a:moveTo>
                  <a:pt x="0" y="0"/>
                </a:moveTo>
                <a:lnTo>
                  <a:pt x="2541" y="0"/>
                </a:lnTo>
                <a:close/>
              </a:path>
            </a:pathLst>
          </a:custGeom>
          <a:ln w="38100">
            <a:solidFill>
              <a:srgbClr xmlns:mc="http://schemas.openxmlformats.org/markup-compatibility/2006" xmlns:a14="http://schemas.microsoft.com/office/drawing/2010/main" val="0000FF" mc:Ignorable="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SMARTPenAnnotation958"/>
          <p:cNvSpPr/>
          <p:nvPr/>
        </p:nvSpPr>
        <p:spPr>
          <a:xfrm>
            <a:off x="5480684" y="2700338"/>
            <a:ext cx="2640332" cy="35719"/>
          </a:xfrm>
          <a:custGeom>
            <a:avLst/>
            <a:gdLst/>
            <a:ahLst/>
            <a:cxnLst/>
            <a:rect l="0" t="0" r="0" b="0"/>
            <a:pathLst>
              <a:path w="2640332" h="42863">
                <a:moveTo>
                  <a:pt x="0" y="0"/>
                </a:moveTo>
                <a:lnTo>
                  <a:pt x="0" y="4551"/>
                </a:lnTo>
                <a:lnTo>
                  <a:pt x="953" y="5891"/>
                </a:lnTo>
                <a:lnTo>
                  <a:pt x="2541" y="6785"/>
                </a:lnTo>
                <a:lnTo>
                  <a:pt x="7382" y="8219"/>
                </a:lnTo>
                <a:lnTo>
                  <a:pt x="9684" y="9289"/>
                </a:lnTo>
                <a:lnTo>
                  <a:pt x="23230" y="15922"/>
                </a:lnTo>
                <a:lnTo>
                  <a:pt x="27152" y="16601"/>
                </a:lnTo>
                <a:lnTo>
                  <a:pt x="29532" y="16783"/>
                </a:lnTo>
                <a:lnTo>
                  <a:pt x="32070" y="17856"/>
                </a:lnTo>
                <a:lnTo>
                  <a:pt x="34715" y="19524"/>
                </a:lnTo>
                <a:lnTo>
                  <a:pt x="37431" y="21588"/>
                </a:lnTo>
                <a:lnTo>
                  <a:pt x="40194" y="22964"/>
                </a:lnTo>
                <a:lnTo>
                  <a:pt x="42989" y="23882"/>
                </a:lnTo>
                <a:lnTo>
                  <a:pt x="49586" y="24902"/>
                </a:lnTo>
                <a:lnTo>
                  <a:pt x="70254" y="25609"/>
                </a:lnTo>
                <a:lnTo>
                  <a:pt x="75411" y="26598"/>
                </a:lnTo>
                <a:lnTo>
                  <a:pt x="81707" y="28209"/>
                </a:lnTo>
                <a:lnTo>
                  <a:pt x="88761" y="30236"/>
                </a:lnTo>
                <a:lnTo>
                  <a:pt x="95370" y="31587"/>
                </a:lnTo>
                <a:lnTo>
                  <a:pt x="101680" y="32488"/>
                </a:lnTo>
                <a:lnTo>
                  <a:pt x="119663" y="33756"/>
                </a:lnTo>
                <a:lnTo>
                  <a:pt x="197918" y="34286"/>
                </a:lnTo>
                <a:lnTo>
                  <a:pt x="714416" y="34290"/>
                </a:lnTo>
                <a:lnTo>
                  <a:pt x="724880" y="33337"/>
                </a:lnTo>
                <a:lnTo>
                  <a:pt x="734714" y="31749"/>
                </a:lnTo>
                <a:lnTo>
                  <a:pt x="744126" y="29739"/>
                </a:lnTo>
                <a:lnTo>
                  <a:pt x="755165" y="28398"/>
                </a:lnTo>
                <a:lnTo>
                  <a:pt x="767286" y="27504"/>
                </a:lnTo>
                <a:lnTo>
                  <a:pt x="804559" y="26247"/>
                </a:lnTo>
                <a:lnTo>
                  <a:pt x="828117" y="25000"/>
                </a:lnTo>
                <a:lnTo>
                  <a:pt x="839734" y="23334"/>
                </a:lnTo>
                <a:lnTo>
                  <a:pt x="851287" y="21271"/>
                </a:lnTo>
                <a:lnTo>
                  <a:pt x="862800" y="19895"/>
                </a:lnTo>
                <a:lnTo>
                  <a:pt x="874286" y="18978"/>
                </a:lnTo>
                <a:lnTo>
                  <a:pt x="908653" y="17688"/>
                </a:lnTo>
                <a:lnTo>
                  <a:pt x="988694" y="17176"/>
                </a:lnTo>
                <a:lnTo>
                  <a:pt x="2411231" y="17145"/>
                </a:lnTo>
                <a:lnTo>
                  <a:pt x="2423781" y="18097"/>
                </a:lnTo>
                <a:lnTo>
                  <a:pt x="2436908" y="19685"/>
                </a:lnTo>
                <a:lnTo>
                  <a:pt x="2450424" y="21695"/>
                </a:lnTo>
                <a:lnTo>
                  <a:pt x="2463243" y="23036"/>
                </a:lnTo>
                <a:lnTo>
                  <a:pt x="2475600" y="23930"/>
                </a:lnTo>
                <a:lnTo>
                  <a:pt x="2508654" y="25187"/>
                </a:lnTo>
                <a:lnTo>
                  <a:pt x="2545423" y="25613"/>
                </a:lnTo>
                <a:lnTo>
                  <a:pt x="2554199" y="26600"/>
                </a:lnTo>
                <a:lnTo>
                  <a:pt x="2562907" y="28210"/>
                </a:lnTo>
                <a:lnTo>
                  <a:pt x="2571571" y="30237"/>
                </a:lnTo>
                <a:lnTo>
                  <a:pt x="2579251" y="31588"/>
                </a:lnTo>
                <a:lnTo>
                  <a:pt x="2586275" y="32489"/>
                </a:lnTo>
                <a:lnTo>
                  <a:pt x="2602724" y="33756"/>
                </a:lnTo>
                <a:lnTo>
                  <a:pt x="2630007" y="34280"/>
                </a:lnTo>
                <a:lnTo>
                  <a:pt x="2631544" y="35236"/>
                </a:lnTo>
                <a:lnTo>
                  <a:pt x="2633520" y="36825"/>
                </a:lnTo>
                <a:lnTo>
                  <a:pt x="2640331" y="4286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SMARTPenAnnotation959"/>
          <p:cNvSpPr/>
          <p:nvPr/>
        </p:nvSpPr>
        <p:spPr>
          <a:xfrm>
            <a:off x="5967752" y="3028950"/>
            <a:ext cx="215879" cy="14288"/>
          </a:xfrm>
          <a:custGeom>
            <a:avLst/>
            <a:gdLst/>
            <a:ahLst/>
            <a:cxnLst/>
            <a:rect l="0" t="0" r="0" b="0"/>
            <a:pathLst>
              <a:path w="215879" h="17146">
                <a:moveTo>
                  <a:pt x="0" y="145"/>
                </a:moveTo>
                <a:lnTo>
                  <a:pt x="100354" y="0"/>
                </a:lnTo>
                <a:lnTo>
                  <a:pt x="107430" y="952"/>
                </a:lnTo>
                <a:lnTo>
                  <a:pt x="115005" y="2540"/>
                </a:lnTo>
                <a:lnTo>
                  <a:pt x="122912" y="4551"/>
                </a:lnTo>
                <a:lnTo>
                  <a:pt x="130088" y="5891"/>
                </a:lnTo>
                <a:lnTo>
                  <a:pt x="136777" y="6785"/>
                </a:lnTo>
                <a:lnTo>
                  <a:pt x="143142" y="7381"/>
                </a:lnTo>
                <a:lnTo>
                  <a:pt x="148338" y="7778"/>
                </a:lnTo>
                <a:lnTo>
                  <a:pt x="156650" y="8219"/>
                </a:lnTo>
                <a:lnTo>
                  <a:pt x="166060" y="8415"/>
                </a:lnTo>
                <a:lnTo>
                  <a:pt x="183072" y="8541"/>
                </a:lnTo>
                <a:lnTo>
                  <a:pt x="186388" y="9504"/>
                </a:lnTo>
                <a:lnTo>
                  <a:pt x="189551" y="11099"/>
                </a:lnTo>
                <a:lnTo>
                  <a:pt x="192611" y="13114"/>
                </a:lnTo>
                <a:lnTo>
                  <a:pt x="195604" y="14457"/>
                </a:lnTo>
                <a:lnTo>
                  <a:pt x="198552" y="15353"/>
                </a:lnTo>
                <a:lnTo>
                  <a:pt x="201470" y="15950"/>
                </a:lnTo>
                <a:lnTo>
                  <a:pt x="204368" y="16349"/>
                </a:lnTo>
                <a:lnTo>
                  <a:pt x="210128" y="16790"/>
                </a:lnTo>
                <a:lnTo>
                  <a:pt x="215878" y="1714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SMARTPenAnnotation960"/>
          <p:cNvSpPr/>
          <p:nvPr/>
        </p:nvSpPr>
        <p:spPr>
          <a:xfrm>
            <a:off x="6055043" y="2971800"/>
            <a:ext cx="34291" cy="192882"/>
          </a:xfrm>
          <a:custGeom>
            <a:avLst/>
            <a:gdLst/>
            <a:ahLst/>
            <a:cxnLst/>
            <a:rect l="0" t="0" r="0" b="0"/>
            <a:pathLst>
              <a:path w="34291" h="231458">
                <a:moveTo>
                  <a:pt x="0" y="0"/>
                </a:moveTo>
                <a:lnTo>
                  <a:pt x="0" y="16482"/>
                </a:lnTo>
                <a:lnTo>
                  <a:pt x="953" y="21465"/>
                </a:lnTo>
                <a:lnTo>
                  <a:pt x="2540" y="26693"/>
                </a:lnTo>
                <a:lnTo>
                  <a:pt x="4551" y="32082"/>
                </a:lnTo>
                <a:lnTo>
                  <a:pt x="5891" y="37581"/>
                </a:lnTo>
                <a:lnTo>
                  <a:pt x="6785" y="43151"/>
                </a:lnTo>
                <a:lnTo>
                  <a:pt x="7381" y="48770"/>
                </a:lnTo>
                <a:lnTo>
                  <a:pt x="7778" y="55373"/>
                </a:lnTo>
                <a:lnTo>
                  <a:pt x="8219" y="70330"/>
                </a:lnTo>
                <a:lnTo>
                  <a:pt x="8559" y="130443"/>
                </a:lnTo>
                <a:lnTo>
                  <a:pt x="8563" y="138397"/>
                </a:lnTo>
                <a:lnTo>
                  <a:pt x="9519" y="145604"/>
                </a:lnTo>
                <a:lnTo>
                  <a:pt x="11109" y="152314"/>
                </a:lnTo>
                <a:lnTo>
                  <a:pt x="13121" y="158693"/>
                </a:lnTo>
                <a:lnTo>
                  <a:pt x="14463" y="164850"/>
                </a:lnTo>
                <a:lnTo>
                  <a:pt x="15357" y="170860"/>
                </a:lnTo>
                <a:lnTo>
                  <a:pt x="15952" y="176772"/>
                </a:lnTo>
                <a:lnTo>
                  <a:pt x="16350" y="182618"/>
                </a:lnTo>
                <a:lnTo>
                  <a:pt x="16615" y="188420"/>
                </a:lnTo>
                <a:lnTo>
                  <a:pt x="16988" y="203148"/>
                </a:lnTo>
                <a:lnTo>
                  <a:pt x="17040" y="206869"/>
                </a:lnTo>
                <a:lnTo>
                  <a:pt x="18028" y="210303"/>
                </a:lnTo>
                <a:lnTo>
                  <a:pt x="19639" y="213544"/>
                </a:lnTo>
                <a:lnTo>
                  <a:pt x="21665" y="216658"/>
                </a:lnTo>
                <a:lnTo>
                  <a:pt x="23016" y="219686"/>
                </a:lnTo>
                <a:lnTo>
                  <a:pt x="23917" y="222657"/>
                </a:lnTo>
                <a:lnTo>
                  <a:pt x="25362" y="229719"/>
                </a:lnTo>
                <a:lnTo>
                  <a:pt x="26433" y="230298"/>
                </a:lnTo>
                <a:lnTo>
                  <a:pt x="28100" y="230684"/>
                </a:lnTo>
                <a:lnTo>
                  <a:pt x="34290" y="23145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SMARTPenAnnotation961"/>
          <p:cNvSpPr/>
          <p:nvPr/>
        </p:nvSpPr>
        <p:spPr>
          <a:xfrm>
            <a:off x="6209348" y="2886104"/>
            <a:ext cx="248205" cy="278578"/>
          </a:xfrm>
          <a:custGeom>
            <a:avLst/>
            <a:gdLst/>
            <a:ahLst/>
            <a:cxnLst/>
            <a:rect l="0" t="0" r="0" b="0"/>
            <a:pathLst>
              <a:path w="248205" h="334293">
                <a:moveTo>
                  <a:pt x="0" y="34254"/>
                </a:moveTo>
                <a:lnTo>
                  <a:pt x="7381" y="34254"/>
                </a:lnTo>
                <a:lnTo>
                  <a:pt x="12770" y="38806"/>
                </a:lnTo>
                <a:lnTo>
                  <a:pt x="16134" y="40146"/>
                </a:lnTo>
                <a:lnTo>
                  <a:pt x="20281" y="41040"/>
                </a:lnTo>
                <a:lnTo>
                  <a:pt x="24951" y="41635"/>
                </a:lnTo>
                <a:lnTo>
                  <a:pt x="32679" y="42298"/>
                </a:lnTo>
                <a:lnTo>
                  <a:pt x="36074" y="42474"/>
                </a:lnTo>
                <a:lnTo>
                  <a:pt x="40242" y="41639"/>
                </a:lnTo>
                <a:lnTo>
                  <a:pt x="44925" y="40130"/>
                </a:lnTo>
                <a:lnTo>
                  <a:pt x="49953" y="38172"/>
                </a:lnTo>
                <a:lnTo>
                  <a:pt x="55210" y="36866"/>
                </a:lnTo>
                <a:lnTo>
                  <a:pt x="60619" y="35995"/>
                </a:lnTo>
                <a:lnTo>
                  <a:pt x="66130" y="35415"/>
                </a:lnTo>
                <a:lnTo>
                  <a:pt x="70757" y="35028"/>
                </a:lnTo>
                <a:lnTo>
                  <a:pt x="78438" y="34598"/>
                </a:lnTo>
                <a:lnTo>
                  <a:pt x="82772" y="33531"/>
                </a:lnTo>
                <a:lnTo>
                  <a:pt x="87566" y="31867"/>
                </a:lnTo>
                <a:lnTo>
                  <a:pt x="92668" y="29805"/>
                </a:lnTo>
                <a:lnTo>
                  <a:pt x="97973" y="27478"/>
                </a:lnTo>
                <a:lnTo>
                  <a:pt x="108949" y="22353"/>
                </a:lnTo>
                <a:lnTo>
                  <a:pt x="115495" y="19653"/>
                </a:lnTo>
                <a:lnTo>
                  <a:pt x="122717" y="16900"/>
                </a:lnTo>
                <a:lnTo>
                  <a:pt x="130388" y="14113"/>
                </a:lnTo>
                <a:lnTo>
                  <a:pt x="137409" y="12254"/>
                </a:lnTo>
                <a:lnTo>
                  <a:pt x="143993" y="11015"/>
                </a:lnTo>
                <a:lnTo>
                  <a:pt x="150288" y="10189"/>
                </a:lnTo>
                <a:lnTo>
                  <a:pt x="156390" y="8686"/>
                </a:lnTo>
                <a:lnTo>
                  <a:pt x="162362" y="6731"/>
                </a:lnTo>
                <a:lnTo>
                  <a:pt x="168249" y="4476"/>
                </a:lnTo>
                <a:lnTo>
                  <a:pt x="174079" y="2972"/>
                </a:lnTo>
                <a:lnTo>
                  <a:pt x="179870" y="1970"/>
                </a:lnTo>
                <a:lnTo>
                  <a:pt x="185636" y="1301"/>
                </a:lnTo>
                <a:lnTo>
                  <a:pt x="191385" y="856"/>
                </a:lnTo>
                <a:lnTo>
                  <a:pt x="197123" y="559"/>
                </a:lnTo>
                <a:lnTo>
                  <a:pt x="211759" y="141"/>
                </a:lnTo>
                <a:lnTo>
                  <a:pt x="225238" y="0"/>
                </a:lnTo>
                <a:lnTo>
                  <a:pt x="228264" y="940"/>
                </a:lnTo>
                <a:lnTo>
                  <a:pt x="234166" y="4526"/>
                </a:lnTo>
                <a:lnTo>
                  <a:pt x="236120" y="6815"/>
                </a:lnTo>
                <a:lnTo>
                  <a:pt x="237424" y="9294"/>
                </a:lnTo>
                <a:lnTo>
                  <a:pt x="238292" y="11899"/>
                </a:lnTo>
                <a:lnTo>
                  <a:pt x="241798" y="17334"/>
                </a:lnTo>
                <a:lnTo>
                  <a:pt x="244066" y="20117"/>
                </a:lnTo>
                <a:lnTo>
                  <a:pt x="245578" y="23877"/>
                </a:lnTo>
                <a:lnTo>
                  <a:pt x="247258" y="33135"/>
                </a:lnTo>
                <a:lnTo>
                  <a:pt x="247707" y="38270"/>
                </a:lnTo>
                <a:lnTo>
                  <a:pt x="248005" y="43599"/>
                </a:lnTo>
                <a:lnTo>
                  <a:pt x="248204" y="49057"/>
                </a:lnTo>
                <a:lnTo>
                  <a:pt x="247384" y="54600"/>
                </a:lnTo>
                <a:lnTo>
                  <a:pt x="245886" y="60201"/>
                </a:lnTo>
                <a:lnTo>
                  <a:pt x="243934" y="65840"/>
                </a:lnTo>
                <a:lnTo>
                  <a:pt x="242633" y="72456"/>
                </a:lnTo>
                <a:lnTo>
                  <a:pt x="241765" y="79725"/>
                </a:lnTo>
                <a:lnTo>
                  <a:pt x="241186" y="87428"/>
                </a:lnTo>
                <a:lnTo>
                  <a:pt x="239848" y="95421"/>
                </a:lnTo>
                <a:lnTo>
                  <a:pt x="238004" y="103608"/>
                </a:lnTo>
                <a:lnTo>
                  <a:pt x="235822" y="111922"/>
                </a:lnTo>
                <a:lnTo>
                  <a:pt x="233415" y="120323"/>
                </a:lnTo>
                <a:lnTo>
                  <a:pt x="228200" y="137277"/>
                </a:lnTo>
                <a:lnTo>
                  <a:pt x="226428" y="145799"/>
                </a:lnTo>
                <a:lnTo>
                  <a:pt x="225247" y="154337"/>
                </a:lnTo>
                <a:lnTo>
                  <a:pt x="224460" y="162887"/>
                </a:lnTo>
                <a:lnTo>
                  <a:pt x="222982" y="171444"/>
                </a:lnTo>
                <a:lnTo>
                  <a:pt x="221045" y="180007"/>
                </a:lnTo>
                <a:lnTo>
                  <a:pt x="218801" y="188573"/>
                </a:lnTo>
                <a:lnTo>
                  <a:pt x="217305" y="197141"/>
                </a:lnTo>
                <a:lnTo>
                  <a:pt x="216308" y="205711"/>
                </a:lnTo>
                <a:lnTo>
                  <a:pt x="215642" y="214281"/>
                </a:lnTo>
                <a:lnTo>
                  <a:pt x="214246" y="221900"/>
                </a:lnTo>
                <a:lnTo>
                  <a:pt x="212364" y="228884"/>
                </a:lnTo>
                <a:lnTo>
                  <a:pt x="210156" y="235445"/>
                </a:lnTo>
                <a:lnTo>
                  <a:pt x="208684" y="241724"/>
                </a:lnTo>
                <a:lnTo>
                  <a:pt x="207703" y="247815"/>
                </a:lnTo>
                <a:lnTo>
                  <a:pt x="207048" y="253781"/>
                </a:lnTo>
                <a:lnTo>
                  <a:pt x="206612" y="259663"/>
                </a:lnTo>
                <a:lnTo>
                  <a:pt x="206322" y="265489"/>
                </a:lnTo>
                <a:lnTo>
                  <a:pt x="205999" y="277043"/>
                </a:lnTo>
                <a:lnTo>
                  <a:pt x="205747" y="313952"/>
                </a:lnTo>
                <a:lnTo>
                  <a:pt x="205743" y="319855"/>
                </a:lnTo>
                <a:lnTo>
                  <a:pt x="206694" y="322762"/>
                </a:lnTo>
                <a:lnTo>
                  <a:pt x="213518" y="333154"/>
                </a:lnTo>
                <a:lnTo>
                  <a:pt x="214312" y="33429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SMARTPenAnnotation962"/>
          <p:cNvSpPr/>
          <p:nvPr/>
        </p:nvSpPr>
        <p:spPr>
          <a:xfrm>
            <a:off x="6569497" y="2964656"/>
            <a:ext cx="137056" cy="185728"/>
          </a:xfrm>
          <a:custGeom>
            <a:avLst/>
            <a:gdLst/>
            <a:ahLst/>
            <a:cxnLst/>
            <a:rect l="0" t="0" r="0" b="0"/>
            <a:pathLst>
              <a:path w="137056" h="222873">
                <a:moveTo>
                  <a:pt x="8468" y="0"/>
                </a:moveTo>
                <a:lnTo>
                  <a:pt x="8468" y="87008"/>
                </a:lnTo>
                <a:lnTo>
                  <a:pt x="7515" y="91343"/>
                </a:lnTo>
                <a:lnTo>
                  <a:pt x="5928" y="96138"/>
                </a:lnTo>
                <a:lnTo>
                  <a:pt x="3917" y="101240"/>
                </a:lnTo>
                <a:lnTo>
                  <a:pt x="2576" y="106545"/>
                </a:lnTo>
                <a:lnTo>
                  <a:pt x="1682" y="111988"/>
                </a:lnTo>
                <a:lnTo>
                  <a:pt x="1087" y="117521"/>
                </a:lnTo>
                <a:lnTo>
                  <a:pt x="689" y="123115"/>
                </a:lnTo>
                <a:lnTo>
                  <a:pt x="425" y="128749"/>
                </a:lnTo>
                <a:lnTo>
                  <a:pt x="130" y="140090"/>
                </a:lnTo>
                <a:lnTo>
                  <a:pt x="0" y="151480"/>
                </a:lnTo>
                <a:lnTo>
                  <a:pt x="918" y="157184"/>
                </a:lnTo>
                <a:lnTo>
                  <a:pt x="2482" y="162892"/>
                </a:lnTo>
                <a:lnTo>
                  <a:pt x="4477" y="168602"/>
                </a:lnTo>
                <a:lnTo>
                  <a:pt x="5807" y="173362"/>
                </a:lnTo>
                <a:lnTo>
                  <a:pt x="6694" y="177487"/>
                </a:lnTo>
                <a:lnTo>
                  <a:pt x="7286" y="181190"/>
                </a:lnTo>
                <a:lnTo>
                  <a:pt x="10482" y="187844"/>
                </a:lnTo>
                <a:lnTo>
                  <a:pt x="12668" y="190952"/>
                </a:lnTo>
                <a:lnTo>
                  <a:pt x="15097" y="196945"/>
                </a:lnTo>
                <a:lnTo>
                  <a:pt x="15745" y="199877"/>
                </a:lnTo>
                <a:lnTo>
                  <a:pt x="19004" y="205674"/>
                </a:lnTo>
                <a:lnTo>
                  <a:pt x="21207" y="208554"/>
                </a:lnTo>
                <a:lnTo>
                  <a:pt x="23629" y="211426"/>
                </a:lnTo>
                <a:lnTo>
                  <a:pt x="26194" y="214293"/>
                </a:lnTo>
                <a:lnTo>
                  <a:pt x="28858" y="217157"/>
                </a:lnTo>
                <a:lnTo>
                  <a:pt x="31586" y="219066"/>
                </a:lnTo>
                <a:lnTo>
                  <a:pt x="34358" y="220339"/>
                </a:lnTo>
                <a:lnTo>
                  <a:pt x="37157" y="221188"/>
                </a:lnTo>
                <a:lnTo>
                  <a:pt x="39977" y="221754"/>
                </a:lnTo>
                <a:lnTo>
                  <a:pt x="42809" y="222131"/>
                </a:lnTo>
                <a:lnTo>
                  <a:pt x="45649" y="222382"/>
                </a:lnTo>
                <a:lnTo>
                  <a:pt x="48495" y="222550"/>
                </a:lnTo>
                <a:lnTo>
                  <a:pt x="54197" y="222736"/>
                </a:lnTo>
                <a:lnTo>
                  <a:pt x="68476" y="222865"/>
                </a:lnTo>
                <a:lnTo>
                  <a:pt x="71334" y="222872"/>
                </a:lnTo>
                <a:lnTo>
                  <a:pt x="74191" y="221924"/>
                </a:lnTo>
                <a:lnTo>
                  <a:pt x="77048" y="220339"/>
                </a:lnTo>
                <a:lnTo>
                  <a:pt x="79905" y="218330"/>
                </a:lnTo>
                <a:lnTo>
                  <a:pt x="82762" y="216039"/>
                </a:lnTo>
                <a:lnTo>
                  <a:pt x="85620" y="213558"/>
                </a:lnTo>
                <a:lnTo>
                  <a:pt x="88478" y="210952"/>
                </a:lnTo>
                <a:lnTo>
                  <a:pt x="92287" y="208262"/>
                </a:lnTo>
                <a:lnTo>
                  <a:pt x="96733" y="205517"/>
                </a:lnTo>
                <a:lnTo>
                  <a:pt x="101601" y="202734"/>
                </a:lnTo>
                <a:lnTo>
                  <a:pt x="105799" y="198973"/>
                </a:lnTo>
                <a:lnTo>
                  <a:pt x="109550" y="194561"/>
                </a:lnTo>
                <a:lnTo>
                  <a:pt x="113003" y="189715"/>
                </a:lnTo>
                <a:lnTo>
                  <a:pt x="116259" y="185532"/>
                </a:lnTo>
                <a:lnTo>
                  <a:pt x="119380" y="181790"/>
                </a:lnTo>
                <a:lnTo>
                  <a:pt x="122414" y="178343"/>
                </a:lnTo>
                <a:lnTo>
                  <a:pt x="128325" y="171974"/>
                </a:lnTo>
                <a:lnTo>
                  <a:pt x="137055" y="16287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SMARTPenAnnotation963"/>
          <p:cNvSpPr/>
          <p:nvPr/>
        </p:nvSpPr>
        <p:spPr>
          <a:xfrm>
            <a:off x="6581987" y="2836069"/>
            <a:ext cx="21696" cy="42863"/>
          </a:xfrm>
          <a:custGeom>
            <a:avLst/>
            <a:gdLst/>
            <a:ahLst/>
            <a:cxnLst/>
            <a:rect l="0" t="0" r="0" b="0"/>
            <a:pathLst>
              <a:path w="21696" h="51436">
                <a:moveTo>
                  <a:pt x="4550" y="51435"/>
                </a:moveTo>
                <a:lnTo>
                  <a:pt x="4550" y="35835"/>
                </a:lnTo>
                <a:lnTo>
                  <a:pt x="3598" y="34367"/>
                </a:lnTo>
                <a:lnTo>
                  <a:pt x="2011" y="32436"/>
                </a:lnTo>
                <a:lnTo>
                  <a:pt x="0" y="30197"/>
                </a:lnTo>
                <a:lnTo>
                  <a:pt x="563" y="27751"/>
                </a:lnTo>
                <a:lnTo>
                  <a:pt x="2845" y="25168"/>
                </a:lnTo>
                <a:lnTo>
                  <a:pt x="6271" y="22494"/>
                </a:lnTo>
                <a:lnTo>
                  <a:pt x="8554" y="19759"/>
                </a:lnTo>
                <a:lnTo>
                  <a:pt x="10078" y="16982"/>
                </a:lnTo>
                <a:lnTo>
                  <a:pt x="11092" y="14179"/>
                </a:lnTo>
                <a:lnTo>
                  <a:pt x="12722" y="11358"/>
                </a:lnTo>
                <a:lnTo>
                  <a:pt x="14760" y="8524"/>
                </a:lnTo>
                <a:lnTo>
                  <a:pt x="21695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SMARTPenAnnotation964"/>
          <p:cNvSpPr/>
          <p:nvPr/>
        </p:nvSpPr>
        <p:spPr>
          <a:xfrm>
            <a:off x="6783705" y="2979031"/>
            <a:ext cx="265748" cy="14201"/>
          </a:xfrm>
          <a:custGeom>
            <a:avLst/>
            <a:gdLst/>
            <a:ahLst/>
            <a:cxnLst/>
            <a:rect l="0" t="0" r="0" b="0"/>
            <a:pathLst>
              <a:path w="265748" h="17041">
                <a:moveTo>
                  <a:pt x="0" y="17040"/>
                </a:moveTo>
                <a:lnTo>
                  <a:pt x="8219" y="17040"/>
                </a:lnTo>
                <a:lnTo>
                  <a:pt x="9289" y="16088"/>
                </a:lnTo>
                <a:lnTo>
                  <a:pt x="15922" y="9659"/>
                </a:lnTo>
                <a:lnTo>
                  <a:pt x="17282" y="9262"/>
                </a:lnTo>
                <a:lnTo>
                  <a:pt x="21333" y="8821"/>
                </a:lnTo>
                <a:lnTo>
                  <a:pt x="28969" y="8572"/>
                </a:lnTo>
                <a:lnTo>
                  <a:pt x="130293" y="8467"/>
                </a:lnTo>
                <a:lnTo>
                  <a:pt x="137345" y="7515"/>
                </a:lnTo>
                <a:lnTo>
                  <a:pt x="143951" y="5928"/>
                </a:lnTo>
                <a:lnTo>
                  <a:pt x="150260" y="3917"/>
                </a:lnTo>
                <a:lnTo>
                  <a:pt x="155418" y="2576"/>
                </a:lnTo>
                <a:lnTo>
                  <a:pt x="159809" y="1683"/>
                </a:lnTo>
                <a:lnTo>
                  <a:pt x="163690" y="1087"/>
                </a:lnTo>
                <a:lnTo>
                  <a:pt x="168181" y="690"/>
                </a:lnTo>
                <a:lnTo>
                  <a:pt x="173081" y="425"/>
                </a:lnTo>
                <a:lnTo>
                  <a:pt x="183605" y="130"/>
                </a:lnTo>
                <a:lnTo>
                  <a:pt x="194632" y="0"/>
                </a:lnTo>
                <a:lnTo>
                  <a:pt x="199287" y="917"/>
                </a:lnTo>
                <a:lnTo>
                  <a:pt x="203343" y="2482"/>
                </a:lnTo>
                <a:lnTo>
                  <a:pt x="206999" y="4477"/>
                </a:lnTo>
                <a:lnTo>
                  <a:pt x="211342" y="5807"/>
                </a:lnTo>
                <a:lnTo>
                  <a:pt x="216142" y="6694"/>
                </a:lnTo>
                <a:lnTo>
                  <a:pt x="221247" y="7285"/>
                </a:lnTo>
                <a:lnTo>
                  <a:pt x="225602" y="7679"/>
                </a:lnTo>
                <a:lnTo>
                  <a:pt x="232982" y="8117"/>
                </a:lnTo>
                <a:lnTo>
                  <a:pt x="239438" y="8312"/>
                </a:lnTo>
                <a:lnTo>
                  <a:pt x="255447" y="8459"/>
                </a:lnTo>
                <a:lnTo>
                  <a:pt x="261213" y="8465"/>
                </a:lnTo>
                <a:lnTo>
                  <a:pt x="262725" y="9418"/>
                </a:lnTo>
                <a:lnTo>
                  <a:pt x="263732" y="11006"/>
                </a:lnTo>
                <a:lnTo>
                  <a:pt x="265747" y="1704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SMARTPenAnnotation965"/>
          <p:cNvSpPr/>
          <p:nvPr/>
        </p:nvSpPr>
        <p:spPr>
          <a:xfrm>
            <a:off x="7049452" y="2821789"/>
            <a:ext cx="222872" cy="292888"/>
          </a:xfrm>
          <a:custGeom>
            <a:avLst/>
            <a:gdLst/>
            <a:ahLst/>
            <a:cxnLst/>
            <a:rect l="0" t="0" r="0" b="0"/>
            <a:pathLst>
              <a:path w="222872" h="351465">
                <a:moveTo>
                  <a:pt x="0" y="17136"/>
                </a:moveTo>
                <a:lnTo>
                  <a:pt x="24951" y="17136"/>
                </a:lnTo>
                <a:lnTo>
                  <a:pt x="29969" y="16183"/>
                </a:lnTo>
                <a:lnTo>
                  <a:pt x="35219" y="14596"/>
                </a:lnTo>
                <a:lnTo>
                  <a:pt x="40625" y="12585"/>
                </a:lnTo>
                <a:lnTo>
                  <a:pt x="46133" y="11245"/>
                </a:lnTo>
                <a:lnTo>
                  <a:pt x="51710" y="10351"/>
                </a:lnTo>
                <a:lnTo>
                  <a:pt x="57334" y="9755"/>
                </a:lnTo>
                <a:lnTo>
                  <a:pt x="62987" y="9358"/>
                </a:lnTo>
                <a:lnTo>
                  <a:pt x="68662" y="9093"/>
                </a:lnTo>
                <a:lnTo>
                  <a:pt x="80046" y="8799"/>
                </a:lnTo>
                <a:lnTo>
                  <a:pt x="133112" y="8573"/>
                </a:lnTo>
                <a:lnTo>
                  <a:pt x="139224" y="7617"/>
                </a:lnTo>
                <a:lnTo>
                  <a:pt x="145204" y="6028"/>
                </a:lnTo>
                <a:lnTo>
                  <a:pt x="151095" y="4016"/>
                </a:lnTo>
                <a:lnTo>
                  <a:pt x="156928" y="2674"/>
                </a:lnTo>
                <a:lnTo>
                  <a:pt x="162721" y="1780"/>
                </a:lnTo>
                <a:lnTo>
                  <a:pt x="168488" y="1184"/>
                </a:lnTo>
                <a:lnTo>
                  <a:pt x="173285" y="786"/>
                </a:lnTo>
                <a:lnTo>
                  <a:pt x="177436" y="521"/>
                </a:lnTo>
                <a:lnTo>
                  <a:pt x="181155" y="344"/>
                </a:lnTo>
                <a:lnTo>
                  <a:pt x="190368" y="148"/>
                </a:lnTo>
                <a:lnTo>
                  <a:pt x="216772" y="0"/>
                </a:lnTo>
                <a:lnTo>
                  <a:pt x="218809" y="949"/>
                </a:lnTo>
                <a:lnTo>
                  <a:pt x="220168" y="2535"/>
                </a:lnTo>
                <a:lnTo>
                  <a:pt x="222349" y="7373"/>
                </a:lnTo>
                <a:lnTo>
                  <a:pt x="222814" y="17732"/>
                </a:lnTo>
                <a:lnTo>
                  <a:pt x="222871" y="28684"/>
                </a:lnTo>
                <a:lnTo>
                  <a:pt x="221923" y="31502"/>
                </a:lnTo>
                <a:lnTo>
                  <a:pt x="218330" y="37174"/>
                </a:lnTo>
                <a:lnTo>
                  <a:pt x="216099" y="45409"/>
                </a:lnTo>
                <a:lnTo>
                  <a:pt x="214154" y="55419"/>
                </a:lnTo>
                <a:lnTo>
                  <a:pt x="210114" y="66218"/>
                </a:lnTo>
                <a:lnTo>
                  <a:pt x="207704" y="71765"/>
                </a:lnTo>
                <a:lnTo>
                  <a:pt x="202485" y="83008"/>
                </a:lnTo>
                <a:lnTo>
                  <a:pt x="185703" y="117162"/>
                </a:lnTo>
                <a:lnTo>
                  <a:pt x="183810" y="122872"/>
                </a:lnTo>
                <a:lnTo>
                  <a:pt x="182547" y="128585"/>
                </a:lnTo>
                <a:lnTo>
                  <a:pt x="181705" y="134298"/>
                </a:lnTo>
                <a:lnTo>
                  <a:pt x="180192" y="140964"/>
                </a:lnTo>
                <a:lnTo>
                  <a:pt x="178230" y="148265"/>
                </a:lnTo>
                <a:lnTo>
                  <a:pt x="175971" y="155990"/>
                </a:lnTo>
                <a:lnTo>
                  <a:pt x="173511" y="163046"/>
                </a:lnTo>
                <a:lnTo>
                  <a:pt x="170919" y="169654"/>
                </a:lnTo>
                <a:lnTo>
                  <a:pt x="168239" y="175965"/>
                </a:lnTo>
                <a:lnTo>
                  <a:pt x="166452" y="182077"/>
                </a:lnTo>
                <a:lnTo>
                  <a:pt x="165261" y="188057"/>
                </a:lnTo>
                <a:lnTo>
                  <a:pt x="164467" y="193948"/>
                </a:lnTo>
                <a:lnTo>
                  <a:pt x="162984" y="200733"/>
                </a:lnTo>
                <a:lnTo>
                  <a:pt x="161044" y="208114"/>
                </a:lnTo>
                <a:lnTo>
                  <a:pt x="158798" y="215892"/>
                </a:lnTo>
                <a:lnTo>
                  <a:pt x="157301" y="222983"/>
                </a:lnTo>
                <a:lnTo>
                  <a:pt x="156302" y="229615"/>
                </a:lnTo>
                <a:lnTo>
                  <a:pt x="155636" y="235941"/>
                </a:lnTo>
                <a:lnTo>
                  <a:pt x="154240" y="242063"/>
                </a:lnTo>
                <a:lnTo>
                  <a:pt x="152357" y="248050"/>
                </a:lnTo>
                <a:lnTo>
                  <a:pt x="148676" y="258829"/>
                </a:lnTo>
                <a:lnTo>
                  <a:pt x="147041" y="266796"/>
                </a:lnTo>
                <a:lnTo>
                  <a:pt x="146314" y="276051"/>
                </a:lnTo>
                <a:lnTo>
                  <a:pt x="145991" y="286514"/>
                </a:lnTo>
                <a:lnTo>
                  <a:pt x="145847" y="297515"/>
                </a:lnTo>
                <a:lnTo>
                  <a:pt x="144856" y="302163"/>
                </a:lnTo>
                <a:lnTo>
                  <a:pt x="139864" y="313255"/>
                </a:lnTo>
                <a:lnTo>
                  <a:pt x="137961" y="322574"/>
                </a:lnTo>
                <a:lnTo>
                  <a:pt x="137397" y="331368"/>
                </a:lnTo>
                <a:lnTo>
                  <a:pt x="137230" y="340006"/>
                </a:lnTo>
                <a:lnTo>
                  <a:pt x="137160" y="35146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SMARTPenAnnotation966"/>
          <p:cNvSpPr/>
          <p:nvPr/>
        </p:nvSpPr>
        <p:spPr>
          <a:xfrm>
            <a:off x="7332348" y="2943225"/>
            <a:ext cx="137158" cy="185703"/>
          </a:xfrm>
          <a:custGeom>
            <a:avLst/>
            <a:gdLst/>
            <a:ahLst/>
            <a:cxnLst/>
            <a:rect l="0" t="0" r="0" b="0"/>
            <a:pathLst>
              <a:path w="137158" h="222844">
                <a:moveTo>
                  <a:pt x="17142" y="0"/>
                </a:moveTo>
                <a:lnTo>
                  <a:pt x="24523" y="7381"/>
                </a:lnTo>
                <a:lnTo>
                  <a:pt x="25185" y="10583"/>
                </a:lnTo>
                <a:lnTo>
                  <a:pt x="25479" y="15181"/>
                </a:lnTo>
                <a:lnTo>
                  <a:pt x="25609" y="20399"/>
                </a:lnTo>
                <a:lnTo>
                  <a:pt x="25683" y="33243"/>
                </a:lnTo>
                <a:lnTo>
                  <a:pt x="24741" y="38355"/>
                </a:lnTo>
                <a:lnTo>
                  <a:pt x="23160" y="43667"/>
                </a:lnTo>
                <a:lnTo>
                  <a:pt x="21154" y="49114"/>
                </a:lnTo>
                <a:lnTo>
                  <a:pt x="19817" y="53697"/>
                </a:lnTo>
                <a:lnTo>
                  <a:pt x="18925" y="57706"/>
                </a:lnTo>
                <a:lnTo>
                  <a:pt x="18330" y="61330"/>
                </a:lnTo>
                <a:lnTo>
                  <a:pt x="16981" y="65652"/>
                </a:lnTo>
                <a:lnTo>
                  <a:pt x="15129" y="70438"/>
                </a:lnTo>
                <a:lnTo>
                  <a:pt x="12943" y="75533"/>
                </a:lnTo>
                <a:lnTo>
                  <a:pt x="7973" y="86275"/>
                </a:lnTo>
                <a:lnTo>
                  <a:pt x="5314" y="91807"/>
                </a:lnTo>
                <a:lnTo>
                  <a:pt x="3542" y="97399"/>
                </a:lnTo>
                <a:lnTo>
                  <a:pt x="2360" y="103033"/>
                </a:lnTo>
                <a:lnTo>
                  <a:pt x="1573" y="108693"/>
                </a:lnTo>
                <a:lnTo>
                  <a:pt x="1047" y="114372"/>
                </a:lnTo>
                <a:lnTo>
                  <a:pt x="697" y="120063"/>
                </a:lnTo>
                <a:lnTo>
                  <a:pt x="308" y="130514"/>
                </a:lnTo>
                <a:lnTo>
                  <a:pt x="135" y="138333"/>
                </a:lnTo>
                <a:lnTo>
                  <a:pt x="0" y="173910"/>
                </a:lnTo>
                <a:lnTo>
                  <a:pt x="951" y="176900"/>
                </a:lnTo>
                <a:lnTo>
                  <a:pt x="4549" y="182762"/>
                </a:lnTo>
                <a:lnTo>
                  <a:pt x="5889" y="186611"/>
                </a:lnTo>
                <a:lnTo>
                  <a:pt x="6783" y="191082"/>
                </a:lnTo>
                <a:lnTo>
                  <a:pt x="7378" y="195968"/>
                </a:lnTo>
                <a:lnTo>
                  <a:pt x="8727" y="199225"/>
                </a:lnTo>
                <a:lnTo>
                  <a:pt x="10580" y="201397"/>
                </a:lnTo>
                <a:lnTo>
                  <a:pt x="12768" y="202844"/>
                </a:lnTo>
                <a:lnTo>
                  <a:pt x="14226" y="204762"/>
                </a:lnTo>
                <a:lnTo>
                  <a:pt x="15198" y="206993"/>
                </a:lnTo>
                <a:lnTo>
                  <a:pt x="15846" y="209433"/>
                </a:lnTo>
                <a:lnTo>
                  <a:pt x="19106" y="214683"/>
                </a:lnTo>
                <a:lnTo>
                  <a:pt x="21308" y="217417"/>
                </a:lnTo>
                <a:lnTo>
                  <a:pt x="23730" y="219240"/>
                </a:lnTo>
                <a:lnTo>
                  <a:pt x="26296" y="220455"/>
                </a:lnTo>
                <a:lnTo>
                  <a:pt x="28960" y="221265"/>
                </a:lnTo>
                <a:lnTo>
                  <a:pt x="31688" y="221805"/>
                </a:lnTo>
                <a:lnTo>
                  <a:pt x="34459" y="222165"/>
                </a:lnTo>
                <a:lnTo>
                  <a:pt x="37260" y="222405"/>
                </a:lnTo>
                <a:lnTo>
                  <a:pt x="40078" y="222565"/>
                </a:lnTo>
                <a:lnTo>
                  <a:pt x="45751" y="222743"/>
                </a:lnTo>
                <a:lnTo>
                  <a:pt x="54299" y="222843"/>
                </a:lnTo>
                <a:lnTo>
                  <a:pt x="57153" y="221904"/>
                </a:lnTo>
                <a:lnTo>
                  <a:pt x="60009" y="220326"/>
                </a:lnTo>
                <a:lnTo>
                  <a:pt x="62864" y="218321"/>
                </a:lnTo>
                <a:lnTo>
                  <a:pt x="66674" y="216033"/>
                </a:lnTo>
                <a:lnTo>
                  <a:pt x="71118" y="213554"/>
                </a:lnTo>
                <a:lnTo>
                  <a:pt x="81136" y="208260"/>
                </a:lnTo>
                <a:lnTo>
                  <a:pt x="91939" y="202732"/>
                </a:lnTo>
                <a:lnTo>
                  <a:pt x="96534" y="198972"/>
                </a:lnTo>
                <a:lnTo>
                  <a:pt x="100550" y="194561"/>
                </a:lnTo>
                <a:lnTo>
                  <a:pt x="104179" y="189714"/>
                </a:lnTo>
                <a:lnTo>
                  <a:pt x="108504" y="185531"/>
                </a:lnTo>
                <a:lnTo>
                  <a:pt x="113293" y="181790"/>
                </a:lnTo>
                <a:lnTo>
                  <a:pt x="118390" y="178343"/>
                </a:lnTo>
                <a:lnTo>
                  <a:pt x="122741" y="176045"/>
                </a:lnTo>
                <a:lnTo>
                  <a:pt x="126594" y="174513"/>
                </a:lnTo>
                <a:lnTo>
                  <a:pt x="137157" y="17145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SMARTPenAnnotation967"/>
          <p:cNvSpPr/>
          <p:nvPr/>
        </p:nvSpPr>
        <p:spPr>
          <a:xfrm>
            <a:off x="7358063" y="2807494"/>
            <a:ext cx="8573" cy="28576"/>
          </a:xfrm>
          <a:custGeom>
            <a:avLst/>
            <a:gdLst/>
            <a:ahLst/>
            <a:cxnLst/>
            <a:rect l="0" t="0" r="0" b="0"/>
            <a:pathLst>
              <a:path w="8573" h="34291">
                <a:moveTo>
                  <a:pt x="8572" y="34290"/>
                </a:moveTo>
                <a:lnTo>
                  <a:pt x="4021" y="29739"/>
                </a:lnTo>
                <a:lnTo>
                  <a:pt x="2681" y="27446"/>
                </a:lnTo>
                <a:lnTo>
                  <a:pt x="1787" y="24965"/>
                </a:lnTo>
                <a:lnTo>
                  <a:pt x="353" y="18690"/>
                </a:lnTo>
                <a:lnTo>
                  <a:pt x="236" y="17223"/>
                </a:lnTo>
                <a:lnTo>
                  <a:pt x="157" y="15292"/>
                </a:lnTo>
                <a:lnTo>
                  <a:pt x="9" y="8966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SMARTPenAnnotation968"/>
          <p:cNvSpPr/>
          <p:nvPr/>
        </p:nvSpPr>
        <p:spPr>
          <a:xfrm>
            <a:off x="7598092" y="3021806"/>
            <a:ext cx="188596" cy="7145"/>
          </a:xfrm>
          <a:custGeom>
            <a:avLst/>
            <a:gdLst/>
            <a:ahLst/>
            <a:cxnLst/>
            <a:rect l="0" t="0" r="0" b="0"/>
            <a:pathLst>
              <a:path w="188596" h="8574">
                <a:moveTo>
                  <a:pt x="0" y="0"/>
                </a:moveTo>
                <a:lnTo>
                  <a:pt x="7381" y="0"/>
                </a:lnTo>
                <a:lnTo>
                  <a:pt x="8731" y="953"/>
                </a:lnTo>
                <a:lnTo>
                  <a:pt x="10583" y="2540"/>
                </a:lnTo>
                <a:lnTo>
                  <a:pt x="12771" y="4551"/>
                </a:lnTo>
                <a:lnTo>
                  <a:pt x="15182" y="5891"/>
                </a:lnTo>
                <a:lnTo>
                  <a:pt x="17741" y="6785"/>
                </a:lnTo>
                <a:lnTo>
                  <a:pt x="20400" y="7381"/>
                </a:lnTo>
                <a:lnTo>
                  <a:pt x="24078" y="7778"/>
                </a:lnTo>
                <a:lnTo>
                  <a:pt x="28434" y="8043"/>
                </a:lnTo>
                <a:lnTo>
                  <a:pt x="38355" y="8337"/>
                </a:lnTo>
                <a:lnTo>
                  <a:pt x="82915" y="8563"/>
                </a:lnTo>
                <a:lnTo>
                  <a:pt x="188595" y="857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SMARTPenAnnotation969"/>
          <p:cNvSpPr/>
          <p:nvPr/>
        </p:nvSpPr>
        <p:spPr>
          <a:xfrm>
            <a:off x="7906811" y="2950368"/>
            <a:ext cx="162771" cy="157065"/>
          </a:xfrm>
          <a:custGeom>
            <a:avLst/>
            <a:gdLst/>
            <a:ahLst/>
            <a:cxnLst/>
            <a:rect l="0" t="0" r="0" b="0"/>
            <a:pathLst>
              <a:path w="162771" h="188478">
                <a:moveTo>
                  <a:pt x="8465" y="0"/>
                </a:moveTo>
                <a:lnTo>
                  <a:pt x="13015" y="4551"/>
                </a:lnTo>
                <a:lnTo>
                  <a:pt x="14356" y="6844"/>
                </a:lnTo>
                <a:lnTo>
                  <a:pt x="15846" y="11932"/>
                </a:lnTo>
                <a:lnTo>
                  <a:pt x="16801" y="17068"/>
                </a:lnTo>
                <a:lnTo>
                  <a:pt x="16932" y="21238"/>
                </a:lnTo>
                <a:lnTo>
                  <a:pt x="17028" y="44637"/>
                </a:lnTo>
                <a:lnTo>
                  <a:pt x="16079" y="48808"/>
                </a:lnTo>
                <a:lnTo>
                  <a:pt x="14493" y="53494"/>
                </a:lnTo>
                <a:lnTo>
                  <a:pt x="12484" y="58523"/>
                </a:lnTo>
                <a:lnTo>
                  <a:pt x="11143" y="63780"/>
                </a:lnTo>
                <a:lnTo>
                  <a:pt x="10250" y="69190"/>
                </a:lnTo>
                <a:lnTo>
                  <a:pt x="9655" y="74702"/>
                </a:lnTo>
                <a:lnTo>
                  <a:pt x="9259" y="80281"/>
                </a:lnTo>
                <a:lnTo>
                  <a:pt x="8994" y="85906"/>
                </a:lnTo>
                <a:lnTo>
                  <a:pt x="8817" y="91561"/>
                </a:lnTo>
                <a:lnTo>
                  <a:pt x="7747" y="96283"/>
                </a:lnTo>
                <a:lnTo>
                  <a:pt x="6082" y="100384"/>
                </a:lnTo>
                <a:lnTo>
                  <a:pt x="4018" y="104070"/>
                </a:lnTo>
                <a:lnTo>
                  <a:pt x="2643" y="108432"/>
                </a:lnTo>
                <a:lnTo>
                  <a:pt x="1726" y="113246"/>
                </a:lnTo>
                <a:lnTo>
                  <a:pt x="1115" y="118360"/>
                </a:lnTo>
                <a:lnTo>
                  <a:pt x="707" y="122722"/>
                </a:lnTo>
                <a:lnTo>
                  <a:pt x="436" y="126582"/>
                </a:lnTo>
                <a:lnTo>
                  <a:pt x="254" y="130108"/>
                </a:lnTo>
                <a:lnTo>
                  <a:pt x="53" y="139106"/>
                </a:lnTo>
                <a:lnTo>
                  <a:pt x="0" y="144172"/>
                </a:lnTo>
                <a:lnTo>
                  <a:pt x="916" y="148502"/>
                </a:lnTo>
                <a:lnTo>
                  <a:pt x="2480" y="152342"/>
                </a:lnTo>
                <a:lnTo>
                  <a:pt x="4474" y="155854"/>
                </a:lnTo>
                <a:lnTo>
                  <a:pt x="5804" y="159148"/>
                </a:lnTo>
                <a:lnTo>
                  <a:pt x="6692" y="162296"/>
                </a:lnTo>
                <a:lnTo>
                  <a:pt x="7283" y="165347"/>
                </a:lnTo>
                <a:lnTo>
                  <a:pt x="8629" y="168334"/>
                </a:lnTo>
                <a:lnTo>
                  <a:pt x="12665" y="174193"/>
                </a:lnTo>
                <a:lnTo>
                  <a:pt x="17126" y="179823"/>
                </a:lnTo>
                <a:lnTo>
                  <a:pt x="21204" y="184062"/>
                </a:lnTo>
                <a:lnTo>
                  <a:pt x="23626" y="185573"/>
                </a:lnTo>
                <a:lnTo>
                  <a:pt x="26191" y="186580"/>
                </a:lnTo>
                <a:lnTo>
                  <a:pt x="28856" y="187252"/>
                </a:lnTo>
                <a:lnTo>
                  <a:pt x="31584" y="187700"/>
                </a:lnTo>
                <a:lnTo>
                  <a:pt x="34354" y="187998"/>
                </a:lnTo>
                <a:lnTo>
                  <a:pt x="37155" y="188197"/>
                </a:lnTo>
                <a:lnTo>
                  <a:pt x="39974" y="188330"/>
                </a:lnTo>
                <a:lnTo>
                  <a:pt x="45646" y="188477"/>
                </a:lnTo>
                <a:lnTo>
                  <a:pt x="48492" y="187564"/>
                </a:lnTo>
                <a:lnTo>
                  <a:pt x="51343" y="186003"/>
                </a:lnTo>
                <a:lnTo>
                  <a:pt x="54194" y="184009"/>
                </a:lnTo>
                <a:lnTo>
                  <a:pt x="57049" y="182681"/>
                </a:lnTo>
                <a:lnTo>
                  <a:pt x="59904" y="181795"/>
                </a:lnTo>
                <a:lnTo>
                  <a:pt x="62760" y="181204"/>
                </a:lnTo>
                <a:lnTo>
                  <a:pt x="66569" y="179858"/>
                </a:lnTo>
                <a:lnTo>
                  <a:pt x="71014" y="178008"/>
                </a:lnTo>
                <a:lnTo>
                  <a:pt x="75881" y="175822"/>
                </a:lnTo>
                <a:lnTo>
                  <a:pt x="80080" y="173412"/>
                </a:lnTo>
                <a:lnTo>
                  <a:pt x="83830" y="170853"/>
                </a:lnTo>
                <a:lnTo>
                  <a:pt x="87283" y="168195"/>
                </a:lnTo>
                <a:lnTo>
                  <a:pt x="91490" y="165470"/>
                </a:lnTo>
                <a:lnTo>
                  <a:pt x="96199" y="162701"/>
                </a:lnTo>
                <a:lnTo>
                  <a:pt x="101246" y="159902"/>
                </a:lnTo>
                <a:lnTo>
                  <a:pt x="105561" y="157084"/>
                </a:lnTo>
                <a:lnTo>
                  <a:pt x="109390" y="154253"/>
                </a:lnTo>
                <a:lnTo>
                  <a:pt x="112896" y="151413"/>
                </a:lnTo>
                <a:lnTo>
                  <a:pt x="116186" y="148567"/>
                </a:lnTo>
                <a:lnTo>
                  <a:pt x="119331" y="145717"/>
                </a:lnTo>
                <a:lnTo>
                  <a:pt x="125367" y="140011"/>
                </a:lnTo>
                <a:lnTo>
                  <a:pt x="139877" y="125729"/>
                </a:lnTo>
                <a:lnTo>
                  <a:pt x="143697" y="122872"/>
                </a:lnTo>
                <a:lnTo>
                  <a:pt x="148150" y="120015"/>
                </a:lnTo>
                <a:lnTo>
                  <a:pt x="162770" y="11144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SMARTPenAnnotation970"/>
          <p:cNvSpPr/>
          <p:nvPr/>
        </p:nvSpPr>
        <p:spPr>
          <a:xfrm>
            <a:off x="7872413" y="2850356"/>
            <a:ext cx="8573" cy="7145"/>
          </a:xfrm>
          <a:custGeom>
            <a:avLst/>
            <a:gdLst/>
            <a:ahLst/>
            <a:cxnLst/>
            <a:rect l="0" t="0" r="0" b="0"/>
            <a:pathLst>
              <a:path w="8573" h="8574">
                <a:moveTo>
                  <a:pt x="0" y="8573"/>
                </a:moveTo>
                <a:lnTo>
                  <a:pt x="8572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SMARTPenAnnotation971"/>
          <p:cNvSpPr/>
          <p:nvPr/>
        </p:nvSpPr>
        <p:spPr>
          <a:xfrm>
            <a:off x="8043862" y="2821784"/>
            <a:ext cx="214314" cy="113993"/>
          </a:xfrm>
          <a:custGeom>
            <a:avLst/>
            <a:gdLst/>
            <a:ahLst/>
            <a:cxnLst/>
            <a:rect l="0" t="0" r="0" b="0"/>
            <a:pathLst>
              <a:path w="214314" h="136792">
                <a:moveTo>
                  <a:pt x="0" y="25714"/>
                </a:moveTo>
                <a:lnTo>
                  <a:pt x="0" y="18334"/>
                </a:lnTo>
                <a:lnTo>
                  <a:pt x="953" y="17937"/>
                </a:lnTo>
                <a:lnTo>
                  <a:pt x="7382" y="17247"/>
                </a:lnTo>
                <a:lnTo>
                  <a:pt x="10583" y="14649"/>
                </a:lnTo>
                <a:lnTo>
                  <a:pt x="12771" y="12622"/>
                </a:lnTo>
                <a:lnTo>
                  <a:pt x="15182" y="11271"/>
                </a:lnTo>
                <a:lnTo>
                  <a:pt x="20400" y="9770"/>
                </a:lnTo>
                <a:lnTo>
                  <a:pt x="25895" y="6563"/>
                </a:lnTo>
                <a:lnTo>
                  <a:pt x="28693" y="4375"/>
                </a:lnTo>
                <a:lnTo>
                  <a:pt x="34342" y="1943"/>
                </a:lnTo>
                <a:lnTo>
                  <a:pt x="40029" y="862"/>
                </a:lnTo>
                <a:lnTo>
                  <a:pt x="45731" y="381"/>
                </a:lnTo>
                <a:lnTo>
                  <a:pt x="49537" y="253"/>
                </a:lnTo>
                <a:lnTo>
                  <a:pt x="66794" y="48"/>
                </a:lnTo>
                <a:lnTo>
                  <a:pt x="83927" y="0"/>
                </a:lnTo>
                <a:lnTo>
                  <a:pt x="87466" y="2538"/>
                </a:lnTo>
                <a:lnTo>
                  <a:pt x="89743" y="4549"/>
                </a:lnTo>
                <a:lnTo>
                  <a:pt x="91262" y="6842"/>
                </a:lnTo>
                <a:lnTo>
                  <a:pt x="92273" y="9322"/>
                </a:lnTo>
                <a:lnTo>
                  <a:pt x="93898" y="15598"/>
                </a:lnTo>
                <a:lnTo>
                  <a:pt x="94120" y="18995"/>
                </a:lnTo>
                <a:lnTo>
                  <a:pt x="94180" y="21235"/>
                </a:lnTo>
                <a:lnTo>
                  <a:pt x="93266" y="23681"/>
                </a:lnTo>
                <a:lnTo>
                  <a:pt x="91705" y="26264"/>
                </a:lnTo>
                <a:lnTo>
                  <a:pt x="89712" y="28938"/>
                </a:lnTo>
                <a:lnTo>
                  <a:pt x="87431" y="31674"/>
                </a:lnTo>
                <a:lnTo>
                  <a:pt x="84957" y="34450"/>
                </a:lnTo>
                <a:lnTo>
                  <a:pt x="82355" y="37253"/>
                </a:lnTo>
                <a:lnTo>
                  <a:pt x="79668" y="41027"/>
                </a:lnTo>
                <a:lnTo>
                  <a:pt x="76926" y="45448"/>
                </a:lnTo>
                <a:lnTo>
                  <a:pt x="74143" y="50300"/>
                </a:lnTo>
                <a:lnTo>
                  <a:pt x="71337" y="54487"/>
                </a:lnTo>
                <a:lnTo>
                  <a:pt x="68513" y="58231"/>
                </a:lnTo>
                <a:lnTo>
                  <a:pt x="65677" y="61680"/>
                </a:lnTo>
                <a:lnTo>
                  <a:pt x="62835" y="65884"/>
                </a:lnTo>
                <a:lnTo>
                  <a:pt x="59988" y="70592"/>
                </a:lnTo>
                <a:lnTo>
                  <a:pt x="57136" y="75635"/>
                </a:lnTo>
                <a:lnTo>
                  <a:pt x="54284" y="79950"/>
                </a:lnTo>
                <a:lnTo>
                  <a:pt x="51429" y="83779"/>
                </a:lnTo>
                <a:lnTo>
                  <a:pt x="48574" y="87284"/>
                </a:lnTo>
                <a:lnTo>
                  <a:pt x="46671" y="90574"/>
                </a:lnTo>
                <a:lnTo>
                  <a:pt x="45401" y="93719"/>
                </a:lnTo>
                <a:lnTo>
                  <a:pt x="44555" y="96768"/>
                </a:lnTo>
                <a:lnTo>
                  <a:pt x="43038" y="99754"/>
                </a:lnTo>
                <a:lnTo>
                  <a:pt x="41075" y="102697"/>
                </a:lnTo>
                <a:lnTo>
                  <a:pt x="38813" y="105611"/>
                </a:lnTo>
                <a:lnTo>
                  <a:pt x="37306" y="108506"/>
                </a:lnTo>
                <a:lnTo>
                  <a:pt x="36300" y="111389"/>
                </a:lnTo>
                <a:lnTo>
                  <a:pt x="35630" y="114263"/>
                </a:lnTo>
                <a:lnTo>
                  <a:pt x="34231" y="117132"/>
                </a:lnTo>
                <a:lnTo>
                  <a:pt x="32346" y="119997"/>
                </a:lnTo>
                <a:lnTo>
                  <a:pt x="26105" y="128082"/>
                </a:lnTo>
                <a:lnTo>
                  <a:pt x="25890" y="130901"/>
                </a:lnTo>
                <a:lnTo>
                  <a:pt x="25833" y="132987"/>
                </a:lnTo>
                <a:lnTo>
                  <a:pt x="26747" y="134377"/>
                </a:lnTo>
                <a:lnTo>
                  <a:pt x="28308" y="135303"/>
                </a:lnTo>
                <a:lnTo>
                  <a:pt x="32584" y="136333"/>
                </a:lnTo>
                <a:lnTo>
                  <a:pt x="37660" y="136791"/>
                </a:lnTo>
                <a:lnTo>
                  <a:pt x="40347" y="135960"/>
                </a:lnTo>
                <a:lnTo>
                  <a:pt x="45872" y="132498"/>
                </a:lnTo>
                <a:lnTo>
                  <a:pt x="49631" y="131193"/>
                </a:lnTo>
                <a:lnTo>
                  <a:pt x="54042" y="130324"/>
                </a:lnTo>
                <a:lnTo>
                  <a:pt x="58888" y="129744"/>
                </a:lnTo>
                <a:lnTo>
                  <a:pt x="64024" y="128405"/>
                </a:lnTo>
                <a:lnTo>
                  <a:pt x="69352" y="126560"/>
                </a:lnTo>
                <a:lnTo>
                  <a:pt x="74811" y="124377"/>
                </a:lnTo>
                <a:lnTo>
                  <a:pt x="82258" y="121970"/>
                </a:lnTo>
                <a:lnTo>
                  <a:pt x="91035" y="119412"/>
                </a:lnTo>
                <a:lnTo>
                  <a:pt x="100695" y="116755"/>
                </a:lnTo>
                <a:lnTo>
                  <a:pt x="109040" y="114983"/>
                </a:lnTo>
                <a:lnTo>
                  <a:pt x="116508" y="113802"/>
                </a:lnTo>
                <a:lnTo>
                  <a:pt x="123392" y="113015"/>
                </a:lnTo>
                <a:lnTo>
                  <a:pt x="129886" y="111537"/>
                </a:lnTo>
                <a:lnTo>
                  <a:pt x="136121" y="109600"/>
                </a:lnTo>
                <a:lnTo>
                  <a:pt x="142182" y="107355"/>
                </a:lnTo>
                <a:lnTo>
                  <a:pt x="148128" y="104907"/>
                </a:lnTo>
                <a:lnTo>
                  <a:pt x="153998" y="102322"/>
                </a:lnTo>
                <a:lnTo>
                  <a:pt x="159814" y="99646"/>
                </a:lnTo>
                <a:lnTo>
                  <a:pt x="165598" y="97862"/>
                </a:lnTo>
                <a:lnTo>
                  <a:pt x="171359" y="96673"/>
                </a:lnTo>
                <a:lnTo>
                  <a:pt x="177104" y="95880"/>
                </a:lnTo>
                <a:lnTo>
                  <a:pt x="181887" y="95352"/>
                </a:lnTo>
                <a:lnTo>
                  <a:pt x="186028" y="94999"/>
                </a:lnTo>
                <a:lnTo>
                  <a:pt x="189741" y="94764"/>
                </a:lnTo>
                <a:lnTo>
                  <a:pt x="193169" y="93656"/>
                </a:lnTo>
                <a:lnTo>
                  <a:pt x="199518" y="89883"/>
                </a:lnTo>
                <a:lnTo>
                  <a:pt x="205515" y="87571"/>
                </a:lnTo>
                <a:lnTo>
                  <a:pt x="212575" y="86087"/>
                </a:lnTo>
                <a:lnTo>
                  <a:pt x="213154" y="86918"/>
                </a:lnTo>
                <a:lnTo>
                  <a:pt x="213798" y="90381"/>
                </a:lnTo>
                <a:lnTo>
                  <a:pt x="214268" y="93951"/>
                </a:lnTo>
                <a:lnTo>
                  <a:pt x="214313" y="10286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SMARTPenAnnotation972"/>
          <p:cNvSpPr/>
          <p:nvPr/>
        </p:nvSpPr>
        <p:spPr>
          <a:xfrm>
            <a:off x="5292123" y="2857502"/>
            <a:ext cx="308579" cy="128487"/>
          </a:xfrm>
          <a:custGeom>
            <a:avLst/>
            <a:gdLst/>
            <a:ahLst/>
            <a:cxnLst/>
            <a:rect l="0" t="0" r="0" b="0"/>
            <a:pathLst>
              <a:path w="308579" h="154184">
                <a:moveTo>
                  <a:pt x="51403" y="8569"/>
                </a:moveTo>
                <a:lnTo>
                  <a:pt x="51403" y="0"/>
                </a:lnTo>
                <a:lnTo>
                  <a:pt x="51403" y="11929"/>
                </a:lnTo>
                <a:lnTo>
                  <a:pt x="50450" y="14619"/>
                </a:lnTo>
                <a:lnTo>
                  <a:pt x="48863" y="17365"/>
                </a:lnTo>
                <a:lnTo>
                  <a:pt x="46852" y="20148"/>
                </a:lnTo>
                <a:lnTo>
                  <a:pt x="45511" y="22956"/>
                </a:lnTo>
                <a:lnTo>
                  <a:pt x="44617" y="25780"/>
                </a:lnTo>
                <a:lnTo>
                  <a:pt x="44022" y="28616"/>
                </a:lnTo>
                <a:lnTo>
                  <a:pt x="43624" y="32411"/>
                </a:lnTo>
                <a:lnTo>
                  <a:pt x="43360" y="36846"/>
                </a:lnTo>
                <a:lnTo>
                  <a:pt x="43183" y="41708"/>
                </a:lnTo>
                <a:lnTo>
                  <a:pt x="42113" y="46854"/>
                </a:lnTo>
                <a:lnTo>
                  <a:pt x="40447" y="52190"/>
                </a:lnTo>
                <a:lnTo>
                  <a:pt x="38384" y="57652"/>
                </a:lnTo>
                <a:lnTo>
                  <a:pt x="30929" y="78992"/>
                </a:lnTo>
                <a:lnTo>
                  <a:pt x="28229" y="85998"/>
                </a:lnTo>
                <a:lnTo>
                  <a:pt x="25476" y="92573"/>
                </a:lnTo>
                <a:lnTo>
                  <a:pt x="22688" y="98862"/>
                </a:lnTo>
                <a:lnTo>
                  <a:pt x="17051" y="110929"/>
                </a:lnTo>
                <a:lnTo>
                  <a:pt x="14214" y="116814"/>
                </a:lnTo>
                <a:lnTo>
                  <a:pt x="12322" y="121690"/>
                </a:lnTo>
                <a:lnTo>
                  <a:pt x="11062" y="125893"/>
                </a:lnTo>
                <a:lnTo>
                  <a:pt x="10221" y="129648"/>
                </a:lnTo>
                <a:lnTo>
                  <a:pt x="9661" y="133103"/>
                </a:lnTo>
                <a:lnTo>
                  <a:pt x="9287" y="136359"/>
                </a:lnTo>
                <a:lnTo>
                  <a:pt x="9038" y="139483"/>
                </a:lnTo>
                <a:lnTo>
                  <a:pt x="7920" y="141565"/>
                </a:lnTo>
                <a:lnTo>
                  <a:pt x="6222" y="142953"/>
                </a:lnTo>
                <a:lnTo>
                  <a:pt x="4137" y="143878"/>
                </a:lnTo>
                <a:lnTo>
                  <a:pt x="2747" y="145448"/>
                </a:lnTo>
                <a:lnTo>
                  <a:pt x="1821" y="147446"/>
                </a:lnTo>
                <a:lnTo>
                  <a:pt x="0" y="154183"/>
                </a:lnTo>
                <a:lnTo>
                  <a:pt x="7351" y="146910"/>
                </a:lnTo>
                <a:lnTo>
                  <a:pt x="13092" y="143714"/>
                </a:lnTo>
                <a:lnTo>
                  <a:pt x="17289" y="141528"/>
                </a:lnTo>
                <a:lnTo>
                  <a:pt x="21993" y="140071"/>
                </a:lnTo>
                <a:lnTo>
                  <a:pt x="27034" y="139100"/>
                </a:lnTo>
                <a:lnTo>
                  <a:pt x="32299" y="138452"/>
                </a:lnTo>
                <a:lnTo>
                  <a:pt x="37715" y="137068"/>
                </a:lnTo>
                <a:lnTo>
                  <a:pt x="43230" y="135193"/>
                </a:lnTo>
                <a:lnTo>
                  <a:pt x="48812" y="132990"/>
                </a:lnTo>
                <a:lnTo>
                  <a:pt x="62634" y="128002"/>
                </a:lnTo>
                <a:lnTo>
                  <a:pt x="70320" y="125338"/>
                </a:lnTo>
                <a:lnTo>
                  <a:pt x="78301" y="123563"/>
                </a:lnTo>
                <a:lnTo>
                  <a:pt x="86481" y="122379"/>
                </a:lnTo>
                <a:lnTo>
                  <a:pt x="94790" y="121590"/>
                </a:lnTo>
                <a:lnTo>
                  <a:pt x="103188" y="120111"/>
                </a:lnTo>
                <a:lnTo>
                  <a:pt x="111643" y="118173"/>
                </a:lnTo>
                <a:lnTo>
                  <a:pt x="120138" y="115928"/>
                </a:lnTo>
                <a:lnTo>
                  <a:pt x="128659" y="114432"/>
                </a:lnTo>
                <a:lnTo>
                  <a:pt x="137196" y="113435"/>
                </a:lnTo>
                <a:lnTo>
                  <a:pt x="145746" y="112769"/>
                </a:lnTo>
                <a:lnTo>
                  <a:pt x="154303" y="112326"/>
                </a:lnTo>
                <a:lnTo>
                  <a:pt x="171431" y="111833"/>
                </a:lnTo>
                <a:lnTo>
                  <a:pt x="192588" y="111556"/>
                </a:lnTo>
                <a:lnTo>
                  <a:pt x="199819" y="112469"/>
                </a:lnTo>
                <a:lnTo>
                  <a:pt x="207497" y="114031"/>
                </a:lnTo>
                <a:lnTo>
                  <a:pt x="215473" y="116025"/>
                </a:lnTo>
                <a:lnTo>
                  <a:pt x="222695" y="117354"/>
                </a:lnTo>
                <a:lnTo>
                  <a:pt x="229415" y="118240"/>
                </a:lnTo>
                <a:lnTo>
                  <a:pt x="235800" y="118830"/>
                </a:lnTo>
                <a:lnTo>
                  <a:pt x="241962" y="120177"/>
                </a:lnTo>
                <a:lnTo>
                  <a:pt x="247975" y="122027"/>
                </a:lnTo>
                <a:lnTo>
                  <a:pt x="253888" y="124213"/>
                </a:lnTo>
                <a:lnTo>
                  <a:pt x="258783" y="126622"/>
                </a:lnTo>
                <a:lnTo>
                  <a:pt x="262999" y="129181"/>
                </a:lnTo>
                <a:lnTo>
                  <a:pt x="270223" y="133612"/>
                </a:lnTo>
                <a:lnTo>
                  <a:pt x="276609" y="135581"/>
                </a:lnTo>
                <a:lnTo>
                  <a:pt x="285559" y="136690"/>
                </a:lnTo>
                <a:lnTo>
                  <a:pt x="294243" y="137018"/>
                </a:lnTo>
                <a:lnTo>
                  <a:pt x="308578" y="13715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SMARTPenAnnotation973"/>
          <p:cNvSpPr/>
          <p:nvPr/>
        </p:nvSpPr>
        <p:spPr>
          <a:xfrm>
            <a:off x="5540696" y="2836068"/>
            <a:ext cx="17143" cy="335758"/>
          </a:xfrm>
          <a:custGeom>
            <a:avLst/>
            <a:gdLst/>
            <a:ahLst/>
            <a:cxnLst/>
            <a:rect l="0" t="0" r="0" b="0"/>
            <a:pathLst>
              <a:path w="17143" h="402909">
                <a:moveTo>
                  <a:pt x="17142" y="0"/>
                </a:moveTo>
                <a:lnTo>
                  <a:pt x="4123" y="0"/>
                </a:lnTo>
                <a:lnTo>
                  <a:pt x="2748" y="953"/>
                </a:lnTo>
                <a:lnTo>
                  <a:pt x="1831" y="2540"/>
                </a:lnTo>
                <a:lnTo>
                  <a:pt x="1220" y="4551"/>
                </a:lnTo>
                <a:lnTo>
                  <a:pt x="1764" y="6844"/>
                </a:lnTo>
                <a:lnTo>
                  <a:pt x="3080" y="9325"/>
                </a:lnTo>
                <a:lnTo>
                  <a:pt x="4910" y="11932"/>
                </a:lnTo>
                <a:lnTo>
                  <a:pt x="5178" y="15575"/>
                </a:lnTo>
                <a:lnTo>
                  <a:pt x="4403" y="19908"/>
                </a:lnTo>
                <a:lnTo>
                  <a:pt x="2934" y="24702"/>
                </a:lnTo>
                <a:lnTo>
                  <a:pt x="1955" y="29803"/>
                </a:lnTo>
                <a:lnTo>
                  <a:pt x="1302" y="35109"/>
                </a:lnTo>
                <a:lnTo>
                  <a:pt x="867" y="40551"/>
                </a:lnTo>
                <a:lnTo>
                  <a:pt x="1529" y="47037"/>
                </a:lnTo>
                <a:lnTo>
                  <a:pt x="2924" y="54218"/>
                </a:lnTo>
                <a:lnTo>
                  <a:pt x="4806" y="61863"/>
                </a:lnTo>
                <a:lnTo>
                  <a:pt x="6060" y="69817"/>
                </a:lnTo>
                <a:lnTo>
                  <a:pt x="6897" y="77977"/>
                </a:lnTo>
                <a:lnTo>
                  <a:pt x="7455" y="86275"/>
                </a:lnTo>
                <a:lnTo>
                  <a:pt x="7826" y="94664"/>
                </a:lnTo>
                <a:lnTo>
                  <a:pt x="8239" y="111606"/>
                </a:lnTo>
                <a:lnTo>
                  <a:pt x="8570" y="274311"/>
                </a:lnTo>
                <a:lnTo>
                  <a:pt x="7617" y="282887"/>
                </a:lnTo>
                <a:lnTo>
                  <a:pt x="6030" y="291461"/>
                </a:lnTo>
                <a:lnTo>
                  <a:pt x="4019" y="300035"/>
                </a:lnTo>
                <a:lnTo>
                  <a:pt x="2678" y="307656"/>
                </a:lnTo>
                <a:lnTo>
                  <a:pt x="1784" y="314641"/>
                </a:lnTo>
                <a:lnTo>
                  <a:pt x="1188" y="321204"/>
                </a:lnTo>
                <a:lnTo>
                  <a:pt x="791" y="327483"/>
                </a:lnTo>
                <a:lnTo>
                  <a:pt x="350" y="339541"/>
                </a:lnTo>
                <a:lnTo>
                  <a:pt x="67" y="361851"/>
                </a:lnTo>
                <a:lnTo>
                  <a:pt x="0" y="388467"/>
                </a:lnTo>
                <a:lnTo>
                  <a:pt x="952" y="391376"/>
                </a:lnTo>
                <a:lnTo>
                  <a:pt x="2538" y="394267"/>
                </a:lnTo>
                <a:lnTo>
                  <a:pt x="8570" y="40290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SMARTPenAnnotation974"/>
          <p:cNvSpPr/>
          <p:nvPr/>
        </p:nvSpPr>
        <p:spPr>
          <a:xfrm>
            <a:off x="5724706" y="2794323"/>
            <a:ext cx="184605" cy="427509"/>
          </a:xfrm>
          <a:custGeom>
            <a:avLst/>
            <a:gdLst/>
            <a:ahLst/>
            <a:cxnLst/>
            <a:rect l="0" t="0" r="0" b="0"/>
            <a:pathLst>
              <a:path w="184605" h="513011">
                <a:moveTo>
                  <a:pt x="184604" y="58667"/>
                </a:moveTo>
                <a:lnTo>
                  <a:pt x="180054" y="54117"/>
                </a:lnTo>
                <a:lnTo>
                  <a:pt x="178713" y="51824"/>
                </a:lnTo>
                <a:lnTo>
                  <a:pt x="176385" y="43067"/>
                </a:lnTo>
                <a:lnTo>
                  <a:pt x="176063" y="29727"/>
                </a:lnTo>
                <a:lnTo>
                  <a:pt x="176041" y="21412"/>
                </a:lnTo>
                <a:lnTo>
                  <a:pt x="175086" y="18590"/>
                </a:lnTo>
                <a:lnTo>
                  <a:pt x="171484" y="12916"/>
                </a:lnTo>
                <a:lnTo>
                  <a:pt x="169190" y="11021"/>
                </a:lnTo>
                <a:lnTo>
                  <a:pt x="166708" y="9758"/>
                </a:lnTo>
                <a:lnTo>
                  <a:pt x="164101" y="8916"/>
                </a:lnTo>
                <a:lnTo>
                  <a:pt x="160458" y="7403"/>
                </a:lnTo>
                <a:lnTo>
                  <a:pt x="156124" y="5441"/>
                </a:lnTo>
                <a:lnTo>
                  <a:pt x="151330" y="3181"/>
                </a:lnTo>
                <a:lnTo>
                  <a:pt x="147182" y="1674"/>
                </a:lnTo>
                <a:lnTo>
                  <a:pt x="143463" y="669"/>
                </a:lnTo>
                <a:lnTo>
                  <a:pt x="140032" y="0"/>
                </a:lnTo>
                <a:lnTo>
                  <a:pt x="135839" y="505"/>
                </a:lnTo>
                <a:lnTo>
                  <a:pt x="131139" y="1795"/>
                </a:lnTo>
                <a:lnTo>
                  <a:pt x="126101" y="3608"/>
                </a:lnTo>
                <a:lnTo>
                  <a:pt x="120837" y="5769"/>
                </a:lnTo>
                <a:lnTo>
                  <a:pt x="115423" y="8162"/>
                </a:lnTo>
                <a:lnTo>
                  <a:pt x="109909" y="10709"/>
                </a:lnTo>
                <a:lnTo>
                  <a:pt x="104327" y="12408"/>
                </a:lnTo>
                <a:lnTo>
                  <a:pt x="98701" y="13540"/>
                </a:lnTo>
                <a:lnTo>
                  <a:pt x="93046" y="14295"/>
                </a:lnTo>
                <a:lnTo>
                  <a:pt x="87370" y="16703"/>
                </a:lnTo>
                <a:lnTo>
                  <a:pt x="81682" y="20214"/>
                </a:lnTo>
                <a:lnTo>
                  <a:pt x="75984" y="24459"/>
                </a:lnTo>
                <a:lnTo>
                  <a:pt x="70281" y="28242"/>
                </a:lnTo>
                <a:lnTo>
                  <a:pt x="64574" y="31717"/>
                </a:lnTo>
                <a:lnTo>
                  <a:pt x="58864" y="34985"/>
                </a:lnTo>
                <a:lnTo>
                  <a:pt x="54105" y="39069"/>
                </a:lnTo>
                <a:lnTo>
                  <a:pt x="49980" y="43697"/>
                </a:lnTo>
                <a:lnTo>
                  <a:pt x="46278" y="48687"/>
                </a:lnTo>
                <a:lnTo>
                  <a:pt x="41904" y="53919"/>
                </a:lnTo>
                <a:lnTo>
                  <a:pt x="37084" y="59312"/>
                </a:lnTo>
                <a:lnTo>
                  <a:pt x="31964" y="64812"/>
                </a:lnTo>
                <a:lnTo>
                  <a:pt x="27600" y="70384"/>
                </a:lnTo>
                <a:lnTo>
                  <a:pt x="23737" y="76004"/>
                </a:lnTo>
                <a:lnTo>
                  <a:pt x="20210" y="81655"/>
                </a:lnTo>
                <a:lnTo>
                  <a:pt x="16906" y="87327"/>
                </a:lnTo>
                <a:lnTo>
                  <a:pt x="13750" y="93014"/>
                </a:lnTo>
                <a:lnTo>
                  <a:pt x="10694" y="98710"/>
                </a:lnTo>
                <a:lnTo>
                  <a:pt x="7299" y="110119"/>
                </a:lnTo>
                <a:lnTo>
                  <a:pt x="6393" y="115829"/>
                </a:lnTo>
                <a:lnTo>
                  <a:pt x="2847" y="124713"/>
                </a:lnTo>
                <a:lnTo>
                  <a:pt x="568" y="128415"/>
                </a:lnTo>
                <a:lnTo>
                  <a:pt x="0" y="132788"/>
                </a:lnTo>
                <a:lnTo>
                  <a:pt x="2801" y="147093"/>
                </a:lnTo>
                <a:lnTo>
                  <a:pt x="3791" y="154483"/>
                </a:lnTo>
                <a:lnTo>
                  <a:pt x="5007" y="157787"/>
                </a:lnTo>
                <a:lnTo>
                  <a:pt x="8898" y="163998"/>
                </a:lnTo>
                <a:lnTo>
                  <a:pt x="13803" y="169934"/>
                </a:lnTo>
                <a:lnTo>
                  <a:pt x="16444" y="172850"/>
                </a:lnTo>
                <a:lnTo>
                  <a:pt x="20110" y="174794"/>
                </a:lnTo>
                <a:lnTo>
                  <a:pt x="24459" y="176090"/>
                </a:lnTo>
                <a:lnTo>
                  <a:pt x="29263" y="176954"/>
                </a:lnTo>
                <a:lnTo>
                  <a:pt x="33419" y="176578"/>
                </a:lnTo>
                <a:lnTo>
                  <a:pt x="37142" y="175375"/>
                </a:lnTo>
                <a:lnTo>
                  <a:pt x="40576" y="173620"/>
                </a:lnTo>
                <a:lnTo>
                  <a:pt x="44770" y="172450"/>
                </a:lnTo>
                <a:lnTo>
                  <a:pt x="49472" y="171670"/>
                </a:lnTo>
                <a:lnTo>
                  <a:pt x="54511" y="171150"/>
                </a:lnTo>
                <a:lnTo>
                  <a:pt x="60728" y="169851"/>
                </a:lnTo>
                <a:lnTo>
                  <a:pt x="67730" y="168032"/>
                </a:lnTo>
                <a:lnTo>
                  <a:pt x="75256" y="165867"/>
                </a:lnTo>
                <a:lnTo>
                  <a:pt x="81225" y="163471"/>
                </a:lnTo>
                <a:lnTo>
                  <a:pt x="86158" y="160922"/>
                </a:lnTo>
                <a:lnTo>
                  <a:pt x="90398" y="158270"/>
                </a:lnTo>
                <a:lnTo>
                  <a:pt x="96083" y="155549"/>
                </a:lnTo>
                <a:lnTo>
                  <a:pt x="102730" y="152783"/>
                </a:lnTo>
                <a:lnTo>
                  <a:pt x="110019" y="149986"/>
                </a:lnTo>
                <a:lnTo>
                  <a:pt x="115831" y="146216"/>
                </a:lnTo>
                <a:lnTo>
                  <a:pt x="120658" y="141799"/>
                </a:lnTo>
                <a:lnTo>
                  <a:pt x="124828" y="136948"/>
                </a:lnTo>
                <a:lnTo>
                  <a:pt x="129514" y="131810"/>
                </a:lnTo>
                <a:lnTo>
                  <a:pt x="139800" y="121020"/>
                </a:lnTo>
                <a:lnTo>
                  <a:pt x="151750" y="108787"/>
                </a:lnTo>
                <a:lnTo>
                  <a:pt x="155082" y="104463"/>
                </a:lnTo>
                <a:lnTo>
                  <a:pt x="158255" y="99675"/>
                </a:lnTo>
                <a:lnTo>
                  <a:pt x="163368" y="90228"/>
                </a:lnTo>
                <a:lnTo>
                  <a:pt x="167200" y="79555"/>
                </a:lnTo>
                <a:lnTo>
                  <a:pt x="171471" y="73348"/>
                </a:lnTo>
                <a:lnTo>
                  <a:pt x="174005" y="67415"/>
                </a:lnTo>
                <a:lnTo>
                  <a:pt x="175765" y="58867"/>
                </a:lnTo>
                <a:lnTo>
                  <a:pt x="175914" y="54629"/>
                </a:lnTo>
                <a:lnTo>
                  <a:pt x="175001" y="53117"/>
                </a:lnTo>
                <a:lnTo>
                  <a:pt x="173440" y="52110"/>
                </a:lnTo>
                <a:lnTo>
                  <a:pt x="171447" y="51438"/>
                </a:lnTo>
                <a:lnTo>
                  <a:pt x="170118" y="51943"/>
                </a:lnTo>
                <a:lnTo>
                  <a:pt x="169232" y="53232"/>
                </a:lnTo>
                <a:lnTo>
                  <a:pt x="167810" y="57594"/>
                </a:lnTo>
                <a:lnTo>
                  <a:pt x="167564" y="62900"/>
                </a:lnTo>
                <a:lnTo>
                  <a:pt x="162939" y="75056"/>
                </a:lnTo>
                <a:lnTo>
                  <a:pt x="160688" y="85319"/>
                </a:lnTo>
                <a:lnTo>
                  <a:pt x="159688" y="97183"/>
                </a:lnTo>
                <a:lnTo>
                  <a:pt x="159243" y="111980"/>
                </a:lnTo>
                <a:lnTo>
                  <a:pt x="158172" y="119927"/>
                </a:lnTo>
                <a:lnTo>
                  <a:pt x="156505" y="128082"/>
                </a:lnTo>
                <a:lnTo>
                  <a:pt x="154442" y="136377"/>
                </a:lnTo>
                <a:lnTo>
                  <a:pt x="153066" y="145716"/>
                </a:lnTo>
                <a:lnTo>
                  <a:pt x="152149" y="155752"/>
                </a:lnTo>
                <a:lnTo>
                  <a:pt x="151537" y="166253"/>
                </a:lnTo>
                <a:lnTo>
                  <a:pt x="150858" y="190621"/>
                </a:lnTo>
                <a:lnTo>
                  <a:pt x="150422" y="240519"/>
                </a:lnTo>
                <a:lnTo>
                  <a:pt x="149433" y="253244"/>
                </a:lnTo>
                <a:lnTo>
                  <a:pt x="147822" y="266490"/>
                </a:lnTo>
                <a:lnTo>
                  <a:pt x="145795" y="280084"/>
                </a:lnTo>
                <a:lnTo>
                  <a:pt x="144444" y="292956"/>
                </a:lnTo>
                <a:lnTo>
                  <a:pt x="143543" y="305347"/>
                </a:lnTo>
                <a:lnTo>
                  <a:pt x="142943" y="317418"/>
                </a:lnTo>
                <a:lnTo>
                  <a:pt x="141590" y="329276"/>
                </a:lnTo>
                <a:lnTo>
                  <a:pt x="139736" y="340990"/>
                </a:lnTo>
                <a:lnTo>
                  <a:pt x="137547" y="352610"/>
                </a:lnTo>
                <a:lnTo>
                  <a:pt x="136088" y="364167"/>
                </a:lnTo>
                <a:lnTo>
                  <a:pt x="135116" y="375681"/>
                </a:lnTo>
                <a:lnTo>
                  <a:pt x="134467" y="387168"/>
                </a:lnTo>
                <a:lnTo>
                  <a:pt x="133746" y="407550"/>
                </a:lnTo>
                <a:lnTo>
                  <a:pt x="133554" y="416986"/>
                </a:lnTo>
                <a:lnTo>
                  <a:pt x="132473" y="426134"/>
                </a:lnTo>
                <a:lnTo>
                  <a:pt x="130800" y="435090"/>
                </a:lnTo>
                <a:lnTo>
                  <a:pt x="128733" y="443919"/>
                </a:lnTo>
                <a:lnTo>
                  <a:pt x="123895" y="458808"/>
                </a:lnTo>
                <a:lnTo>
                  <a:pt x="119523" y="471775"/>
                </a:lnTo>
                <a:lnTo>
                  <a:pt x="117579" y="483888"/>
                </a:lnTo>
                <a:lnTo>
                  <a:pt x="116486" y="496867"/>
                </a:lnTo>
                <a:lnTo>
                  <a:pt x="115380" y="500343"/>
                </a:lnTo>
                <a:lnTo>
                  <a:pt x="110224" y="508834"/>
                </a:lnTo>
                <a:lnTo>
                  <a:pt x="107452" y="51301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SMARTPenAnnotation975"/>
          <p:cNvSpPr/>
          <p:nvPr/>
        </p:nvSpPr>
        <p:spPr>
          <a:xfrm>
            <a:off x="7529516" y="2200275"/>
            <a:ext cx="514199" cy="464341"/>
          </a:xfrm>
          <a:custGeom>
            <a:avLst/>
            <a:gdLst/>
            <a:ahLst/>
            <a:cxnLst/>
            <a:rect l="0" t="0" r="0" b="0"/>
            <a:pathLst>
              <a:path w="514199" h="557209">
                <a:moveTo>
                  <a:pt x="377187" y="17145"/>
                </a:moveTo>
                <a:lnTo>
                  <a:pt x="377187" y="9764"/>
                </a:lnTo>
                <a:lnTo>
                  <a:pt x="376235" y="9366"/>
                </a:lnTo>
                <a:lnTo>
                  <a:pt x="368457" y="8642"/>
                </a:lnTo>
                <a:lnTo>
                  <a:pt x="352237" y="8581"/>
                </a:lnTo>
                <a:lnTo>
                  <a:pt x="348171" y="7626"/>
                </a:lnTo>
                <a:lnTo>
                  <a:pt x="334801" y="1788"/>
                </a:lnTo>
                <a:lnTo>
                  <a:pt x="322989" y="353"/>
                </a:lnTo>
                <a:lnTo>
                  <a:pt x="309799" y="104"/>
                </a:lnTo>
                <a:lnTo>
                  <a:pt x="255516" y="0"/>
                </a:lnTo>
                <a:lnTo>
                  <a:pt x="246594" y="2540"/>
                </a:lnTo>
                <a:lnTo>
                  <a:pt x="236278" y="5891"/>
                </a:lnTo>
                <a:lnTo>
                  <a:pt x="220713" y="7778"/>
                </a:lnTo>
                <a:lnTo>
                  <a:pt x="213027" y="8219"/>
                </a:lnTo>
                <a:lnTo>
                  <a:pt x="198796" y="13018"/>
                </a:lnTo>
                <a:lnTo>
                  <a:pt x="183764" y="17282"/>
                </a:lnTo>
                <a:lnTo>
                  <a:pt x="177557" y="21333"/>
                </a:lnTo>
                <a:lnTo>
                  <a:pt x="169083" y="23769"/>
                </a:lnTo>
                <a:lnTo>
                  <a:pt x="164156" y="24418"/>
                </a:lnTo>
                <a:lnTo>
                  <a:pt x="156142" y="27680"/>
                </a:lnTo>
                <a:lnTo>
                  <a:pt x="146275" y="34871"/>
                </a:lnTo>
                <a:lnTo>
                  <a:pt x="130561" y="48654"/>
                </a:lnTo>
                <a:lnTo>
                  <a:pt x="121208" y="54326"/>
                </a:lnTo>
                <a:lnTo>
                  <a:pt x="113241" y="62562"/>
                </a:lnTo>
                <a:lnTo>
                  <a:pt x="100365" y="78821"/>
                </a:lnTo>
                <a:lnTo>
                  <a:pt x="88650" y="92157"/>
                </a:lnTo>
                <a:lnTo>
                  <a:pt x="80028" y="105834"/>
                </a:lnTo>
                <a:lnTo>
                  <a:pt x="68581" y="122011"/>
                </a:lnTo>
                <a:lnTo>
                  <a:pt x="60006" y="137751"/>
                </a:lnTo>
                <a:lnTo>
                  <a:pt x="40002" y="177199"/>
                </a:lnTo>
                <a:lnTo>
                  <a:pt x="36827" y="186070"/>
                </a:lnTo>
                <a:lnTo>
                  <a:pt x="34464" y="194140"/>
                </a:lnTo>
                <a:lnTo>
                  <a:pt x="27778" y="208441"/>
                </a:lnTo>
                <a:lnTo>
                  <a:pt x="22504" y="215830"/>
                </a:lnTo>
                <a:lnTo>
                  <a:pt x="20717" y="220087"/>
                </a:lnTo>
                <a:lnTo>
                  <a:pt x="17249" y="235179"/>
                </a:lnTo>
                <a:lnTo>
                  <a:pt x="11565" y="250763"/>
                </a:lnTo>
                <a:lnTo>
                  <a:pt x="6621" y="267585"/>
                </a:lnTo>
                <a:lnTo>
                  <a:pt x="2941" y="277994"/>
                </a:lnTo>
                <a:lnTo>
                  <a:pt x="869" y="293612"/>
                </a:lnTo>
                <a:lnTo>
                  <a:pt x="169" y="310445"/>
                </a:lnTo>
                <a:lnTo>
                  <a:pt x="0" y="361241"/>
                </a:lnTo>
                <a:lnTo>
                  <a:pt x="2539" y="370419"/>
                </a:lnTo>
                <a:lnTo>
                  <a:pt x="6783" y="383756"/>
                </a:lnTo>
                <a:lnTo>
                  <a:pt x="8728" y="391538"/>
                </a:lnTo>
                <a:lnTo>
                  <a:pt x="14226" y="405677"/>
                </a:lnTo>
                <a:lnTo>
                  <a:pt x="15846" y="413028"/>
                </a:lnTo>
                <a:lnTo>
                  <a:pt x="19106" y="419471"/>
                </a:lnTo>
                <a:lnTo>
                  <a:pt x="36627" y="440154"/>
                </a:lnTo>
                <a:lnTo>
                  <a:pt x="44169" y="456337"/>
                </a:lnTo>
                <a:lnTo>
                  <a:pt x="49156" y="465706"/>
                </a:lnTo>
                <a:lnTo>
                  <a:pt x="54549" y="473046"/>
                </a:lnTo>
                <a:lnTo>
                  <a:pt x="62659" y="479482"/>
                </a:lnTo>
                <a:lnTo>
                  <a:pt x="75396" y="488461"/>
                </a:lnTo>
                <a:lnTo>
                  <a:pt x="83038" y="494271"/>
                </a:lnTo>
                <a:lnTo>
                  <a:pt x="98050" y="502897"/>
                </a:lnTo>
                <a:lnTo>
                  <a:pt x="113611" y="511485"/>
                </a:lnTo>
                <a:lnTo>
                  <a:pt x="127885" y="522921"/>
                </a:lnTo>
                <a:lnTo>
                  <a:pt x="130975" y="525779"/>
                </a:lnTo>
                <a:lnTo>
                  <a:pt x="134941" y="527684"/>
                </a:lnTo>
                <a:lnTo>
                  <a:pt x="149624" y="531318"/>
                </a:lnTo>
                <a:lnTo>
                  <a:pt x="165087" y="538004"/>
                </a:lnTo>
                <a:lnTo>
                  <a:pt x="177077" y="546017"/>
                </a:lnTo>
                <a:lnTo>
                  <a:pt x="191319" y="553472"/>
                </a:lnTo>
                <a:lnTo>
                  <a:pt x="198694" y="555550"/>
                </a:lnTo>
                <a:lnTo>
                  <a:pt x="212752" y="556720"/>
                </a:lnTo>
                <a:lnTo>
                  <a:pt x="223459" y="556993"/>
                </a:lnTo>
                <a:lnTo>
                  <a:pt x="272662" y="557208"/>
                </a:lnTo>
                <a:lnTo>
                  <a:pt x="283424" y="554670"/>
                </a:lnTo>
                <a:lnTo>
                  <a:pt x="297652" y="550427"/>
                </a:lnTo>
                <a:lnTo>
                  <a:pt x="305643" y="548481"/>
                </a:lnTo>
                <a:lnTo>
                  <a:pt x="315545" y="544442"/>
                </a:lnTo>
                <a:lnTo>
                  <a:pt x="326296" y="536931"/>
                </a:lnTo>
                <a:lnTo>
                  <a:pt x="340518" y="524533"/>
                </a:lnTo>
                <a:lnTo>
                  <a:pt x="348507" y="517923"/>
                </a:lnTo>
                <a:lnTo>
                  <a:pt x="379244" y="498463"/>
                </a:lnTo>
                <a:lnTo>
                  <a:pt x="390166" y="487922"/>
                </a:lnTo>
                <a:lnTo>
                  <a:pt x="404210" y="471276"/>
                </a:lnTo>
                <a:lnTo>
                  <a:pt x="414914" y="459964"/>
                </a:lnTo>
                <a:lnTo>
                  <a:pt x="438435" y="436021"/>
                </a:lnTo>
                <a:lnTo>
                  <a:pt x="448146" y="421714"/>
                </a:lnTo>
                <a:lnTo>
                  <a:pt x="461606" y="405410"/>
                </a:lnTo>
                <a:lnTo>
                  <a:pt x="469634" y="391637"/>
                </a:lnTo>
                <a:lnTo>
                  <a:pt x="476378" y="377896"/>
                </a:lnTo>
                <a:lnTo>
                  <a:pt x="485529" y="362900"/>
                </a:lnTo>
                <a:lnTo>
                  <a:pt x="497154" y="335738"/>
                </a:lnTo>
                <a:lnTo>
                  <a:pt x="502896" y="323524"/>
                </a:lnTo>
                <a:lnTo>
                  <a:pt x="508623" y="311746"/>
                </a:lnTo>
                <a:lnTo>
                  <a:pt x="511803" y="300161"/>
                </a:lnTo>
                <a:lnTo>
                  <a:pt x="513594" y="285469"/>
                </a:lnTo>
                <a:lnTo>
                  <a:pt x="514124" y="272543"/>
                </a:lnTo>
                <a:lnTo>
                  <a:pt x="514198" y="267420"/>
                </a:lnTo>
                <a:lnTo>
                  <a:pt x="511742" y="256648"/>
                </a:lnTo>
                <a:lnTo>
                  <a:pt x="508426" y="245511"/>
                </a:lnTo>
                <a:lnTo>
                  <a:pt x="506561" y="228530"/>
                </a:lnTo>
                <a:lnTo>
                  <a:pt x="505055" y="211434"/>
                </a:lnTo>
                <a:lnTo>
                  <a:pt x="499952" y="194303"/>
                </a:lnTo>
                <a:lnTo>
                  <a:pt x="497065" y="177163"/>
                </a:lnTo>
                <a:lnTo>
                  <a:pt x="493013" y="165734"/>
                </a:lnTo>
                <a:lnTo>
                  <a:pt x="488039" y="156844"/>
                </a:lnTo>
                <a:lnTo>
                  <a:pt x="485378" y="153140"/>
                </a:lnTo>
                <a:lnTo>
                  <a:pt x="482422" y="143945"/>
                </a:lnTo>
                <a:lnTo>
                  <a:pt x="480758" y="128057"/>
                </a:lnTo>
                <a:lnTo>
                  <a:pt x="480523" y="122519"/>
                </a:lnTo>
                <a:lnTo>
                  <a:pt x="477724" y="111285"/>
                </a:lnTo>
                <a:lnTo>
                  <a:pt x="470794" y="94250"/>
                </a:lnTo>
                <a:lnTo>
                  <a:pt x="465462" y="83799"/>
                </a:lnTo>
                <a:lnTo>
                  <a:pt x="454279" y="69328"/>
                </a:lnTo>
                <a:lnTo>
                  <a:pt x="448598" y="62245"/>
                </a:lnTo>
                <a:lnTo>
                  <a:pt x="440044" y="48499"/>
                </a:lnTo>
                <a:lnTo>
                  <a:pt x="425763" y="31798"/>
                </a:lnTo>
                <a:lnTo>
                  <a:pt x="411477" y="17193"/>
                </a:lnTo>
                <a:lnTo>
                  <a:pt x="408619" y="14319"/>
                </a:lnTo>
                <a:lnTo>
                  <a:pt x="404810" y="12403"/>
                </a:lnTo>
                <a:lnTo>
                  <a:pt x="391299" y="9707"/>
                </a:lnTo>
                <a:lnTo>
                  <a:pt x="384094" y="9077"/>
                </a:lnTo>
                <a:lnTo>
                  <a:pt x="380839" y="7956"/>
                </a:lnTo>
                <a:lnTo>
                  <a:pt x="374683" y="4171"/>
                </a:lnTo>
                <a:lnTo>
                  <a:pt x="366232" y="1854"/>
                </a:lnTo>
                <a:lnTo>
                  <a:pt x="353304" y="549"/>
                </a:lnTo>
                <a:lnTo>
                  <a:pt x="340900" y="162"/>
                </a:lnTo>
                <a:lnTo>
                  <a:pt x="305864" y="2"/>
                </a:lnTo>
                <a:lnTo>
                  <a:pt x="302968" y="954"/>
                </a:lnTo>
                <a:lnTo>
                  <a:pt x="291462" y="857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SMARTPenAnnotation976"/>
          <p:cNvSpPr/>
          <p:nvPr/>
        </p:nvSpPr>
        <p:spPr>
          <a:xfrm>
            <a:off x="7601795" y="2043113"/>
            <a:ext cx="227756" cy="14288"/>
          </a:xfrm>
          <a:custGeom>
            <a:avLst/>
            <a:gdLst/>
            <a:ahLst/>
            <a:cxnLst/>
            <a:rect l="0" t="0" r="0" b="0"/>
            <a:pathLst>
              <a:path w="227756" h="17146">
                <a:moveTo>
                  <a:pt x="13442" y="0"/>
                </a:moveTo>
                <a:lnTo>
                  <a:pt x="0" y="0"/>
                </a:lnTo>
                <a:lnTo>
                  <a:pt x="59068" y="0"/>
                </a:lnTo>
                <a:lnTo>
                  <a:pt x="62910" y="952"/>
                </a:lnTo>
                <a:lnTo>
                  <a:pt x="67375" y="2540"/>
                </a:lnTo>
                <a:lnTo>
                  <a:pt x="72258" y="4551"/>
                </a:lnTo>
                <a:lnTo>
                  <a:pt x="76465" y="5891"/>
                </a:lnTo>
                <a:lnTo>
                  <a:pt x="80222" y="6785"/>
                </a:lnTo>
                <a:lnTo>
                  <a:pt x="83680" y="7380"/>
                </a:lnTo>
                <a:lnTo>
                  <a:pt x="86938" y="7778"/>
                </a:lnTo>
                <a:lnTo>
                  <a:pt x="93097" y="8219"/>
                </a:lnTo>
                <a:lnTo>
                  <a:pt x="101549" y="8415"/>
                </a:lnTo>
                <a:lnTo>
                  <a:pt x="143588" y="8569"/>
                </a:lnTo>
                <a:lnTo>
                  <a:pt x="146878" y="9523"/>
                </a:lnTo>
                <a:lnTo>
                  <a:pt x="150025" y="11111"/>
                </a:lnTo>
                <a:lnTo>
                  <a:pt x="153075" y="13122"/>
                </a:lnTo>
                <a:lnTo>
                  <a:pt x="157013" y="14463"/>
                </a:lnTo>
                <a:lnTo>
                  <a:pt x="161544" y="15357"/>
                </a:lnTo>
                <a:lnTo>
                  <a:pt x="166469" y="15953"/>
                </a:lnTo>
                <a:lnTo>
                  <a:pt x="170704" y="16350"/>
                </a:lnTo>
                <a:lnTo>
                  <a:pt x="174482" y="16615"/>
                </a:lnTo>
                <a:lnTo>
                  <a:pt x="181218" y="16909"/>
                </a:lnTo>
                <a:lnTo>
                  <a:pt x="190365" y="17075"/>
                </a:lnTo>
                <a:lnTo>
                  <a:pt x="227755" y="1714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SMARTPenAnnotation977"/>
          <p:cNvSpPr/>
          <p:nvPr/>
        </p:nvSpPr>
        <p:spPr>
          <a:xfrm>
            <a:off x="7880985" y="1893093"/>
            <a:ext cx="17147" cy="235745"/>
          </a:xfrm>
          <a:custGeom>
            <a:avLst/>
            <a:gdLst/>
            <a:ahLst/>
            <a:cxnLst/>
            <a:rect l="0" t="0" r="0" b="0"/>
            <a:pathLst>
              <a:path w="17147" h="282894">
                <a:moveTo>
                  <a:pt x="0" y="0"/>
                </a:moveTo>
                <a:lnTo>
                  <a:pt x="4940" y="0"/>
                </a:lnTo>
                <a:lnTo>
                  <a:pt x="23" y="0"/>
                </a:lnTo>
                <a:lnTo>
                  <a:pt x="4557" y="4551"/>
                </a:lnTo>
                <a:lnTo>
                  <a:pt x="5896" y="6844"/>
                </a:lnTo>
                <a:lnTo>
                  <a:pt x="6789" y="9325"/>
                </a:lnTo>
                <a:lnTo>
                  <a:pt x="7383" y="11932"/>
                </a:lnTo>
                <a:lnTo>
                  <a:pt x="7780" y="14622"/>
                </a:lnTo>
                <a:lnTo>
                  <a:pt x="8220" y="20151"/>
                </a:lnTo>
                <a:lnTo>
                  <a:pt x="8470" y="28619"/>
                </a:lnTo>
                <a:lnTo>
                  <a:pt x="9456" y="32414"/>
                </a:lnTo>
                <a:lnTo>
                  <a:pt x="11066" y="36850"/>
                </a:lnTo>
                <a:lnTo>
                  <a:pt x="13093" y="41711"/>
                </a:lnTo>
                <a:lnTo>
                  <a:pt x="14444" y="46858"/>
                </a:lnTo>
                <a:lnTo>
                  <a:pt x="15344" y="52194"/>
                </a:lnTo>
                <a:lnTo>
                  <a:pt x="15945" y="57656"/>
                </a:lnTo>
                <a:lnTo>
                  <a:pt x="16345" y="63202"/>
                </a:lnTo>
                <a:lnTo>
                  <a:pt x="16612" y="68805"/>
                </a:lnTo>
                <a:lnTo>
                  <a:pt x="16908" y="80110"/>
                </a:lnTo>
                <a:lnTo>
                  <a:pt x="17146" y="28289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SMARTPenAnnotation978"/>
          <p:cNvSpPr/>
          <p:nvPr/>
        </p:nvSpPr>
        <p:spPr>
          <a:xfrm>
            <a:off x="7830754" y="2764633"/>
            <a:ext cx="470272" cy="400012"/>
          </a:xfrm>
          <a:custGeom>
            <a:avLst/>
            <a:gdLst/>
            <a:ahLst/>
            <a:cxnLst/>
            <a:rect l="0" t="0" r="0" b="0"/>
            <a:pathLst>
              <a:path w="470272" h="480014">
                <a:moveTo>
                  <a:pt x="384558" y="25715"/>
                </a:moveTo>
                <a:lnTo>
                  <a:pt x="380007" y="21164"/>
                </a:lnTo>
                <a:lnTo>
                  <a:pt x="377714" y="19823"/>
                </a:lnTo>
                <a:lnTo>
                  <a:pt x="372626" y="18334"/>
                </a:lnTo>
                <a:lnTo>
                  <a:pt x="370888" y="16984"/>
                </a:lnTo>
                <a:lnTo>
                  <a:pt x="369730" y="15131"/>
                </a:lnTo>
                <a:lnTo>
                  <a:pt x="368957" y="12944"/>
                </a:lnTo>
                <a:lnTo>
                  <a:pt x="367491" y="11486"/>
                </a:lnTo>
                <a:lnTo>
                  <a:pt x="365560" y="10514"/>
                </a:lnTo>
                <a:lnTo>
                  <a:pt x="363319" y="9866"/>
                </a:lnTo>
                <a:lnTo>
                  <a:pt x="358291" y="6606"/>
                </a:lnTo>
                <a:lnTo>
                  <a:pt x="355617" y="4403"/>
                </a:lnTo>
                <a:lnTo>
                  <a:pt x="352882" y="2934"/>
                </a:lnTo>
                <a:lnTo>
                  <a:pt x="347302" y="1302"/>
                </a:lnTo>
                <a:lnTo>
                  <a:pt x="334256" y="384"/>
                </a:lnTo>
                <a:lnTo>
                  <a:pt x="322875" y="112"/>
                </a:lnTo>
                <a:lnTo>
                  <a:pt x="275855" y="0"/>
                </a:lnTo>
                <a:lnTo>
                  <a:pt x="264491" y="2538"/>
                </a:lnTo>
                <a:lnTo>
                  <a:pt x="253089" y="6842"/>
                </a:lnTo>
                <a:lnTo>
                  <a:pt x="241673" y="11929"/>
                </a:lnTo>
                <a:lnTo>
                  <a:pt x="224535" y="20149"/>
                </a:lnTo>
                <a:lnTo>
                  <a:pt x="213107" y="23241"/>
                </a:lnTo>
                <a:lnTo>
                  <a:pt x="201678" y="25568"/>
                </a:lnTo>
                <a:lnTo>
                  <a:pt x="190248" y="29777"/>
                </a:lnTo>
                <a:lnTo>
                  <a:pt x="178818" y="34822"/>
                </a:lnTo>
                <a:lnTo>
                  <a:pt x="161673" y="43018"/>
                </a:lnTo>
                <a:lnTo>
                  <a:pt x="138813" y="54321"/>
                </a:lnTo>
                <a:lnTo>
                  <a:pt x="134051" y="58120"/>
                </a:lnTo>
                <a:lnTo>
                  <a:pt x="121844" y="71617"/>
                </a:lnTo>
                <a:lnTo>
                  <a:pt x="107539" y="82072"/>
                </a:lnTo>
                <a:lnTo>
                  <a:pt x="95892" y="92155"/>
                </a:lnTo>
                <a:lnTo>
                  <a:pt x="81752" y="105831"/>
                </a:lnTo>
                <a:lnTo>
                  <a:pt x="48680" y="138715"/>
                </a:lnTo>
                <a:lnTo>
                  <a:pt x="46339" y="142959"/>
                </a:lnTo>
                <a:lnTo>
                  <a:pt x="43738" y="152753"/>
                </a:lnTo>
                <a:lnTo>
                  <a:pt x="37502" y="163456"/>
                </a:lnTo>
                <a:lnTo>
                  <a:pt x="30287" y="173611"/>
                </a:lnTo>
                <a:lnTo>
                  <a:pt x="25271" y="185635"/>
                </a:lnTo>
                <a:lnTo>
                  <a:pt x="20722" y="195533"/>
                </a:lnTo>
                <a:lnTo>
                  <a:pt x="12806" y="211816"/>
                </a:lnTo>
                <a:lnTo>
                  <a:pt x="9786" y="223044"/>
                </a:lnTo>
                <a:lnTo>
                  <a:pt x="8443" y="234384"/>
                </a:lnTo>
                <a:lnTo>
                  <a:pt x="7846" y="245774"/>
                </a:lnTo>
                <a:lnTo>
                  <a:pt x="7509" y="258346"/>
                </a:lnTo>
                <a:lnTo>
                  <a:pt x="4891" y="267536"/>
                </a:lnTo>
                <a:lnTo>
                  <a:pt x="1505" y="277971"/>
                </a:lnTo>
                <a:lnTo>
                  <a:pt x="0" y="288959"/>
                </a:lnTo>
                <a:lnTo>
                  <a:pt x="1871" y="300192"/>
                </a:lnTo>
                <a:lnTo>
                  <a:pt x="4925" y="311535"/>
                </a:lnTo>
                <a:lnTo>
                  <a:pt x="6283" y="322926"/>
                </a:lnTo>
                <a:lnTo>
                  <a:pt x="9425" y="334338"/>
                </a:lnTo>
                <a:lnTo>
                  <a:pt x="13045" y="345761"/>
                </a:lnTo>
                <a:lnTo>
                  <a:pt x="14654" y="357187"/>
                </a:lnTo>
                <a:lnTo>
                  <a:pt x="15559" y="369780"/>
                </a:lnTo>
                <a:lnTo>
                  <a:pt x="20379" y="384094"/>
                </a:lnTo>
                <a:lnTo>
                  <a:pt x="25216" y="392322"/>
                </a:lnTo>
                <a:lnTo>
                  <a:pt x="36082" y="405365"/>
                </a:lnTo>
                <a:lnTo>
                  <a:pt x="44557" y="418768"/>
                </a:lnTo>
                <a:lnTo>
                  <a:pt x="55953" y="433519"/>
                </a:lnTo>
                <a:lnTo>
                  <a:pt x="61664" y="439689"/>
                </a:lnTo>
                <a:lnTo>
                  <a:pt x="74785" y="448517"/>
                </a:lnTo>
                <a:lnTo>
                  <a:pt x="90395" y="460033"/>
                </a:lnTo>
                <a:lnTo>
                  <a:pt x="100149" y="465760"/>
                </a:lnTo>
                <a:lnTo>
                  <a:pt x="110834" y="471480"/>
                </a:lnTo>
                <a:lnTo>
                  <a:pt x="120981" y="476245"/>
                </a:lnTo>
                <a:lnTo>
                  <a:pt x="128665" y="478363"/>
                </a:lnTo>
                <a:lnTo>
                  <a:pt x="142898" y="479555"/>
                </a:lnTo>
                <a:lnTo>
                  <a:pt x="153646" y="479834"/>
                </a:lnTo>
                <a:lnTo>
                  <a:pt x="176069" y="480013"/>
                </a:lnTo>
                <a:lnTo>
                  <a:pt x="189978" y="477497"/>
                </a:lnTo>
                <a:lnTo>
                  <a:pt x="197689" y="475493"/>
                </a:lnTo>
                <a:lnTo>
                  <a:pt x="211335" y="470726"/>
                </a:lnTo>
                <a:lnTo>
                  <a:pt x="224703" y="465433"/>
                </a:lnTo>
                <a:lnTo>
                  <a:pt x="240169" y="459905"/>
                </a:lnTo>
                <a:lnTo>
                  <a:pt x="254027" y="454273"/>
                </a:lnTo>
                <a:lnTo>
                  <a:pt x="267490" y="448595"/>
                </a:lnTo>
                <a:lnTo>
                  <a:pt x="282998" y="442896"/>
                </a:lnTo>
                <a:lnTo>
                  <a:pt x="296875" y="434649"/>
                </a:lnTo>
                <a:lnTo>
                  <a:pt x="309393" y="425585"/>
                </a:lnTo>
                <a:lnTo>
                  <a:pt x="321307" y="418382"/>
                </a:lnTo>
                <a:lnTo>
                  <a:pt x="332951" y="409466"/>
                </a:lnTo>
                <a:lnTo>
                  <a:pt x="344477" y="399153"/>
                </a:lnTo>
                <a:lnTo>
                  <a:pt x="355949" y="388220"/>
                </a:lnTo>
                <a:lnTo>
                  <a:pt x="369938" y="377010"/>
                </a:lnTo>
                <a:lnTo>
                  <a:pt x="377668" y="371354"/>
                </a:lnTo>
                <a:lnTo>
                  <a:pt x="388798" y="357450"/>
                </a:lnTo>
                <a:lnTo>
                  <a:pt x="397873" y="342697"/>
                </a:lnTo>
                <a:lnTo>
                  <a:pt x="408256" y="329791"/>
                </a:lnTo>
                <a:lnTo>
                  <a:pt x="416681" y="315165"/>
                </a:lnTo>
                <a:lnTo>
                  <a:pt x="420260" y="307264"/>
                </a:lnTo>
                <a:lnTo>
                  <a:pt x="429319" y="293405"/>
                </a:lnTo>
                <a:lnTo>
                  <a:pt x="438741" y="279943"/>
                </a:lnTo>
                <a:lnTo>
                  <a:pt x="442588" y="272353"/>
                </a:lnTo>
                <a:lnTo>
                  <a:pt x="449401" y="257252"/>
                </a:lnTo>
                <a:lnTo>
                  <a:pt x="458593" y="238040"/>
                </a:lnTo>
                <a:lnTo>
                  <a:pt x="464452" y="226126"/>
                </a:lnTo>
                <a:lnTo>
                  <a:pt x="467692" y="211942"/>
                </a:lnTo>
                <a:lnTo>
                  <a:pt x="469131" y="197065"/>
                </a:lnTo>
                <a:lnTo>
                  <a:pt x="469771" y="184103"/>
                </a:lnTo>
                <a:lnTo>
                  <a:pt x="470056" y="171992"/>
                </a:lnTo>
                <a:lnTo>
                  <a:pt x="470271" y="131474"/>
                </a:lnTo>
                <a:lnTo>
                  <a:pt x="467737" y="120026"/>
                </a:lnTo>
                <a:lnTo>
                  <a:pt x="463436" y="109541"/>
                </a:lnTo>
                <a:lnTo>
                  <a:pt x="455660" y="97330"/>
                </a:lnTo>
                <a:lnTo>
                  <a:pt x="450132" y="87389"/>
                </a:lnTo>
                <a:lnTo>
                  <a:pt x="441960" y="79160"/>
                </a:lnTo>
                <a:lnTo>
                  <a:pt x="431977" y="72328"/>
                </a:lnTo>
                <a:lnTo>
                  <a:pt x="421191" y="66117"/>
                </a:lnTo>
                <a:lnTo>
                  <a:pt x="404635" y="54368"/>
                </a:lnTo>
                <a:lnTo>
                  <a:pt x="394751" y="48610"/>
                </a:lnTo>
                <a:lnTo>
                  <a:pt x="384008" y="45415"/>
                </a:lnTo>
                <a:lnTo>
                  <a:pt x="378477" y="44563"/>
                </a:lnTo>
                <a:lnTo>
                  <a:pt x="369791" y="41077"/>
                </a:lnTo>
                <a:lnTo>
                  <a:pt x="366141" y="38813"/>
                </a:lnTo>
                <a:lnTo>
                  <a:pt x="357005" y="36299"/>
                </a:lnTo>
                <a:lnTo>
                  <a:pt x="343692" y="34883"/>
                </a:lnTo>
                <a:lnTo>
                  <a:pt x="330660" y="34405"/>
                </a:lnTo>
                <a:lnTo>
                  <a:pt x="317259" y="34322"/>
                </a:lnTo>
                <a:lnTo>
                  <a:pt x="313022" y="35263"/>
                </a:lnTo>
                <a:lnTo>
                  <a:pt x="300890" y="41671"/>
                </a:lnTo>
                <a:lnTo>
                  <a:pt x="297207" y="42331"/>
                </a:lnTo>
                <a:lnTo>
                  <a:pt x="290261" y="4286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SMARTPenAnnotation979"/>
          <p:cNvSpPr/>
          <p:nvPr/>
        </p:nvSpPr>
        <p:spPr>
          <a:xfrm>
            <a:off x="8421052" y="2928945"/>
            <a:ext cx="197168" cy="14281"/>
          </a:xfrm>
          <a:custGeom>
            <a:avLst/>
            <a:gdLst/>
            <a:ahLst/>
            <a:cxnLst/>
            <a:rect l="0" t="0" r="0" b="0"/>
            <a:pathLst>
              <a:path w="197168" h="17137">
                <a:moveTo>
                  <a:pt x="0" y="17136"/>
                </a:moveTo>
                <a:lnTo>
                  <a:pt x="4551" y="17136"/>
                </a:lnTo>
                <a:lnTo>
                  <a:pt x="5891" y="16183"/>
                </a:lnTo>
                <a:lnTo>
                  <a:pt x="6785" y="14595"/>
                </a:lnTo>
                <a:lnTo>
                  <a:pt x="7382" y="12585"/>
                </a:lnTo>
                <a:lnTo>
                  <a:pt x="8731" y="11244"/>
                </a:lnTo>
                <a:lnTo>
                  <a:pt x="10582" y="10350"/>
                </a:lnTo>
                <a:lnTo>
                  <a:pt x="12771" y="9755"/>
                </a:lnTo>
                <a:lnTo>
                  <a:pt x="16134" y="9358"/>
                </a:lnTo>
                <a:lnTo>
                  <a:pt x="20281" y="9093"/>
                </a:lnTo>
                <a:lnTo>
                  <a:pt x="24951" y="8916"/>
                </a:lnTo>
                <a:lnTo>
                  <a:pt x="40624" y="8668"/>
                </a:lnTo>
                <a:lnTo>
                  <a:pt x="46133" y="7680"/>
                </a:lnTo>
                <a:lnTo>
                  <a:pt x="51710" y="6070"/>
                </a:lnTo>
                <a:lnTo>
                  <a:pt x="57334" y="4043"/>
                </a:lnTo>
                <a:lnTo>
                  <a:pt x="62988" y="2692"/>
                </a:lnTo>
                <a:lnTo>
                  <a:pt x="68662" y="1792"/>
                </a:lnTo>
                <a:lnTo>
                  <a:pt x="74350" y="1191"/>
                </a:lnTo>
                <a:lnTo>
                  <a:pt x="80046" y="791"/>
                </a:lnTo>
                <a:lnTo>
                  <a:pt x="85749" y="524"/>
                </a:lnTo>
                <a:lnTo>
                  <a:pt x="100337" y="149"/>
                </a:lnTo>
                <a:lnTo>
                  <a:pt x="134656" y="0"/>
                </a:lnTo>
                <a:lnTo>
                  <a:pt x="139301" y="949"/>
                </a:lnTo>
                <a:lnTo>
                  <a:pt x="143350" y="2535"/>
                </a:lnTo>
                <a:lnTo>
                  <a:pt x="147002" y="4544"/>
                </a:lnTo>
                <a:lnTo>
                  <a:pt x="151341" y="5884"/>
                </a:lnTo>
                <a:lnTo>
                  <a:pt x="156139" y="6777"/>
                </a:lnTo>
                <a:lnTo>
                  <a:pt x="161243" y="7372"/>
                </a:lnTo>
                <a:lnTo>
                  <a:pt x="165599" y="7769"/>
                </a:lnTo>
                <a:lnTo>
                  <a:pt x="169453" y="8034"/>
                </a:lnTo>
                <a:lnTo>
                  <a:pt x="172977" y="8210"/>
                </a:lnTo>
                <a:lnTo>
                  <a:pt x="179431" y="8406"/>
                </a:lnTo>
                <a:lnTo>
                  <a:pt x="182486" y="8459"/>
                </a:lnTo>
                <a:lnTo>
                  <a:pt x="185475" y="9446"/>
                </a:lnTo>
                <a:lnTo>
                  <a:pt x="188420" y="11057"/>
                </a:lnTo>
                <a:lnTo>
                  <a:pt x="197167" y="1713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SMARTPenAnnotation980"/>
          <p:cNvSpPr/>
          <p:nvPr/>
        </p:nvSpPr>
        <p:spPr>
          <a:xfrm>
            <a:off x="8618220" y="2778919"/>
            <a:ext cx="25719" cy="371476"/>
          </a:xfrm>
          <a:custGeom>
            <a:avLst/>
            <a:gdLst/>
            <a:ahLst/>
            <a:cxnLst/>
            <a:rect l="0" t="0" r="0" b="0"/>
            <a:pathLst>
              <a:path w="25719" h="445771">
                <a:moveTo>
                  <a:pt x="25718" y="0"/>
                </a:moveTo>
                <a:lnTo>
                  <a:pt x="25718" y="100234"/>
                </a:lnTo>
                <a:lnTo>
                  <a:pt x="24766" y="109685"/>
                </a:lnTo>
                <a:lnTo>
                  <a:pt x="23179" y="118844"/>
                </a:lnTo>
                <a:lnTo>
                  <a:pt x="21167" y="127807"/>
                </a:lnTo>
                <a:lnTo>
                  <a:pt x="18874" y="136639"/>
                </a:lnTo>
                <a:lnTo>
                  <a:pt x="16393" y="145385"/>
                </a:lnTo>
                <a:lnTo>
                  <a:pt x="13786" y="154074"/>
                </a:lnTo>
                <a:lnTo>
                  <a:pt x="12048" y="163676"/>
                </a:lnTo>
                <a:lnTo>
                  <a:pt x="10890" y="173887"/>
                </a:lnTo>
                <a:lnTo>
                  <a:pt x="10117" y="184505"/>
                </a:lnTo>
                <a:lnTo>
                  <a:pt x="9603" y="194441"/>
                </a:lnTo>
                <a:lnTo>
                  <a:pt x="9031" y="213101"/>
                </a:lnTo>
                <a:lnTo>
                  <a:pt x="8600" y="282028"/>
                </a:lnTo>
                <a:lnTo>
                  <a:pt x="8573" y="382754"/>
                </a:lnTo>
                <a:lnTo>
                  <a:pt x="7621" y="388519"/>
                </a:lnTo>
                <a:lnTo>
                  <a:pt x="6033" y="394268"/>
                </a:lnTo>
                <a:lnTo>
                  <a:pt x="4022" y="400005"/>
                </a:lnTo>
                <a:lnTo>
                  <a:pt x="2681" y="404782"/>
                </a:lnTo>
                <a:lnTo>
                  <a:pt x="1788" y="408920"/>
                </a:lnTo>
                <a:lnTo>
                  <a:pt x="1192" y="412631"/>
                </a:lnTo>
                <a:lnTo>
                  <a:pt x="530" y="421834"/>
                </a:lnTo>
                <a:lnTo>
                  <a:pt x="158" y="435186"/>
                </a:lnTo>
                <a:lnTo>
                  <a:pt x="0" y="44577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SMARTPenAnnotation981"/>
          <p:cNvSpPr/>
          <p:nvPr/>
        </p:nvSpPr>
        <p:spPr>
          <a:xfrm>
            <a:off x="6063616" y="2830169"/>
            <a:ext cx="1345883" cy="341658"/>
          </a:xfrm>
          <a:custGeom>
            <a:avLst/>
            <a:gdLst/>
            <a:ahLst/>
            <a:cxnLst/>
            <a:rect l="0" t="0" r="0" b="0"/>
            <a:pathLst>
              <a:path w="1345883" h="409989">
                <a:moveTo>
                  <a:pt x="0" y="409988"/>
                </a:moveTo>
                <a:lnTo>
                  <a:pt x="0" y="389588"/>
                </a:lnTo>
                <a:lnTo>
                  <a:pt x="952" y="386863"/>
                </a:lnTo>
                <a:lnTo>
                  <a:pt x="9324" y="373105"/>
                </a:lnTo>
                <a:lnTo>
                  <a:pt x="14622" y="363116"/>
                </a:lnTo>
                <a:lnTo>
                  <a:pt x="20151" y="352325"/>
                </a:lnTo>
                <a:lnTo>
                  <a:pt x="23911" y="345829"/>
                </a:lnTo>
                <a:lnTo>
                  <a:pt x="28323" y="338640"/>
                </a:lnTo>
                <a:lnTo>
                  <a:pt x="43634" y="314870"/>
                </a:lnTo>
                <a:lnTo>
                  <a:pt x="65874" y="281238"/>
                </a:lnTo>
                <a:lnTo>
                  <a:pt x="72491" y="272720"/>
                </a:lnTo>
                <a:lnTo>
                  <a:pt x="79760" y="264183"/>
                </a:lnTo>
                <a:lnTo>
                  <a:pt x="87463" y="255634"/>
                </a:lnTo>
                <a:lnTo>
                  <a:pt x="96409" y="247078"/>
                </a:lnTo>
                <a:lnTo>
                  <a:pt x="106182" y="238516"/>
                </a:lnTo>
                <a:lnTo>
                  <a:pt x="116508" y="229951"/>
                </a:lnTo>
                <a:lnTo>
                  <a:pt x="126249" y="220431"/>
                </a:lnTo>
                <a:lnTo>
                  <a:pt x="135601" y="210274"/>
                </a:lnTo>
                <a:lnTo>
                  <a:pt x="144693" y="199693"/>
                </a:lnTo>
                <a:lnTo>
                  <a:pt x="154565" y="189781"/>
                </a:lnTo>
                <a:lnTo>
                  <a:pt x="164955" y="180316"/>
                </a:lnTo>
                <a:lnTo>
                  <a:pt x="175693" y="171148"/>
                </a:lnTo>
                <a:lnTo>
                  <a:pt x="185708" y="163131"/>
                </a:lnTo>
                <a:lnTo>
                  <a:pt x="195243" y="155881"/>
                </a:lnTo>
                <a:lnTo>
                  <a:pt x="204457" y="149144"/>
                </a:lnTo>
                <a:lnTo>
                  <a:pt x="213457" y="141794"/>
                </a:lnTo>
                <a:lnTo>
                  <a:pt x="222315" y="134037"/>
                </a:lnTo>
                <a:lnTo>
                  <a:pt x="231077" y="126008"/>
                </a:lnTo>
                <a:lnTo>
                  <a:pt x="250973" y="114547"/>
                </a:lnTo>
                <a:lnTo>
                  <a:pt x="281055" y="102740"/>
                </a:lnTo>
                <a:lnTo>
                  <a:pt x="312269" y="90217"/>
                </a:lnTo>
                <a:lnTo>
                  <a:pt x="327381" y="86892"/>
                </a:lnTo>
                <a:lnTo>
                  <a:pt x="335411" y="86006"/>
                </a:lnTo>
                <a:lnTo>
                  <a:pt x="341717" y="86367"/>
                </a:lnTo>
                <a:lnTo>
                  <a:pt x="346874" y="87560"/>
                </a:lnTo>
                <a:lnTo>
                  <a:pt x="356096" y="90474"/>
                </a:lnTo>
                <a:lnTo>
                  <a:pt x="371045" y="93067"/>
                </a:lnTo>
                <a:lnTo>
                  <a:pt x="378587" y="97049"/>
                </a:lnTo>
                <a:lnTo>
                  <a:pt x="385113" y="104534"/>
                </a:lnTo>
                <a:lnTo>
                  <a:pt x="388187" y="109197"/>
                </a:lnTo>
                <a:lnTo>
                  <a:pt x="391602" y="119458"/>
                </a:lnTo>
                <a:lnTo>
                  <a:pt x="394073" y="130368"/>
                </a:lnTo>
                <a:lnTo>
                  <a:pt x="398345" y="141568"/>
                </a:lnTo>
                <a:lnTo>
                  <a:pt x="400880" y="152895"/>
                </a:lnTo>
                <a:lnTo>
                  <a:pt x="402006" y="164279"/>
                </a:lnTo>
                <a:lnTo>
                  <a:pt x="402507" y="175689"/>
                </a:lnTo>
                <a:lnTo>
                  <a:pt x="402789" y="197373"/>
                </a:lnTo>
                <a:lnTo>
                  <a:pt x="402906" y="282958"/>
                </a:lnTo>
                <a:lnTo>
                  <a:pt x="403859" y="290059"/>
                </a:lnTo>
                <a:lnTo>
                  <a:pt x="405447" y="296698"/>
                </a:lnTo>
                <a:lnTo>
                  <a:pt x="409751" y="308201"/>
                </a:lnTo>
                <a:lnTo>
                  <a:pt x="420275" y="325888"/>
                </a:lnTo>
                <a:lnTo>
                  <a:pt x="425866" y="335462"/>
                </a:lnTo>
                <a:lnTo>
                  <a:pt x="431526" y="342893"/>
                </a:lnTo>
                <a:lnTo>
                  <a:pt x="439757" y="349370"/>
                </a:lnTo>
                <a:lnTo>
                  <a:pt x="456012" y="361289"/>
                </a:lnTo>
                <a:lnTo>
                  <a:pt x="469971" y="369947"/>
                </a:lnTo>
                <a:lnTo>
                  <a:pt x="478115" y="373142"/>
                </a:lnTo>
                <a:lnTo>
                  <a:pt x="485863" y="374562"/>
                </a:lnTo>
                <a:lnTo>
                  <a:pt x="495656" y="375193"/>
                </a:lnTo>
                <a:lnTo>
                  <a:pt x="506359" y="372933"/>
                </a:lnTo>
                <a:lnTo>
                  <a:pt x="540320" y="361046"/>
                </a:lnTo>
                <a:lnTo>
                  <a:pt x="553198" y="355533"/>
                </a:lnTo>
                <a:lnTo>
                  <a:pt x="565270" y="347368"/>
                </a:lnTo>
                <a:lnTo>
                  <a:pt x="577939" y="337389"/>
                </a:lnTo>
                <a:lnTo>
                  <a:pt x="593094" y="326604"/>
                </a:lnTo>
                <a:lnTo>
                  <a:pt x="606815" y="315461"/>
                </a:lnTo>
                <a:lnTo>
                  <a:pt x="620215" y="303206"/>
                </a:lnTo>
                <a:lnTo>
                  <a:pt x="643825" y="280241"/>
                </a:lnTo>
                <a:lnTo>
                  <a:pt x="770336" y="154000"/>
                </a:lnTo>
                <a:lnTo>
                  <a:pt x="780257" y="145032"/>
                </a:lnTo>
                <a:lnTo>
                  <a:pt x="790682" y="136195"/>
                </a:lnTo>
                <a:lnTo>
                  <a:pt x="801441" y="127447"/>
                </a:lnTo>
                <a:lnTo>
                  <a:pt x="811471" y="118757"/>
                </a:lnTo>
                <a:lnTo>
                  <a:pt x="821015" y="110106"/>
                </a:lnTo>
                <a:lnTo>
                  <a:pt x="830237" y="101482"/>
                </a:lnTo>
                <a:lnTo>
                  <a:pt x="840193" y="92875"/>
                </a:lnTo>
                <a:lnTo>
                  <a:pt x="850642" y="84279"/>
                </a:lnTo>
                <a:lnTo>
                  <a:pt x="861417" y="75691"/>
                </a:lnTo>
                <a:lnTo>
                  <a:pt x="871457" y="68061"/>
                </a:lnTo>
                <a:lnTo>
                  <a:pt x="890234" y="54503"/>
                </a:lnTo>
                <a:lnTo>
                  <a:pt x="913184" y="42127"/>
                </a:lnTo>
                <a:lnTo>
                  <a:pt x="937355" y="30276"/>
                </a:lnTo>
                <a:lnTo>
                  <a:pt x="957622" y="18660"/>
                </a:lnTo>
                <a:lnTo>
                  <a:pt x="973615" y="12227"/>
                </a:lnTo>
                <a:lnTo>
                  <a:pt x="993328" y="6065"/>
                </a:lnTo>
                <a:lnTo>
                  <a:pt x="999403" y="3546"/>
                </a:lnTo>
                <a:lnTo>
                  <a:pt x="1021607" y="0"/>
                </a:lnTo>
                <a:lnTo>
                  <a:pt x="1027781" y="455"/>
                </a:lnTo>
                <a:lnTo>
                  <a:pt x="1032850" y="1711"/>
                </a:lnTo>
                <a:lnTo>
                  <a:pt x="1056868" y="13217"/>
                </a:lnTo>
                <a:lnTo>
                  <a:pt x="1064397" y="18698"/>
                </a:lnTo>
                <a:lnTo>
                  <a:pt x="1066785" y="21492"/>
                </a:lnTo>
                <a:lnTo>
                  <a:pt x="1068378" y="24308"/>
                </a:lnTo>
                <a:lnTo>
                  <a:pt x="1073158" y="35362"/>
                </a:lnTo>
                <a:lnTo>
                  <a:pt x="1077987" y="46320"/>
                </a:lnTo>
                <a:lnTo>
                  <a:pt x="1080607" y="53242"/>
                </a:lnTo>
                <a:lnTo>
                  <a:pt x="1083308" y="60715"/>
                </a:lnTo>
                <a:lnTo>
                  <a:pt x="1086060" y="67602"/>
                </a:lnTo>
                <a:lnTo>
                  <a:pt x="1091658" y="80333"/>
                </a:lnTo>
                <a:lnTo>
                  <a:pt x="1093532" y="87348"/>
                </a:lnTo>
                <a:lnTo>
                  <a:pt x="1094781" y="94882"/>
                </a:lnTo>
                <a:lnTo>
                  <a:pt x="1095614" y="102762"/>
                </a:lnTo>
                <a:lnTo>
                  <a:pt x="1096169" y="110873"/>
                </a:lnTo>
                <a:lnTo>
                  <a:pt x="1096539" y="119138"/>
                </a:lnTo>
                <a:lnTo>
                  <a:pt x="1096951" y="136894"/>
                </a:lnTo>
                <a:lnTo>
                  <a:pt x="1097279" y="289964"/>
                </a:lnTo>
                <a:lnTo>
                  <a:pt x="1098232" y="297587"/>
                </a:lnTo>
                <a:lnTo>
                  <a:pt x="1099819" y="304574"/>
                </a:lnTo>
                <a:lnTo>
                  <a:pt x="1101830" y="311137"/>
                </a:lnTo>
                <a:lnTo>
                  <a:pt x="1104065" y="323509"/>
                </a:lnTo>
                <a:lnTo>
                  <a:pt x="1106010" y="335358"/>
                </a:lnTo>
                <a:lnTo>
                  <a:pt x="1110050" y="346974"/>
                </a:lnTo>
                <a:lnTo>
                  <a:pt x="1115021" y="355946"/>
                </a:lnTo>
                <a:lnTo>
                  <a:pt x="1119451" y="363110"/>
                </a:lnTo>
                <a:lnTo>
                  <a:pt x="1122899" y="372497"/>
                </a:lnTo>
                <a:lnTo>
                  <a:pt x="1127081" y="378403"/>
                </a:lnTo>
                <a:lnTo>
                  <a:pt x="1130483" y="380358"/>
                </a:lnTo>
                <a:lnTo>
                  <a:pt x="1139342" y="382532"/>
                </a:lnTo>
                <a:lnTo>
                  <a:pt x="1150488" y="383755"/>
                </a:lnTo>
                <a:lnTo>
                  <a:pt x="1153707" y="382974"/>
                </a:lnTo>
                <a:lnTo>
                  <a:pt x="1164071" y="376844"/>
                </a:lnTo>
                <a:lnTo>
                  <a:pt x="1174432" y="366936"/>
                </a:lnTo>
                <a:lnTo>
                  <a:pt x="1181735" y="357199"/>
                </a:lnTo>
                <a:lnTo>
                  <a:pt x="1189108" y="346521"/>
                </a:lnTo>
                <a:lnTo>
                  <a:pt x="1198735" y="335425"/>
                </a:lnTo>
                <a:lnTo>
                  <a:pt x="1203016" y="328847"/>
                </a:lnTo>
                <a:lnTo>
                  <a:pt x="1206823" y="321604"/>
                </a:lnTo>
                <a:lnTo>
                  <a:pt x="1210313" y="313918"/>
                </a:lnTo>
                <a:lnTo>
                  <a:pt x="1215498" y="305936"/>
                </a:lnTo>
                <a:lnTo>
                  <a:pt x="1221812" y="297757"/>
                </a:lnTo>
                <a:lnTo>
                  <a:pt x="1228879" y="289447"/>
                </a:lnTo>
                <a:lnTo>
                  <a:pt x="1234543" y="281050"/>
                </a:lnTo>
                <a:lnTo>
                  <a:pt x="1239271" y="272594"/>
                </a:lnTo>
                <a:lnTo>
                  <a:pt x="1243376" y="264099"/>
                </a:lnTo>
                <a:lnTo>
                  <a:pt x="1248017" y="255579"/>
                </a:lnTo>
                <a:lnTo>
                  <a:pt x="1253016" y="247041"/>
                </a:lnTo>
                <a:lnTo>
                  <a:pt x="1263650" y="229934"/>
                </a:lnTo>
                <a:lnTo>
                  <a:pt x="1291674" y="187099"/>
                </a:lnTo>
                <a:lnTo>
                  <a:pt x="1296408" y="179480"/>
                </a:lnTo>
                <a:lnTo>
                  <a:pt x="1300517" y="172496"/>
                </a:lnTo>
                <a:lnTo>
                  <a:pt x="1304208" y="165935"/>
                </a:lnTo>
                <a:lnTo>
                  <a:pt x="1310851" y="153565"/>
                </a:lnTo>
                <a:lnTo>
                  <a:pt x="1322875" y="130101"/>
                </a:lnTo>
                <a:lnTo>
                  <a:pt x="1331551" y="117402"/>
                </a:lnTo>
                <a:lnTo>
                  <a:pt x="1334751" y="110722"/>
                </a:lnTo>
                <a:lnTo>
                  <a:pt x="1335604" y="107607"/>
                </a:lnTo>
                <a:lnTo>
                  <a:pt x="1337125" y="105531"/>
                </a:lnTo>
                <a:lnTo>
                  <a:pt x="1339092" y="104147"/>
                </a:lnTo>
                <a:lnTo>
                  <a:pt x="1345882" y="10137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" name="SMARTPenAnnotation982"/>
          <p:cNvSpPr/>
          <p:nvPr/>
        </p:nvSpPr>
        <p:spPr>
          <a:xfrm>
            <a:off x="5103496" y="3800564"/>
            <a:ext cx="317183" cy="42773"/>
          </a:xfrm>
          <a:custGeom>
            <a:avLst/>
            <a:gdLst/>
            <a:ahLst/>
            <a:cxnLst/>
            <a:rect l="0" t="0" r="0" b="0"/>
            <a:pathLst>
              <a:path w="317183" h="51328">
                <a:moveTo>
                  <a:pt x="0" y="51327"/>
                </a:moveTo>
                <a:lnTo>
                  <a:pt x="7381" y="51327"/>
                </a:lnTo>
                <a:lnTo>
                  <a:pt x="8730" y="50375"/>
                </a:lnTo>
                <a:lnTo>
                  <a:pt x="10583" y="48788"/>
                </a:lnTo>
                <a:lnTo>
                  <a:pt x="15849" y="43946"/>
                </a:lnTo>
                <a:lnTo>
                  <a:pt x="21648" y="43285"/>
                </a:lnTo>
                <a:lnTo>
                  <a:pt x="29624" y="42991"/>
                </a:lnTo>
                <a:lnTo>
                  <a:pt x="36343" y="42860"/>
                </a:lnTo>
                <a:lnTo>
                  <a:pt x="39469" y="41873"/>
                </a:lnTo>
                <a:lnTo>
                  <a:pt x="42505" y="40262"/>
                </a:lnTo>
                <a:lnTo>
                  <a:pt x="45481" y="38236"/>
                </a:lnTo>
                <a:lnTo>
                  <a:pt x="49371" y="36885"/>
                </a:lnTo>
                <a:lnTo>
                  <a:pt x="58772" y="35383"/>
                </a:lnTo>
                <a:lnTo>
                  <a:pt x="63946" y="34983"/>
                </a:lnTo>
                <a:lnTo>
                  <a:pt x="69301" y="34716"/>
                </a:lnTo>
                <a:lnTo>
                  <a:pt x="74776" y="34539"/>
                </a:lnTo>
                <a:lnTo>
                  <a:pt x="81283" y="33467"/>
                </a:lnTo>
                <a:lnTo>
                  <a:pt x="88478" y="31801"/>
                </a:lnTo>
                <a:lnTo>
                  <a:pt x="96133" y="29737"/>
                </a:lnTo>
                <a:lnTo>
                  <a:pt x="103141" y="28362"/>
                </a:lnTo>
                <a:lnTo>
                  <a:pt x="109718" y="27444"/>
                </a:lnTo>
                <a:lnTo>
                  <a:pt x="116008" y="26833"/>
                </a:lnTo>
                <a:lnTo>
                  <a:pt x="123058" y="26425"/>
                </a:lnTo>
                <a:lnTo>
                  <a:pt x="138512" y="25973"/>
                </a:lnTo>
                <a:lnTo>
                  <a:pt x="145681" y="24899"/>
                </a:lnTo>
                <a:lnTo>
                  <a:pt x="152366" y="23231"/>
                </a:lnTo>
                <a:lnTo>
                  <a:pt x="158727" y="21167"/>
                </a:lnTo>
                <a:lnTo>
                  <a:pt x="164873" y="19790"/>
                </a:lnTo>
                <a:lnTo>
                  <a:pt x="170875" y="18872"/>
                </a:lnTo>
                <a:lnTo>
                  <a:pt x="176782" y="18261"/>
                </a:lnTo>
                <a:lnTo>
                  <a:pt x="182624" y="16901"/>
                </a:lnTo>
                <a:lnTo>
                  <a:pt x="188425" y="15042"/>
                </a:lnTo>
                <a:lnTo>
                  <a:pt x="194196" y="12849"/>
                </a:lnTo>
                <a:lnTo>
                  <a:pt x="199949" y="11388"/>
                </a:lnTo>
                <a:lnTo>
                  <a:pt x="205689" y="10414"/>
                </a:lnTo>
                <a:lnTo>
                  <a:pt x="211421" y="9764"/>
                </a:lnTo>
                <a:lnTo>
                  <a:pt x="217147" y="9331"/>
                </a:lnTo>
                <a:lnTo>
                  <a:pt x="222870" y="9043"/>
                </a:lnTo>
                <a:lnTo>
                  <a:pt x="228590" y="8850"/>
                </a:lnTo>
                <a:lnTo>
                  <a:pt x="234308" y="7769"/>
                </a:lnTo>
                <a:lnTo>
                  <a:pt x="240025" y="6096"/>
                </a:lnTo>
                <a:lnTo>
                  <a:pt x="245742" y="4029"/>
                </a:lnTo>
                <a:lnTo>
                  <a:pt x="250505" y="2650"/>
                </a:lnTo>
                <a:lnTo>
                  <a:pt x="258338" y="1118"/>
                </a:lnTo>
                <a:lnTo>
                  <a:pt x="267534" y="437"/>
                </a:lnTo>
                <a:lnTo>
                  <a:pt x="277019" y="135"/>
                </a:lnTo>
                <a:lnTo>
                  <a:pt x="284409" y="0"/>
                </a:lnTo>
                <a:lnTo>
                  <a:pt x="287713" y="917"/>
                </a:lnTo>
                <a:lnTo>
                  <a:pt x="290869" y="2480"/>
                </a:lnTo>
                <a:lnTo>
                  <a:pt x="293925" y="4476"/>
                </a:lnTo>
                <a:lnTo>
                  <a:pt x="296915" y="5805"/>
                </a:lnTo>
                <a:lnTo>
                  <a:pt x="302777" y="7283"/>
                </a:lnTo>
                <a:lnTo>
                  <a:pt x="311432" y="8115"/>
                </a:lnTo>
                <a:lnTo>
                  <a:pt x="317182" y="846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7" name="SMARTPenAnnotation983"/>
          <p:cNvSpPr/>
          <p:nvPr/>
        </p:nvSpPr>
        <p:spPr>
          <a:xfrm>
            <a:off x="5130414" y="3886200"/>
            <a:ext cx="264547" cy="28573"/>
          </a:xfrm>
          <a:custGeom>
            <a:avLst/>
            <a:gdLst/>
            <a:ahLst/>
            <a:cxnLst/>
            <a:rect l="0" t="0" r="0" b="0"/>
            <a:pathLst>
              <a:path w="264547" h="34287">
                <a:moveTo>
                  <a:pt x="15944" y="0"/>
                </a:moveTo>
                <a:lnTo>
                  <a:pt x="7725" y="0"/>
                </a:lnTo>
                <a:lnTo>
                  <a:pt x="7607" y="952"/>
                </a:lnTo>
                <a:lnTo>
                  <a:pt x="7528" y="2540"/>
                </a:lnTo>
                <a:lnTo>
                  <a:pt x="7476" y="4551"/>
                </a:lnTo>
                <a:lnTo>
                  <a:pt x="6489" y="5891"/>
                </a:lnTo>
                <a:lnTo>
                  <a:pt x="4878" y="6785"/>
                </a:lnTo>
                <a:lnTo>
                  <a:pt x="2852" y="7381"/>
                </a:lnTo>
                <a:lnTo>
                  <a:pt x="1501" y="8730"/>
                </a:lnTo>
                <a:lnTo>
                  <a:pt x="600" y="10583"/>
                </a:lnTo>
                <a:lnTo>
                  <a:pt x="0" y="12770"/>
                </a:lnTo>
                <a:lnTo>
                  <a:pt x="552" y="14228"/>
                </a:lnTo>
                <a:lnTo>
                  <a:pt x="1873" y="15200"/>
                </a:lnTo>
                <a:lnTo>
                  <a:pt x="3706" y="15849"/>
                </a:lnTo>
                <a:lnTo>
                  <a:pt x="4928" y="17233"/>
                </a:lnTo>
                <a:lnTo>
                  <a:pt x="5742" y="19109"/>
                </a:lnTo>
                <a:lnTo>
                  <a:pt x="6285" y="21312"/>
                </a:lnTo>
                <a:lnTo>
                  <a:pt x="7600" y="22780"/>
                </a:lnTo>
                <a:lnTo>
                  <a:pt x="9429" y="23759"/>
                </a:lnTo>
                <a:lnTo>
                  <a:pt x="11601" y="24412"/>
                </a:lnTo>
                <a:lnTo>
                  <a:pt x="14001" y="25799"/>
                </a:lnTo>
                <a:lnTo>
                  <a:pt x="16554" y="27677"/>
                </a:lnTo>
                <a:lnTo>
                  <a:pt x="19208" y="29882"/>
                </a:lnTo>
                <a:lnTo>
                  <a:pt x="21930" y="31350"/>
                </a:lnTo>
                <a:lnTo>
                  <a:pt x="24697" y="32330"/>
                </a:lnTo>
                <a:lnTo>
                  <a:pt x="27495" y="32983"/>
                </a:lnTo>
                <a:lnTo>
                  <a:pt x="33143" y="33709"/>
                </a:lnTo>
                <a:lnTo>
                  <a:pt x="38828" y="34032"/>
                </a:lnTo>
                <a:lnTo>
                  <a:pt x="44530" y="34175"/>
                </a:lnTo>
                <a:lnTo>
                  <a:pt x="90388" y="34286"/>
                </a:lnTo>
                <a:lnTo>
                  <a:pt x="96053" y="33335"/>
                </a:lnTo>
                <a:lnTo>
                  <a:pt x="101735" y="31748"/>
                </a:lnTo>
                <a:lnTo>
                  <a:pt x="107428" y="29738"/>
                </a:lnTo>
                <a:lnTo>
                  <a:pt x="113128" y="28398"/>
                </a:lnTo>
                <a:lnTo>
                  <a:pt x="118834" y="27505"/>
                </a:lnTo>
                <a:lnTo>
                  <a:pt x="124542" y="26908"/>
                </a:lnTo>
                <a:lnTo>
                  <a:pt x="130253" y="26511"/>
                </a:lnTo>
                <a:lnTo>
                  <a:pt x="135965" y="26247"/>
                </a:lnTo>
                <a:lnTo>
                  <a:pt x="147392" y="25953"/>
                </a:lnTo>
                <a:lnTo>
                  <a:pt x="175964" y="25748"/>
                </a:lnTo>
                <a:lnTo>
                  <a:pt x="181679" y="24785"/>
                </a:lnTo>
                <a:lnTo>
                  <a:pt x="187394" y="23191"/>
                </a:lnTo>
                <a:lnTo>
                  <a:pt x="193109" y="21175"/>
                </a:lnTo>
                <a:lnTo>
                  <a:pt x="198824" y="19832"/>
                </a:lnTo>
                <a:lnTo>
                  <a:pt x="204539" y="18936"/>
                </a:lnTo>
                <a:lnTo>
                  <a:pt x="210254" y="18339"/>
                </a:lnTo>
                <a:lnTo>
                  <a:pt x="215016" y="17941"/>
                </a:lnTo>
                <a:lnTo>
                  <a:pt x="222848" y="17498"/>
                </a:lnTo>
                <a:lnTo>
                  <a:pt x="232044" y="17302"/>
                </a:lnTo>
                <a:lnTo>
                  <a:pt x="264546" y="1714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SMARTPenAnnotation984"/>
          <p:cNvSpPr/>
          <p:nvPr/>
        </p:nvSpPr>
        <p:spPr>
          <a:xfrm>
            <a:off x="5677887" y="3586163"/>
            <a:ext cx="291387" cy="300038"/>
          </a:xfrm>
          <a:custGeom>
            <a:avLst/>
            <a:gdLst/>
            <a:ahLst/>
            <a:cxnLst/>
            <a:rect l="0" t="0" r="0" b="0"/>
            <a:pathLst>
              <a:path w="291387" h="360046">
                <a:moveTo>
                  <a:pt x="51401" y="0"/>
                </a:moveTo>
                <a:lnTo>
                  <a:pt x="51401" y="27780"/>
                </a:lnTo>
                <a:lnTo>
                  <a:pt x="50449" y="30902"/>
                </a:lnTo>
                <a:lnTo>
                  <a:pt x="46851" y="36912"/>
                </a:lnTo>
                <a:lnTo>
                  <a:pt x="39470" y="45650"/>
                </a:lnTo>
                <a:lnTo>
                  <a:pt x="37732" y="49483"/>
                </a:lnTo>
                <a:lnTo>
                  <a:pt x="35800" y="58822"/>
                </a:lnTo>
                <a:lnTo>
                  <a:pt x="32403" y="69323"/>
                </a:lnTo>
                <a:lnTo>
                  <a:pt x="27717" y="80340"/>
                </a:lnTo>
                <a:lnTo>
                  <a:pt x="22460" y="91587"/>
                </a:lnTo>
                <a:lnTo>
                  <a:pt x="20677" y="97253"/>
                </a:lnTo>
                <a:lnTo>
                  <a:pt x="19489" y="102935"/>
                </a:lnTo>
                <a:lnTo>
                  <a:pt x="18696" y="108628"/>
                </a:lnTo>
                <a:lnTo>
                  <a:pt x="17215" y="114329"/>
                </a:lnTo>
                <a:lnTo>
                  <a:pt x="15276" y="120034"/>
                </a:lnTo>
                <a:lnTo>
                  <a:pt x="13030" y="125743"/>
                </a:lnTo>
                <a:lnTo>
                  <a:pt x="11533" y="131453"/>
                </a:lnTo>
                <a:lnTo>
                  <a:pt x="10535" y="137165"/>
                </a:lnTo>
                <a:lnTo>
                  <a:pt x="9869" y="142878"/>
                </a:lnTo>
                <a:lnTo>
                  <a:pt x="8473" y="148592"/>
                </a:lnTo>
                <a:lnTo>
                  <a:pt x="6590" y="154307"/>
                </a:lnTo>
                <a:lnTo>
                  <a:pt x="4382" y="160021"/>
                </a:lnTo>
                <a:lnTo>
                  <a:pt x="2910" y="165736"/>
                </a:lnTo>
                <a:lnTo>
                  <a:pt x="1928" y="171450"/>
                </a:lnTo>
                <a:lnTo>
                  <a:pt x="1275" y="177165"/>
                </a:lnTo>
                <a:lnTo>
                  <a:pt x="838" y="182880"/>
                </a:lnTo>
                <a:lnTo>
                  <a:pt x="548" y="188595"/>
                </a:lnTo>
                <a:lnTo>
                  <a:pt x="138" y="203200"/>
                </a:lnTo>
                <a:lnTo>
                  <a:pt x="0" y="221219"/>
                </a:lnTo>
                <a:lnTo>
                  <a:pt x="941" y="225584"/>
                </a:lnTo>
                <a:lnTo>
                  <a:pt x="4527" y="232975"/>
                </a:lnTo>
                <a:lnTo>
                  <a:pt x="6756" y="241974"/>
                </a:lnTo>
                <a:lnTo>
                  <a:pt x="7746" y="251371"/>
                </a:lnTo>
                <a:lnTo>
                  <a:pt x="8186" y="258723"/>
                </a:lnTo>
                <a:lnTo>
                  <a:pt x="10922" y="267705"/>
                </a:lnTo>
                <a:lnTo>
                  <a:pt x="15313" y="277095"/>
                </a:lnTo>
                <a:lnTo>
                  <a:pt x="23140" y="287736"/>
                </a:lnTo>
                <a:lnTo>
                  <a:pt x="28681" y="293935"/>
                </a:lnTo>
                <a:lnTo>
                  <a:pt x="36858" y="299865"/>
                </a:lnTo>
                <a:lnTo>
                  <a:pt x="45890" y="305676"/>
                </a:lnTo>
                <a:lnTo>
                  <a:pt x="53080" y="311433"/>
                </a:lnTo>
                <a:lnTo>
                  <a:pt x="59450" y="317167"/>
                </a:lnTo>
                <a:lnTo>
                  <a:pt x="66408" y="322890"/>
                </a:lnTo>
                <a:lnTo>
                  <a:pt x="70931" y="325750"/>
                </a:lnTo>
                <a:lnTo>
                  <a:pt x="75851" y="328609"/>
                </a:lnTo>
                <a:lnTo>
                  <a:pt x="83858" y="334326"/>
                </a:lnTo>
                <a:lnTo>
                  <a:pt x="87326" y="337184"/>
                </a:lnTo>
                <a:lnTo>
                  <a:pt x="91544" y="339089"/>
                </a:lnTo>
                <a:lnTo>
                  <a:pt x="96260" y="340359"/>
                </a:lnTo>
                <a:lnTo>
                  <a:pt x="101310" y="341206"/>
                </a:lnTo>
                <a:lnTo>
                  <a:pt x="106581" y="341771"/>
                </a:lnTo>
                <a:lnTo>
                  <a:pt x="112000" y="342147"/>
                </a:lnTo>
                <a:lnTo>
                  <a:pt x="122149" y="342565"/>
                </a:lnTo>
                <a:lnTo>
                  <a:pt x="129835" y="342751"/>
                </a:lnTo>
                <a:lnTo>
                  <a:pt x="167730" y="342886"/>
                </a:lnTo>
                <a:lnTo>
                  <a:pt x="172769" y="341938"/>
                </a:lnTo>
                <a:lnTo>
                  <a:pt x="180907" y="338345"/>
                </a:lnTo>
                <a:lnTo>
                  <a:pt x="185364" y="337005"/>
                </a:lnTo>
                <a:lnTo>
                  <a:pt x="190239" y="336113"/>
                </a:lnTo>
                <a:lnTo>
                  <a:pt x="195395" y="335517"/>
                </a:lnTo>
                <a:lnTo>
                  <a:pt x="200737" y="333216"/>
                </a:lnTo>
                <a:lnTo>
                  <a:pt x="206204" y="329776"/>
                </a:lnTo>
                <a:lnTo>
                  <a:pt x="211752" y="325578"/>
                </a:lnTo>
                <a:lnTo>
                  <a:pt x="217357" y="321827"/>
                </a:lnTo>
                <a:lnTo>
                  <a:pt x="222999" y="318374"/>
                </a:lnTo>
                <a:lnTo>
                  <a:pt x="228665" y="315119"/>
                </a:lnTo>
                <a:lnTo>
                  <a:pt x="240040" y="308963"/>
                </a:lnTo>
                <a:lnTo>
                  <a:pt x="245740" y="305988"/>
                </a:lnTo>
                <a:lnTo>
                  <a:pt x="254614" y="297602"/>
                </a:lnTo>
                <a:lnTo>
                  <a:pt x="261733" y="288477"/>
                </a:lnTo>
                <a:lnTo>
                  <a:pt x="268071" y="281247"/>
                </a:lnTo>
                <a:lnTo>
                  <a:pt x="276996" y="271822"/>
                </a:lnTo>
                <a:lnTo>
                  <a:pt x="282793" y="263367"/>
                </a:lnTo>
                <a:lnTo>
                  <a:pt x="287592" y="254212"/>
                </a:lnTo>
                <a:lnTo>
                  <a:pt x="289725" y="246968"/>
                </a:lnTo>
                <a:lnTo>
                  <a:pt x="290926" y="237534"/>
                </a:lnTo>
                <a:lnTo>
                  <a:pt x="291331" y="226766"/>
                </a:lnTo>
                <a:lnTo>
                  <a:pt x="291386" y="224610"/>
                </a:lnTo>
                <a:lnTo>
                  <a:pt x="288871" y="221111"/>
                </a:lnTo>
                <a:lnTo>
                  <a:pt x="286867" y="218845"/>
                </a:lnTo>
                <a:lnTo>
                  <a:pt x="284578" y="217334"/>
                </a:lnTo>
                <a:lnTo>
                  <a:pt x="279495" y="215655"/>
                </a:lnTo>
                <a:lnTo>
                  <a:pt x="271279" y="214710"/>
                </a:lnTo>
                <a:lnTo>
                  <a:pt x="262812" y="214430"/>
                </a:lnTo>
                <a:lnTo>
                  <a:pt x="249720" y="214347"/>
                </a:lnTo>
                <a:lnTo>
                  <a:pt x="245526" y="215288"/>
                </a:lnTo>
                <a:lnTo>
                  <a:pt x="238326" y="218873"/>
                </a:lnTo>
                <a:lnTo>
                  <a:pt x="231952" y="223642"/>
                </a:lnTo>
                <a:lnTo>
                  <a:pt x="224990" y="229889"/>
                </a:lnTo>
                <a:lnTo>
                  <a:pt x="207540" y="246881"/>
                </a:lnTo>
                <a:lnTo>
                  <a:pt x="199854" y="253552"/>
                </a:lnTo>
                <a:lnTo>
                  <a:pt x="195137" y="256665"/>
                </a:lnTo>
                <a:lnTo>
                  <a:pt x="190087" y="259692"/>
                </a:lnTo>
                <a:lnTo>
                  <a:pt x="186721" y="263616"/>
                </a:lnTo>
                <a:lnTo>
                  <a:pt x="184477" y="268136"/>
                </a:lnTo>
                <a:lnTo>
                  <a:pt x="181031" y="278239"/>
                </a:lnTo>
                <a:lnTo>
                  <a:pt x="176324" y="289079"/>
                </a:lnTo>
                <a:lnTo>
                  <a:pt x="171058" y="297707"/>
                </a:lnTo>
                <a:lnTo>
                  <a:pt x="168319" y="301342"/>
                </a:lnTo>
                <a:lnTo>
                  <a:pt x="165277" y="307920"/>
                </a:lnTo>
                <a:lnTo>
                  <a:pt x="162973" y="314970"/>
                </a:lnTo>
                <a:lnTo>
                  <a:pt x="158774" y="324454"/>
                </a:lnTo>
                <a:lnTo>
                  <a:pt x="155605" y="331402"/>
                </a:lnTo>
                <a:lnTo>
                  <a:pt x="154666" y="338011"/>
                </a:lnTo>
                <a:lnTo>
                  <a:pt x="155487" y="340593"/>
                </a:lnTo>
                <a:lnTo>
                  <a:pt x="160240" y="348778"/>
                </a:lnTo>
                <a:lnTo>
                  <a:pt x="162330" y="357537"/>
                </a:lnTo>
                <a:lnTo>
                  <a:pt x="162843" y="36004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9" name="SMARTPenAnnotation985"/>
          <p:cNvSpPr/>
          <p:nvPr/>
        </p:nvSpPr>
        <p:spPr>
          <a:xfrm>
            <a:off x="6209348" y="3650456"/>
            <a:ext cx="68581" cy="157163"/>
          </a:xfrm>
          <a:custGeom>
            <a:avLst/>
            <a:gdLst/>
            <a:ahLst/>
            <a:cxnLst/>
            <a:rect l="0" t="0" r="0" b="0"/>
            <a:pathLst>
              <a:path w="68581" h="188596">
                <a:moveTo>
                  <a:pt x="0" y="0"/>
                </a:moveTo>
                <a:lnTo>
                  <a:pt x="8219" y="0"/>
                </a:lnTo>
                <a:lnTo>
                  <a:pt x="9290" y="953"/>
                </a:lnTo>
                <a:lnTo>
                  <a:pt x="15923" y="7381"/>
                </a:lnTo>
                <a:lnTo>
                  <a:pt x="21333" y="12770"/>
                </a:lnTo>
                <a:lnTo>
                  <a:pt x="22795" y="15181"/>
                </a:lnTo>
                <a:lnTo>
                  <a:pt x="24419" y="20400"/>
                </a:lnTo>
                <a:lnTo>
                  <a:pt x="25804" y="23125"/>
                </a:lnTo>
                <a:lnTo>
                  <a:pt x="27680" y="25894"/>
                </a:lnTo>
                <a:lnTo>
                  <a:pt x="29883" y="28693"/>
                </a:lnTo>
                <a:lnTo>
                  <a:pt x="31352" y="31511"/>
                </a:lnTo>
                <a:lnTo>
                  <a:pt x="32985" y="37182"/>
                </a:lnTo>
                <a:lnTo>
                  <a:pt x="33710" y="42878"/>
                </a:lnTo>
                <a:lnTo>
                  <a:pt x="33903" y="45731"/>
                </a:lnTo>
                <a:lnTo>
                  <a:pt x="34032" y="49538"/>
                </a:lnTo>
                <a:lnTo>
                  <a:pt x="34175" y="58847"/>
                </a:lnTo>
                <a:lnTo>
                  <a:pt x="35166" y="63043"/>
                </a:lnTo>
                <a:lnTo>
                  <a:pt x="36779" y="66794"/>
                </a:lnTo>
                <a:lnTo>
                  <a:pt x="38807" y="70247"/>
                </a:lnTo>
                <a:lnTo>
                  <a:pt x="40159" y="74454"/>
                </a:lnTo>
                <a:lnTo>
                  <a:pt x="41060" y="79163"/>
                </a:lnTo>
                <a:lnTo>
                  <a:pt x="41661" y="84208"/>
                </a:lnTo>
                <a:lnTo>
                  <a:pt x="43014" y="89477"/>
                </a:lnTo>
                <a:lnTo>
                  <a:pt x="44868" y="94894"/>
                </a:lnTo>
                <a:lnTo>
                  <a:pt x="47057" y="100410"/>
                </a:lnTo>
                <a:lnTo>
                  <a:pt x="48517" y="105992"/>
                </a:lnTo>
                <a:lnTo>
                  <a:pt x="49490" y="111619"/>
                </a:lnTo>
                <a:lnTo>
                  <a:pt x="50138" y="117276"/>
                </a:lnTo>
                <a:lnTo>
                  <a:pt x="50571" y="121999"/>
                </a:lnTo>
                <a:lnTo>
                  <a:pt x="50859" y="126100"/>
                </a:lnTo>
                <a:lnTo>
                  <a:pt x="51051" y="129787"/>
                </a:lnTo>
                <a:lnTo>
                  <a:pt x="51265" y="138963"/>
                </a:lnTo>
                <a:lnTo>
                  <a:pt x="51322" y="144077"/>
                </a:lnTo>
                <a:lnTo>
                  <a:pt x="52312" y="148439"/>
                </a:lnTo>
                <a:lnTo>
                  <a:pt x="53924" y="152299"/>
                </a:lnTo>
                <a:lnTo>
                  <a:pt x="55953" y="155826"/>
                </a:lnTo>
                <a:lnTo>
                  <a:pt x="57304" y="159129"/>
                </a:lnTo>
                <a:lnTo>
                  <a:pt x="58206" y="162283"/>
                </a:lnTo>
                <a:lnTo>
                  <a:pt x="58806" y="165339"/>
                </a:lnTo>
                <a:lnTo>
                  <a:pt x="59206" y="168329"/>
                </a:lnTo>
                <a:lnTo>
                  <a:pt x="59652" y="174190"/>
                </a:lnTo>
                <a:lnTo>
                  <a:pt x="59850" y="179970"/>
                </a:lnTo>
                <a:lnTo>
                  <a:pt x="59902" y="182845"/>
                </a:lnTo>
                <a:lnTo>
                  <a:pt x="60890" y="184762"/>
                </a:lnTo>
                <a:lnTo>
                  <a:pt x="62501" y="186040"/>
                </a:lnTo>
                <a:lnTo>
                  <a:pt x="68580" y="18859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" name="SMARTPenAnnotation986"/>
          <p:cNvSpPr/>
          <p:nvPr/>
        </p:nvSpPr>
        <p:spPr>
          <a:xfrm>
            <a:off x="6132196" y="3707613"/>
            <a:ext cx="291465" cy="28568"/>
          </a:xfrm>
          <a:custGeom>
            <a:avLst/>
            <a:gdLst/>
            <a:ahLst/>
            <a:cxnLst/>
            <a:rect l="0" t="0" r="0" b="0"/>
            <a:pathLst>
              <a:path w="291465" h="34282">
                <a:moveTo>
                  <a:pt x="0" y="34281"/>
                </a:moveTo>
                <a:lnTo>
                  <a:pt x="9101" y="29730"/>
                </a:lnTo>
                <a:lnTo>
                  <a:pt x="12735" y="28389"/>
                </a:lnTo>
                <a:lnTo>
                  <a:pt x="16110" y="27496"/>
                </a:lnTo>
                <a:lnTo>
                  <a:pt x="22400" y="26503"/>
                </a:lnTo>
                <a:lnTo>
                  <a:pt x="28370" y="26062"/>
                </a:lnTo>
                <a:lnTo>
                  <a:pt x="32248" y="24992"/>
                </a:lnTo>
                <a:lnTo>
                  <a:pt x="36739" y="23326"/>
                </a:lnTo>
                <a:lnTo>
                  <a:pt x="41637" y="21262"/>
                </a:lnTo>
                <a:lnTo>
                  <a:pt x="46808" y="19887"/>
                </a:lnTo>
                <a:lnTo>
                  <a:pt x="52160" y="18970"/>
                </a:lnTo>
                <a:lnTo>
                  <a:pt x="57633" y="18359"/>
                </a:lnTo>
                <a:lnTo>
                  <a:pt x="64139" y="16999"/>
                </a:lnTo>
                <a:lnTo>
                  <a:pt x="71335" y="15139"/>
                </a:lnTo>
                <a:lnTo>
                  <a:pt x="78989" y="12948"/>
                </a:lnTo>
                <a:lnTo>
                  <a:pt x="85997" y="11486"/>
                </a:lnTo>
                <a:lnTo>
                  <a:pt x="92573" y="10512"/>
                </a:lnTo>
                <a:lnTo>
                  <a:pt x="98863" y="9862"/>
                </a:lnTo>
                <a:lnTo>
                  <a:pt x="105914" y="9429"/>
                </a:lnTo>
                <a:lnTo>
                  <a:pt x="121368" y="8948"/>
                </a:lnTo>
                <a:lnTo>
                  <a:pt x="129489" y="7868"/>
                </a:lnTo>
                <a:lnTo>
                  <a:pt x="137761" y="6194"/>
                </a:lnTo>
                <a:lnTo>
                  <a:pt x="146133" y="4127"/>
                </a:lnTo>
                <a:lnTo>
                  <a:pt x="153619" y="2748"/>
                </a:lnTo>
                <a:lnTo>
                  <a:pt x="160515" y="1829"/>
                </a:lnTo>
                <a:lnTo>
                  <a:pt x="167018" y="1217"/>
                </a:lnTo>
                <a:lnTo>
                  <a:pt x="174210" y="808"/>
                </a:lnTo>
                <a:lnTo>
                  <a:pt x="189821" y="354"/>
                </a:lnTo>
                <a:lnTo>
                  <a:pt x="228206" y="23"/>
                </a:lnTo>
                <a:lnTo>
                  <a:pt x="245628" y="0"/>
                </a:lnTo>
                <a:lnTo>
                  <a:pt x="250429" y="950"/>
                </a:lnTo>
                <a:lnTo>
                  <a:pt x="254583" y="2536"/>
                </a:lnTo>
                <a:lnTo>
                  <a:pt x="258304" y="4545"/>
                </a:lnTo>
                <a:lnTo>
                  <a:pt x="262691" y="5885"/>
                </a:lnTo>
                <a:lnTo>
                  <a:pt x="267519" y="6778"/>
                </a:lnTo>
                <a:lnTo>
                  <a:pt x="272644" y="7373"/>
                </a:lnTo>
                <a:lnTo>
                  <a:pt x="280877" y="8034"/>
                </a:lnTo>
                <a:lnTo>
                  <a:pt x="291464" y="856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1" name="SMARTPenAnnotation987"/>
          <p:cNvSpPr/>
          <p:nvPr/>
        </p:nvSpPr>
        <p:spPr>
          <a:xfrm>
            <a:off x="6502541" y="3571883"/>
            <a:ext cx="186708" cy="257122"/>
          </a:xfrm>
          <a:custGeom>
            <a:avLst/>
            <a:gdLst/>
            <a:ahLst/>
            <a:cxnLst/>
            <a:rect l="0" t="0" r="0" b="0"/>
            <a:pathLst>
              <a:path w="186708" h="308546">
                <a:moveTo>
                  <a:pt x="161149" y="25707"/>
                </a:moveTo>
                <a:lnTo>
                  <a:pt x="161149" y="4396"/>
                </a:lnTo>
                <a:lnTo>
                  <a:pt x="160196" y="2927"/>
                </a:lnTo>
                <a:lnTo>
                  <a:pt x="158609" y="1948"/>
                </a:lnTo>
                <a:lnTo>
                  <a:pt x="154305" y="860"/>
                </a:lnTo>
                <a:lnTo>
                  <a:pt x="149217" y="376"/>
                </a:lnTo>
                <a:lnTo>
                  <a:pt x="145574" y="247"/>
                </a:lnTo>
                <a:lnTo>
                  <a:pt x="128580" y="41"/>
                </a:lnTo>
                <a:lnTo>
                  <a:pt x="111218" y="0"/>
                </a:lnTo>
                <a:lnTo>
                  <a:pt x="105954" y="949"/>
                </a:lnTo>
                <a:lnTo>
                  <a:pt x="100540" y="2534"/>
                </a:lnTo>
                <a:lnTo>
                  <a:pt x="95025" y="4543"/>
                </a:lnTo>
                <a:lnTo>
                  <a:pt x="89444" y="5883"/>
                </a:lnTo>
                <a:lnTo>
                  <a:pt x="83818" y="6776"/>
                </a:lnTo>
                <a:lnTo>
                  <a:pt x="78162" y="7372"/>
                </a:lnTo>
                <a:lnTo>
                  <a:pt x="72487" y="8721"/>
                </a:lnTo>
                <a:lnTo>
                  <a:pt x="66798" y="10573"/>
                </a:lnTo>
                <a:lnTo>
                  <a:pt x="61100" y="12760"/>
                </a:lnTo>
                <a:lnTo>
                  <a:pt x="56350" y="15171"/>
                </a:lnTo>
                <a:lnTo>
                  <a:pt x="52230" y="17731"/>
                </a:lnTo>
                <a:lnTo>
                  <a:pt x="48531" y="20389"/>
                </a:lnTo>
                <a:lnTo>
                  <a:pt x="44160" y="23114"/>
                </a:lnTo>
                <a:lnTo>
                  <a:pt x="39341" y="25884"/>
                </a:lnTo>
                <a:lnTo>
                  <a:pt x="34224" y="28682"/>
                </a:lnTo>
                <a:lnTo>
                  <a:pt x="29860" y="32453"/>
                </a:lnTo>
                <a:lnTo>
                  <a:pt x="25998" y="36872"/>
                </a:lnTo>
                <a:lnTo>
                  <a:pt x="22470" y="41723"/>
                </a:lnTo>
                <a:lnTo>
                  <a:pt x="19167" y="45909"/>
                </a:lnTo>
                <a:lnTo>
                  <a:pt x="16012" y="49653"/>
                </a:lnTo>
                <a:lnTo>
                  <a:pt x="12955" y="53101"/>
                </a:lnTo>
                <a:lnTo>
                  <a:pt x="7020" y="59472"/>
                </a:lnTo>
                <a:lnTo>
                  <a:pt x="4103" y="62505"/>
                </a:lnTo>
                <a:lnTo>
                  <a:pt x="2160" y="65479"/>
                </a:lnTo>
                <a:lnTo>
                  <a:pt x="0" y="71324"/>
                </a:lnTo>
                <a:lnTo>
                  <a:pt x="376" y="74216"/>
                </a:lnTo>
                <a:lnTo>
                  <a:pt x="1579" y="77096"/>
                </a:lnTo>
                <a:lnTo>
                  <a:pt x="3334" y="79969"/>
                </a:lnTo>
                <a:lnTo>
                  <a:pt x="5284" y="85701"/>
                </a:lnTo>
                <a:lnTo>
                  <a:pt x="5804" y="88563"/>
                </a:lnTo>
                <a:lnTo>
                  <a:pt x="8922" y="94283"/>
                </a:lnTo>
                <a:lnTo>
                  <a:pt x="11086" y="97142"/>
                </a:lnTo>
                <a:lnTo>
                  <a:pt x="14434" y="100000"/>
                </a:lnTo>
                <a:lnTo>
                  <a:pt x="18571" y="102858"/>
                </a:lnTo>
                <a:lnTo>
                  <a:pt x="23235" y="105716"/>
                </a:lnTo>
                <a:lnTo>
                  <a:pt x="27296" y="107621"/>
                </a:lnTo>
                <a:lnTo>
                  <a:pt x="30957" y="108892"/>
                </a:lnTo>
                <a:lnTo>
                  <a:pt x="34349" y="109738"/>
                </a:lnTo>
                <a:lnTo>
                  <a:pt x="37562" y="111256"/>
                </a:lnTo>
                <a:lnTo>
                  <a:pt x="40658" y="113219"/>
                </a:lnTo>
                <a:lnTo>
                  <a:pt x="43674" y="115481"/>
                </a:lnTo>
                <a:lnTo>
                  <a:pt x="48542" y="116989"/>
                </a:lnTo>
                <a:lnTo>
                  <a:pt x="54645" y="117994"/>
                </a:lnTo>
                <a:lnTo>
                  <a:pt x="61571" y="118664"/>
                </a:lnTo>
                <a:lnTo>
                  <a:pt x="67141" y="120064"/>
                </a:lnTo>
                <a:lnTo>
                  <a:pt x="71807" y="121949"/>
                </a:lnTo>
                <a:lnTo>
                  <a:pt x="75870" y="124158"/>
                </a:lnTo>
                <a:lnTo>
                  <a:pt x="81436" y="125631"/>
                </a:lnTo>
                <a:lnTo>
                  <a:pt x="88004" y="126614"/>
                </a:lnTo>
                <a:lnTo>
                  <a:pt x="95241" y="127268"/>
                </a:lnTo>
                <a:lnTo>
                  <a:pt x="101970" y="128657"/>
                </a:lnTo>
                <a:lnTo>
                  <a:pt x="108361" y="130535"/>
                </a:lnTo>
                <a:lnTo>
                  <a:pt x="114527" y="132740"/>
                </a:lnTo>
                <a:lnTo>
                  <a:pt x="120543" y="134210"/>
                </a:lnTo>
                <a:lnTo>
                  <a:pt x="126459" y="135190"/>
                </a:lnTo>
                <a:lnTo>
                  <a:pt x="132307" y="135843"/>
                </a:lnTo>
                <a:lnTo>
                  <a:pt x="137158" y="137231"/>
                </a:lnTo>
                <a:lnTo>
                  <a:pt x="141345" y="139109"/>
                </a:lnTo>
                <a:lnTo>
                  <a:pt x="145088" y="141313"/>
                </a:lnTo>
                <a:lnTo>
                  <a:pt x="149490" y="144688"/>
                </a:lnTo>
                <a:lnTo>
                  <a:pt x="154328" y="148842"/>
                </a:lnTo>
                <a:lnTo>
                  <a:pt x="163833" y="157587"/>
                </a:lnTo>
                <a:lnTo>
                  <a:pt x="174538" y="167865"/>
                </a:lnTo>
                <a:lnTo>
                  <a:pt x="180752" y="173978"/>
                </a:lnTo>
                <a:lnTo>
                  <a:pt x="182790" y="177895"/>
                </a:lnTo>
                <a:lnTo>
                  <a:pt x="185055" y="187326"/>
                </a:lnTo>
                <a:lnTo>
                  <a:pt x="185659" y="192508"/>
                </a:lnTo>
                <a:lnTo>
                  <a:pt x="186061" y="197868"/>
                </a:lnTo>
                <a:lnTo>
                  <a:pt x="186329" y="203346"/>
                </a:lnTo>
                <a:lnTo>
                  <a:pt x="186628" y="217053"/>
                </a:lnTo>
                <a:lnTo>
                  <a:pt x="186707" y="224708"/>
                </a:lnTo>
                <a:lnTo>
                  <a:pt x="185808" y="231717"/>
                </a:lnTo>
                <a:lnTo>
                  <a:pt x="184256" y="238294"/>
                </a:lnTo>
                <a:lnTo>
                  <a:pt x="182268" y="244585"/>
                </a:lnTo>
                <a:lnTo>
                  <a:pt x="179991" y="250683"/>
                </a:lnTo>
                <a:lnTo>
                  <a:pt x="177521" y="256653"/>
                </a:lnTo>
                <a:lnTo>
                  <a:pt x="174920" y="262539"/>
                </a:lnTo>
                <a:lnTo>
                  <a:pt x="169492" y="271618"/>
                </a:lnTo>
                <a:lnTo>
                  <a:pt x="163904" y="279781"/>
                </a:lnTo>
                <a:lnTo>
                  <a:pt x="161080" y="284625"/>
                </a:lnTo>
                <a:lnTo>
                  <a:pt x="155403" y="294134"/>
                </a:lnTo>
                <a:lnTo>
                  <a:pt x="149705" y="301535"/>
                </a:lnTo>
                <a:lnTo>
                  <a:pt x="145900" y="303890"/>
                </a:lnTo>
                <a:lnTo>
                  <a:pt x="141458" y="305460"/>
                </a:lnTo>
                <a:lnTo>
                  <a:pt x="136591" y="306507"/>
                </a:lnTo>
                <a:lnTo>
                  <a:pt x="132395" y="307204"/>
                </a:lnTo>
                <a:lnTo>
                  <a:pt x="128644" y="307669"/>
                </a:lnTo>
                <a:lnTo>
                  <a:pt x="125191" y="307980"/>
                </a:lnTo>
                <a:lnTo>
                  <a:pt x="121937" y="308186"/>
                </a:lnTo>
                <a:lnTo>
                  <a:pt x="115782" y="308416"/>
                </a:lnTo>
                <a:lnTo>
                  <a:pt x="106960" y="308545"/>
                </a:lnTo>
                <a:lnTo>
                  <a:pt x="103116" y="307611"/>
                </a:lnTo>
                <a:lnTo>
                  <a:pt x="98647" y="306035"/>
                </a:lnTo>
                <a:lnTo>
                  <a:pt x="93764" y="304033"/>
                </a:lnTo>
                <a:lnTo>
                  <a:pt x="90508" y="301745"/>
                </a:lnTo>
                <a:lnTo>
                  <a:pt x="88337" y="299267"/>
                </a:lnTo>
                <a:lnTo>
                  <a:pt x="84973" y="293974"/>
                </a:lnTo>
                <a:lnTo>
                  <a:pt x="80302" y="288447"/>
                </a:lnTo>
                <a:lnTo>
                  <a:pt x="78676" y="284687"/>
                </a:lnTo>
                <a:lnTo>
                  <a:pt x="76869" y="275429"/>
                </a:lnTo>
                <a:lnTo>
                  <a:pt x="73526" y="267505"/>
                </a:lnTo>
                <a:lnTo>
                  <a:pt x="71301" y="264058"/>
                </a:lnTo>
                <a:lnTo>
                  <a:pt x="68829" y="255149"/>
                </a:lnTo>
                <a:lnTo>
                  <a:pt x="68170" y="250106"/>
                </a:lnTo>
                <a:lnTo>
                  <a:pt x="67730" y="243886"/>
                </a:lnTo>
                <a:lnTo>
                  <a:pt x="67437" y="236882"/>
                </a:lnTo>
                <a:lnTo>
                  <a:pt x="67242" y="229355"/>
                </a:lnTo>
                <a:lnTo>
                  <a:pt x="68064" y="222433"/>
                </a:lnTo>
                <a:lnTo>
                  <a:pt x="69565" y="215913"/>
                </a:lnTo>
                <a:lnTo>
                  <a:pt x="71518" y="209661"/>
                </a:lnTo>
                <a:lnTo>
                  <a:pt x="72820" y="202635"/>
                </a:lnTo>
                <a:lnTo>
                  <a:pt x="73687" y="195095"/>
                </a:lnTo>
                <a:lnTo>
                  <a:pt x="74266" y="187209"/>
                </a:lnTo>
                <a:lnTo>
                  <a:pt x="75604" y="180048"/>
                </a:lnTo>
                <a:lnTo>
                  <a:pt x="77449" y="173369"/>
                </a:lnTo>
                <a:lnTo>
                  <a:pt x="87254" y="144410"/>
                </a:lnTo>
                <a:lnTo>
                  <a:pt x="89978" y="137227"/>
                </a:lnTo>
                <a:lnTo>
                  <a:pt x="92747" y="130534"/>
                </a:lnTo>
                <a:lnTo>
                  <a:pt x="95545" y="124166"/>
                </a:lnTo>
                <a:lnTo>
                  <a:pt x="98363" y="117064"/>
                </a:lnTo>
                <a:lnTo>
                  <a:pt x="104034" y="101553"/>
                </a:lnTo>
                <a:lnTo>
                  <a:pt x="106880" y="94369"/>
                </a:lnTo>
                <a:lnTo>
                  <a:pt x="109729" y="87674"/>
                </a:lnTo>
                <a:lnTo>
                  <a:pt x="112582" y="81306"/>
                </a:lnTo>
                <a:lnTo>
                  <a:pt x="115751" y="71690"/>
                </a:lnTo>
                <a:lnTo>
                  <a:pt x="118112" y="63289"/>
                </a:lnTo>
                <a:lnTo>
                  <a:pt x="120075" y="58382"/>
                </a:lnTo>
                <a:lnTo>
                  <a:pt x="123844" y="48802"/>
                </a:lnTo>
                <a:lnTo>
                  <a:pt x="125518" y="41369"/>
                </a:lnTo>
                <a:lnTo>
                  <a:pt x="126462" y="31829"/>
                </a:lnTo>
                <a:lnTo>
                  <a:pt x="126859" y="2570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2" name="SMARTPenAnnotation988"/>
          <p:cNvSpPr/>
          <p:nvPr/>
        </p:nvSpPr>
        <p:spPr>
          <a:xfrm>
            <a:off x="6826568" y="3643313"/>
            <a:ext cx="137160" cy="171448"/>
          </a:xfrm>
          <a:custGeom>
            <a:avLst/>
            <a:gdLst/>
            <a:ahLst/>
            <a:cxnLst/>
            <a:rect l="0" t="0" r="0" b="0"/>
            <a:pathLst>
              <a:path w="137160" h="205738">
                <a:moveTo>
                  <a:pt x="8572" y="0"/>
                </a:moveTo>
                <a:lnTo>
                  <a:pt x="8572" y="7380"/>
                </a:lnTo>
                <a:lnTo>
                  <a:pt x="11112" y="10583"/>
                </a:lnTo>
                <a:lnTo>
                  <a:pt x="13123" y="12770"/>
                </a:lnTo>
                <a:lnTo>
                  <a:pt x="13510" y="15181"/>
                </a:lnTo>
                <a:lnTo>
                  <a:pt x="12816" y="17741"/>
                </a:lnTo>
                <a:lnTo>
                  <a:pt x="11402" y="20399"/>
                </a:lnTo>
                <a:lnTo>
                  <a:pt x="9830" y="25894"/>
                </a:lnTo>
                <a:lnTo>
                  <a:pt x="9410" y="28693"/>
                </a:lnTo>
                <a:lnTo>
                  <a:pt x="8178" y="31511"/>
                </a:lnTo>
                <a:lnTo>
                  <a:pt x="4269" y="37182"/>
                </a:lnTo>
                <a:lnTo>
                  <a:pt x="1897" y="42878"/>
                </a:lnTo>
                <a:lnTo>
                  <a:pt x="1264" y="45730"/>
                </a:lnTo>
                <a:lnTo>
                  <a:pt x="843" y="49537"/>
                </a:lnTo>
                <a:lnTo>
                  <a:pt x="561" y="53980"/>
                </a:lnTo>
                <a:lnTo>
                  <a:pt x="249" y="63043"/>
                </a:lnTo>
                <a:lnTo>
                  <a:pt x="73" y="74453"/>
                </a:lnTo>
                <a:lnTo>
                  <a:pt x="0" y="129786"/>
                </a:lnTo>
                <a:lnTo>
                  <a:pt x="952" y="133197"/>
                </a:lnTo>
                <a:lnTo>
                  <a:pt x="4550" y="139525"/>
                </a:lnTo>
                <a:lnTo>
                  <a:pt x="5890" y="143500"/>
                </a:lnTo>
                <a:lnTo>
                  <a:pt x="6784" y="148054"/>
                </a:lnTo>
                <a:lnTo>
                  <a:pt x="7380" y="152995"/>
                </a:lnTo>
                <a:lnTo>
                  <a:pt x="8730" y="157241"/>
                </a:lnTo>
                <a:lnTo>
                  <a:pt x="10582" y="161025"/>
                </a:lnTo>
                <a:lnTo>
                  <a:pt x="12769" y="164500"/>
                </a:lnTo>
                <a:lnTo>
                  <a:pt x="15200" y="170901"/>
                </a:lnTo>
                <a:lnTo>
                  <a:pt x="15848" y="173941"/>
                </a:lnTo>
                <a:lnTo>
                  <a:pt x="19108" y="179859"/>
                </a:lnTo>
                <a:lnTo>
                  <a:pt x="21311" y="182771"/>
                </a:lnTo>
                <a:lnTo>
                  <a:pt x="23732" y="185665"/>
                </a:lnTo>
                <a:lnTo>
                  <a:pt x="26298" y="188547"/>
                </a:lnTo>
                <a:lnTo>
                  <a:pt x="28962" y="191420"/>
                </a:lnTo>
                <a:lnTo>
                  <a:pt x="31690" y="193335"/>
                </a:lnTo>
                <a:lnTo>
                  <a:pt x="34462" y="194613"/>
                </a:lnTo>
                <a:lnTo>
                  <a:pt x="37261" y="195465"/>
                </a:lnTo>
                <a:lnTo>
                  <a:pt x="40081" y="196984"/>
                </a:lnTo>
                <a:lnTo>
                  <a:pt x="42913" y="198950"/>
                </a:lnTo>
                <a:lnTo>
                  <a:pt x="45753" y="201213"/>
                </a:lnTo>
                <a:lnTo>
                  <a:pt x="48599" y="202722"/>
                </a:lnTo>
                <a:lnTo>
                  <a:pt x="51449" y="203728"/>
                </a:lnTo>
                <a:lnTo>
                  <a:pt x="58317" y="205342"/>
                </a:lnTo>
                <a:lnTo>
                  <a:pt x="61796" y="205563"/>
                </a:lnTo>
                <a:lnTo>
                  <a:pt x="64057" y="205622"/>
                </a:lnTo>
                <a:lnTo>
                  <a:pt x="96832" y="205737"/>
                </a:lnTo>
                <a:lnTo>
                  <a:pt x="98844" y="204785"/>
                </a:lnTo>
                <a:lnTo>
                  <a:pt x="100186" y="203198"/>
                </a:lnTo>
                <a:lnTo>
                  <a:pt x="101081" y="201188"/>
                </a:lnTo>
                <a:lnTo>
                  <a:pt x="102629" y="199847"/>
                </a:lnTo>
                <a:lnTo>
                  <a:pt x="104615" y="198954"/>
                </a:lnTo>
                <a:lnTo>
                  <a:pt x="106890" y="198358"/>
                </a:lnTo>
                <a:lnTo>
                  <a:pt x="110312" y="197008"/>
                </a:lnTo>
                <a:lnTo>
                  <a:pt x="114499" y="195156"/>
                </a:lnTo>
                <a:lnTo>
                  <a:pt x="119194" y="192969"/>
                </a:lnTo>
                <a:lnTo>
                  <a:pt x="122326" y="190559"/>
                </a:lnTo>
                <a:lnTo>
                  <a:pt x="124413" y="187999"/>
                </a:lnTo>
                <a:lnTo>
                  <a:pt x="127684" y="182615"/>
                </a:lnTo>
                <a:lnTo>
                  <a:pt x="129890" y="179846"/>
                </a:lnTo>
                <a:lnTo>
                  <a:pt x="137159" y="17145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3" name="SMARTPenAnnotation989"/>
          <p:cNvSpPr/>
          <p:nvPr/>
        </p:nvSpPr>
        <p:spPr>
          <a:xfrm>
            <a:off x="6809422" y="3536156"/>
            <a:ext cx="17146" cy="28576"/>
          </a:xfrm>
          <a:custGeom>
            <a:avLst/>
            <a:gdLst/>
            <a:ahLst/>
            <a:cxnLst/>
            <a:rect l="0" t="0" r="0" b="0"/>
            <a:pathLst>
              <a:path w="17146" h="34291">
                <a:moveTo>
                  <a:pt x="17145" y="34290"/>
                </a:moveTo>
                <a:lnTo>
                  <a:pt x="12594" y="29739"/>
                </a:lnTo>
                <a:lnTo>
                  <a:pt x="11253" y="27446"/>
                </a:lnTo>
                <a:lnTo>
                  <a:pt x="10360" y="24965"/>
                </a:lnTo>
                <a:lnTo>
                  <a:pt x="8926" y="18690"/>
                </a:lnTo>
                <a:lnTo>
                  <a:pt x="7856" y="17223"/>
                </a:lnTo>
                <a:lnTo>
                  <a:pt x="6189" y="15292"/>
                </a:lnTo>
                <a:lnTo>
                  <a:pt x="1223" y="9900"/>
                </a:lnTo>
                <a:lnTo>
                  <a:pt x="815" y="8505"/>
                </a:lnTo>
                <a:lnTo>
                  <a:pt x="544" y="6622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" name="SMARTPenAnnotation990"/>
          <p:cNvSpPr/>
          <p:nvPr/>
        </p:nvSpPr>
        <p:spPr>
          <a:xfrm>
            <a:off x="5532120" y="3893344"/>
            <a:ext cx="1534478" cy="71438"/>
          </a:xfrm>
          <a:custGeom>
            <a:avLst/>
            <a:gdLst/>
            <a:ahLst/>
            <a:cxnLst/>
            <a:rect l="0" t="0" r="0" b="0"/>
            <a:pathLst>
              <a:path w="1534478" h="85726">
                <a:moveTo>
                  <a:pt x="0" y="85725"/>
                </a:moveTo>
                <a:lnTo>
                  <a:pt x="7381" y="78344"/>
                </a:lnTo>
                <a:lnTo>
                  <a:pt x="21072" y="77388"/>
                </a:lnTo>
                <a:lnTo>
                  <a:pt x="27780" y="77257"/>
                </a:lnTo>
                <a:lnTo>
                  <a:pt x="39016" y="74659"/>
                </a:lnTo>
                <a:lnTo>
                  <a:pt x="46013" y="72633"/>
                </a:lnTo>
                <a:lnTo>
                  <a:pt x="58868" y="70381"/>
                </a:lnTo>
                <a:lnTo>
                  <a:pt x="95276" y="67865"/>
                </a:lnTo>
                <a:lnTo>
                  <a:pt x="103522" y="66198"/>
                </a:lnTo>
                <a:lnTo>
                  <a:pt x="111877" y="64135"/>
                </a:lnTo>
                <a:lnTo>
                  <a:pt x="128780" y="61842"/>
                </a:lnTo>
                <a:lnTo>
                  <a:pt x="145818" y="59870"/>
                </a:lnTo>
                <a:lnTo>
                  <a:pt x="154362" y="58011"/>
                </a:lnTo>
                <a:lnTo>
                  <a:pt x="162915" y="55819"/>
                </a:lnTo>
                <a:lnTo>
                  <a:pt x="182579" y="53384"/>
                </a:lnTo>
                <a:lnTo>
                  <a:pt x="226247" y="51820"/>
                </a:lnTo>
                <a:lnTo>
                  <a:pt x="294366" y="51469"/>
                </a:lnTo>
                <a:lnTo>
                  <a:pt x="319742" y="48910"/>
                </a:lnTo>
                <a:lnTo>
                  <a:pt x="333176" y="46894"/>
                </a:lnTo>
                <a:lnTo>
                  <a:pt x="358263" y="44655"/>
                </a:lnTo>
                <a:lnTo>
                  <a:pt x="396347" y="43393"/>
                </a:lnTo>
                <a:lnTo>
                  <a:pt x="545464" y="42872"/>
                </a:lnTo>
                <a:lnTo>
                  <a:pt x="576755" y="40327"/>
                </a:lnTo>
                <a:lnTo>
                  <a:pt x="593101" y="38315"/>
                </a:lnTo>
                <a:lnTo>
                  <a:pt x="623963" y="36079"/>
                </a:lnTo>
                <a:lnTo>
                  <a:pt x="670653" y="34820"/>
                </a:lnTo>
                <a:lnTo>
                  <a:pt x="781406" y="34321"/>
                </a:lnTo>
                <a:lnTo>
                  <a:pt x="814969" y="31764"/>
                </a:lnTo>
                <a:lnTo>
                  <a:pt x="831920" y="29749"/>
                </a:lnTo>
                <a:lnTo>
                  <a:pt x="865995" y="27509"/>
                </a:lnTo>
                <a:lnTo>
                  <a:pt x="900189" y="26514"/>
                </a:lnTo>
                <a:lnTo>
                  <a:pt x="985848" y="25822"/>
                </a:lnTo>
                <a:lnTo>
                  <a:pt x="1020131" y="23225"/>
                </a:lnTo>
                <a:lnTo>
                  <a:pt x="1037275" y="21198"/>
                </a:lnTo>
                <a:lnTo>
                  <a:pt x="1069023" y="18947"/>
                </a:lnTo>
                <a:lnTo>
                  <a:pt x="1116212" y="17679"/>
                </a:lnTo>
                <a:lnTo>
                  <a:pt x="1149510" y="16430"/>
                </a:lnTo>
                <a:lnTo>
                  <a:pt x="1166389" y="14763"/>
                </a:lnTo>
                <a:lnTo>
                  <a:pt x="1183358" y="12700"/>
                </a:lnTo>
                <a:lnTo>
                  <a:pt x="1214912" y="10407"/>
                </a:lnTo>
                <a:lnTo>
                  <a:pt x="1259451" y="9116"/>
                </a:lnTo>
                <a:lnTo>
                  <a:pt x="1352747" y="8605"/>
                </a:lnTo>
                <a:lnTo>
                  <a:pt x="1375604" y="6047"/>
                </a:lnTo>
                <a:lnTo>
                  <a:pt x="1385698" y="4031"/>
                </a:lnTo>
                <a:lnTo>
                  <a:pt x="1407075" y="1792"/>
                </a:lnTo>
                <a:lnTo>
                  <a:pt x="1447293" y="354"/>
                </a:lnTo>
                <a:lnTo>
                  <a:pt x="1518441" y="3"/>
                </a:lnTo>
                <a:lnTo>
                  <a:pt x="1534477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" name="SMARTPenAnnotation991"/>
          <p:cNvSpPr/>
          <p:nvPr/>
        </p:nvSpPr>
        <p:spPr>
          <a:xfrm>
            <a:off x="5995068" y="3979068"/>
            <a:ext cx="205709" cy="221457"/>
          </a:xfrm>
          <a:custGeom>
            <a:avLst/>
            <a:gdLst/>
            <a:ahLst/>
            <a:cxnLst/>
            <a:rect l="0" t="0" r="0" b="0"/>
            <a:pathLst>
              <a:path w="205709" h="265748">
                <a:moveTo>
                  <a:pt x="205708" y="0"/>
                </a:moveTo>
                <a:lnTo>
                  <a:pt x="92504" y="0"/>
                </a:lnTo>
                <a:lnTo>
                  <a:pt x="89281" y="953"/>
                </a:lnTo>
                <a:lnTo>
                  <a:pt x="83160" y="4551"/>
                </a:lnTo>
                <a:lnTo>
                  <a:pt x="77265" y="6785"/>
                </a:lnTo>
                <a:lnTo>
                  <a:pt x="71469" y="7778"/>
                </a:lnTo>
                <a:lnTo>
                  <a:pt x="65718" y="8219"/>
                </a:lnTo>
                <a:lnTo>
                  <a:pt x="59988" y="8415"/>
                </a:lnTo>
                <a:lnTo>
                  <a:pt x="57126" y="8468"/>
                </a:lnTo>
                <a:lnTo>
                  <a:pt x="54266" y="9455"/>
                </a:lnTo>
                <a:lnTo>
                  <a:pt x="48548" y="13093"/>
                </a:lnTo>
                <a:lnTo>
                  <a:pt x="43007" y="17297"/>
                </a:lnTo>
                <a:lnTo>
                  <a:pt x="38781" y="21340"/>
                </a:lnTo>
                <a:lnTo>
                  <a:pt x="37273" y="23752"/>
                </a:lnTo>
                <a:lnTo>
                  <a:pt x="34199" y="31697"/>
                </a:lnTo>
                <a:lnTo>
                  <a:pt x="30104" y="37265"/>
                </a:lnTo>
                <a:lnTo>
                  <a:pt x="25109" y="45455"/>
                </a:lnTo>
                <a:lnTo>
                  <a:pt x="22443" y="50306"/>
                </a:lnTo>
                <a:lnTo>
                  <a:pt x="19482" y="58236"/>
                </a:lnTo>
                <a:lnTo>
                  <a:pt x="17213" y="65888"/>
                </a:lnTo>
                <a:lnTo>
                  <a:pt x="15275" y="70595"/>
                </a:lnTo>
                <a:lnTo>
                  <a:pt x="13030" y="75638"/>
                </a:lnTo>
                <a:lnTo>
                  <a:pt x="11533" y="80906"/>
                </a:lnTo>
                <a:lnTo>
                  <a:pt x="10536" y="86322"/>
                </a:lnTo>
                <a:lnTo>
                  <a:pt x="9870" y="91838"/>
                </a:lnTo>
                <a:lnTo>
                  <a:pt x="9427" y="97421"/>
                </a:lnTo>
                <a:lnTo>
                  <a:pt x="9131" y="103047"/>
                </a:lnTo>
                <a:lnTo>
                  <a:pt x="8934" y="108704"/>
                </a:lnTo>
                <a:lnTo>
                  <a:pt x="7850" y="113426"/>
                </a:lnTo>
                <a:lnTo>
                  <a:pt x="2726" y="124625"/>
                </a:lnTo>
                <a:lnTo>
                  <a:pt x="1194" y="130954"/>
                </a:lnTo>
                <a:lnTo>
                  <a:pt x="785" y="134928"/>
                </a:lnTo>
                <a:lnTo>
                  <a:pt x="513" y="139481"/>
                </a:lnTo>
                <a:lnTo>
                  <a:pt x="0" y="153438"/>
                </a:lnTo>
                <a:lnTo>
                  <a:pt x="5865" y="160025"/>
                </a:lnTo>
                <a:lnTo>
                  <a:pt x="7351" y="161610"/>
                </a:lnTo>
                <a:lnTo>
                  <a:pt x="7747" y="161080"/>
                </a:lnTo>
                <a:lnTo>
                  <a:pt x="8188" y="157951"/>
                </a:lnTo>
                <a:lnTo>
                  <a:pt x="9258" y="156736"/>
                </a:lnTo>
                <a:lnTo>
                  <a:pt x="10924" y="155925"/>
                </a:lnTo>
                <a:lnTo>
                  <a:pt x="15890" y="154625"/>
                </a:lnTo>
                <a:lnTo>
                  <a:pt x="21301" y="149849"/>
                </a:lnTo>
                <a:lnTo>
                  <a:pt x="23715" y="148477"/>
                </a:lnTo>
                <a:lnTo>
                  <a:pt x="28937" y="146952"/>
                </a:lnTo>
                <a:lnTo>
                  <a:pt x="34433" y="143735"/>
                </a:lnTo>
                <a:lnTo>
                  <a:pt x="37232" y="141543"/>
                </a:lnTo>
                <a:lnTo>
                  <a:pt x="42882" y="139108"/>
                </a:lnTo>
                <a:lnTo>
                  <a:pt x="45722" y="138459"/>
                </a:lnTo>
                <a:lnTo>
                  <a:pt x="49521" y="137074"/>
                </a:lnTo>
                <a:lnTo>
                  <a:pt x="53958" y="135198"/>
                </a:lnTo>
                <a:lnTo>
                  <a:pt x="58821" y="132994"/>
                </a:lnTo>
                <a:lnTo>
                  <a:pt x="63016" y="130573"/>
                </a:lnTo>
                <a:lnTo>
                  <a:pt x="66765" y="128006"/>
                </a:lnTo>
                <a:lnTo>
                  <a:pt x="70217" y="125342"/>
                </a:lnTo>
                <a:lnTo>
                  <a:pt x="76592" y="119843"/>
                </a:lnTo>
                <a:lnTo>
                  <a:pt x="79625" y="117043"/>
                </a:lnTo>
                <a:lnTo>
                  <a:pt x="83553" y="114223"/>
                </a:lnTo>
                <a:lnTo>
                  <a:pt x="88076" y="111392"/>
                </a:lnTo>
                <a:lnTo>
                  <a:pt x="92997" y="108551"/>
                </a:lnTo>
                <a:lnTo>
                  <a:pt x="97230" y="106657"/>
                </a:lnTo>
                <a:lnTo>
                  <a:pt x="101003" y="105395"/>
                </a:lnTo>
                <a:lnTo>
                  <a:pt x="104473" y="104553"/>
                </a:lnTo>
                <a:lnTo>
                  <a:pt x="110867" y="101078"/>
                </a:lnTo>
                <a:lnTo>
                  <a:pt x="113905" y="98818"/>
                </a:lnTo>
                <a:lnTo>
                  <a:pt x="117836" y="97311"/>
                </a:lnTo>
                <a:lnTo>
                  <a:pt x="122361" y="96307"/>
                </a:lnTo>
                <a:lnTo>
                  <a:pt x="127284" y="95637"/>
                </a:lnTo>
                <a:lnTo>
                  <a:pt x="132470" y="95191"/>
                </a:lnTo>
                <a:lnTo>
                  <a:pt x="137832" y="94893"/>
                </a:lnTo>
                <a:lnTo>
                  <a:pt x="147918" y="94563"/>
                </a:lnTo>
                <a:lnTo>
                  <a:pt x="159904" y="94376"/>
                </a:lnTo>
                <a:lnTo>
                  <a:pt x="169793" y="94332"/>
                </a:lnTo>
                <a:lnTo>
                  <a:pt x="174145" y="95273"/>
                </a:lnTo>
                <a:lnTo>
                  <a:pt x="177998" y="96853"/>
                </a:lnTo>
                <a:lnTo>
                  <a:pt x="186476" y="101682"/>
                </a:lnTo>
                <a:lnTo>
                  <a:pt x="192495" y="107069"/>
                </a:lnTo>
                <a:lnTo>
                  <a:pt x="194042" y="109479"/>
                </a:lnTo>
                <a:lnTo>
                  <a:pt x="197171" y="117422"/>
                </a:lnTo>
                <a:lnTo>
                  <a:pt x="201279" y="122991"/>
                </a:lnTo>
                <a:lnTo>
                  <a:pt x="202755" y="125809"/>
                </a:lnTo>
                <a:lnTo>
                  <a:pt x="204395" y="131480"/>
                </a:lnTo>
                <a:lnTo>
                  <a:pt x="205125" y="137176"/>
                </a:lnTo>
                <a:lnTo>
                  <a:pt x="205319" y="140028"/>
                </a:lnTo>
                <a:lnTo>
                  <a:pt x="204496" y="142882"/>
                </a:lnTo>
                <a:lnTo>
                  <a:pt x="201042" y="148593"/>
                </a:lnTo>
                <a:lnTo>
                  <a:pt x="198871" y="156846"/>
                </a:lnTo>
                <a:lnTo>
                  <a:pt x="198292" y="161715"/>
                </a:lnTo>
                <a:lnTo>
                  <a:pt x="196954" y="165912"/>
                </a:lnTo>
                <a:lnTo>
                  <a:pt x="192927" y="173117"/>
                </a:lnTo>
                <a:lnTo>
                  <a:pt x="190520" y="177323"/>
                </a:lnTo>
                <a:lnTo>
                  <a:pt x="185305" y="187078"/>
                </a:lnTo>
                <a:lnTo>
                  <a:pt x="181628" y="192346"/>
                </a:lnTo>
                <a:lnTo>
                  <a:pt x="177272" y="197764"/>
                </a:lnTo>
                <a:lnTo>
                  <a:pt x="172463" y="203280"/>
                </a:lnTo>
                <a:lnTo>
                  <a:pt x="164580" y="211949"/>
                </a:lnTo>
                <a:lnTo>
                  <a:pt x="157901" y="218977"/>
                </a:lnTo>
                <a:lnTo>
                  <a:pt x="151758" y="225276"/>
                </a:lnTo>
                <a:lnTo>
                  <a:pt x="147834" y="228289"/>
                </a:lnTo>
                <a:lnTo>
                  <a:pt x="143312" y="231250"/>
                </a:lnTo>
                <a:lnTo>
                  <a:pt x="138393" y="234177"/>
                </a:lnTo>
                <a:lnTo>
                  <a:pt x="133209" y="237081"/>
                </a:lnTo>
                <a:lnTo>
                  <a:pt x="122368" y="242846"/>
                </a:lnTo>
                <a:lnTo>
                  <a:pt x="117763" y="245718"/>
                </a:lnTo>
                <a:lnTo>
                  <a:pt x="113740" y="248584"/>
                </a:lnTo>
                <a:lnTo>
                  <a:pt x="110106" y="251448"/>
                </a:lnTo>
                <a:lnTo>
                  <a:pt x="105779" y="253357"/>
                </a:lnTo>
                <a:lnTo>
                  <a:pt x="100988" y="254629"/>
                </a:lnTo>
                <a:lnTo>
                  <a:pt x="95890" y="255478"/>
                </a:lnTo>
                <a:lnTo>
                  <a:pt x="91538" y="256996"/>
                </a:lnTo>
                <a:lnTo>
                  <a:pt x="87685" y="258961"/>
                </a:lnTo>
                <a:lnTo>
                  <a:pt x="84163" y="261223"/>
                </a:lnTo>
                <a:lnTo>
                  <a:pt x="80863" y="262731"/>
                </a:lnTo>
                <a:lnTo>
                  <a:pt x="74656" y="264407"/>
                </a:lnTo>
                <a:lnTo>
                  <a:pt x="70715" y="264854"/>
                </a:lnTo>
                <a:lnTo>
                  <a:pt x="66183" y="265152"/>
                </a:lnTo>
                <a:lnTo>
                  <a:pt x="57019" y="265483"/>
                </a:lnTo>
                <a:lnTo>
                  <a:pt x="46505" y="265669"/>
                </a:lnTo>
                <a:lnTo>
                  <a:pt x="8540" y="26574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6" name="SMARTPenAnnotation992"/>
          <p:cNvSpPr/>
          <p:nvPr/>
        </p:nvSpPr>
        <p:spPr>
          <a:xfrm>
            <a:off x="6260785" y="3964781"/>
            <a:ext cx="204500" cy="178497"/>
          </a:xfrm>
          <a:custGeom>
            <a:avLst/>
            <a:gdLst/>
            <a:ahLst/>
            <a:cxnLst/>
            <a:rect l="0" t="0" r="0" b="0"/>
            <a:pathLst>
              <a:path w="204500" h="214196">
                <a:moveTo>
                  <a:pt x="77149" y="0"/>
                </a:moveTo>
                <a:lnTo>
                  <a:pt x="64131" y="0"/>
                </a:lnTo>
                <a:lnTo>
                  <a:pt x="62756" y="953"/>
                </a:lnTo>
                <a:lnTo>
                  <a:pt x="61838" y="2540"/>
                </a:lnTo>
                <a:lnTo>
                  <a:pt x="61227" y="4551"/>
                </a:lnTo>
                <a:lnTo>
                  <a:pt x="59867" y="5892"/>
                </a:lnTo>
                <a:lnTo>
                  <a:pt x="58008" y="6785"/>
                </a:lnTo>
                <a:lnTo>
                  <a:pt x="55816" y="7381"/>
                </a:lnTo>
                <a:lnTo>
                  <a:pt x="50841" y="10583"/>
                </a:lnTo>
                <a:lnTo>
                  <a:pt x="48180" y="12771"/>
                </a:lnTo>
                <a:lnTo>
                  <a:pt x="46406" y="15181"/>
                </a:lnTo>
                <a:lnTo>
                  <a:pt x="44436" y="20400"/>
                </a:lnTo>
                <a:lnTo>
                  <a:pt x="42958" y="22172"/>
                </a:lnTo>
                <a:lnTo>
                  <a:pt x="41021" y="23354"/>
                </a:lnTo>
                <a:lnTo>
                  <a:pt x="38776" y="24142"/>
                </a:lnTo>
                <a:lnTo>
                  <a:pt x="33742" y="27557"/>
                </a:lnTo>
                <a:lnTo>
                  <a:pt x="28329" y="32251"/>
                </a:lnTo>
                <a:lnTo>
                  <a:pt x="22750" y="37511"/>
                </a:lnTo>
                <a:lnTo>
                  <a:pt x="20880" y="41200"/>
                </a:lnTo>
                <a:lnTo>
                  <a:pt x="19634" y="45564"/>
                </a:lnTo>
                <a:lnTo>
                  <a:pt x="18804" y="50379"/>
                </a:lnTo>
                <a:lnTo>
                  <a:pt x="17298" y="54541"/>
                </a:lnTo>
                <a:lnTo>
                  <a:pt x="15341" y="58269"/>
                </a:lnTo>
                <a:lnTo>
                  <a:pt x="13084" y="61706"/>
                </a:lnTo>
                <a:lnTo>
                  <a:pt x="11579" y="65902"/>
                </a:lnTo>
                <a:lnTo>
                  <a:pt x="10576" y="70605"/>
                </a:lnTo>
                <a:lnTo>
                  <a:pt x="9907" y="75645"/>
                </a:lnTo>
                <a:lnTo>
                  <a:pt x="8509" y="79958"/>
                </a:lnTo>
                <a:lnTo>
                  <a:pt x="6624" y="83785"/>
                </a:lnTo>
                <a:lnTo>
                  <a:pt x="4415" y="87290"/>
                </a:lnTo>
                <a:lnTo>
                  <a:pt x="1961" y="93723"/>
                </a:lnTo>
                <a:lnTo>
                  <a:pt x="1306" y="96772"/>
                </a:lnTo>
                <a:lnTo>
                  <a:pt x="870" y="100710"/>
                </a:lnTo>
                <a:lnTo>
                  <a:pt x="579" y="105240"/>
                </a:lnTo>
                <a:lnTo>
                  <a:pt x="256" y="114401"/>
                </a:lnTo>
                <a:lnTo>
                  <a:pt x="74" y="124913"/>
                </a:lnTo>
                <a:lnTo>
                  <a:pt x="0" y="155939"/>
                </a:lnTo>
                <a:lnTo>
                  <a:pt x="951" y="159205"/>
                </a:lnTo>
                <a:lnTo>
                  <a:pt x="4548" y="165373"/>
                </a:lnTo>
                <a:lnTo>
                  <a:pt x="9322" y="171289"/>
                </a:lnTo>
                <a:lnTo>
                  <a:pt x="14619" y="177093"/>
                </a:lnTo>
                <a:lnTo>
                  <a:pt x="20149" y="182849"/>
                </a:lnTo>
                <a:lnTo>
                  <a:pt x="22004" y="185716"/>
                </a:lnTo>
                <a:lnTo>
                  <a:pt x="24065" y="191443"/>
                </a:lnTo>
                <a:lnTo>
                  <a:pt x="27522" y="197164"/>
                </a:lnTo>
                <a:lnTo>
                  <a:pt x="29777" y="200022"/>
                </a:lnTo>
                <a:lnTo>
                  <a:pt x="32233" y="201928"/>
                </a:lnTo>
                <a:lnTo>
                  <a:pt x="34822" y="203199"/>
                </a:lnTo>
                <a:lnTo>
                  <a:pt x="41193" y="205563"/>
                </a:lnTo>
                <a:lnTo>
                  <a:pt x="45558" y="207527"/>
                </a:lnTo>
                <a:lnTo>
                  <a:pt x="50373" y="209789"/>
                </a:lnTo>
                <a:lnTo>
                  <a:pt x="54536" y="211297"/>
                </a:lnTo>
                <a:lnTo>
                  <a:pt x="58264" y="212303"/>
                </a:lnTo>
                <a:lnTo>
                  <a:pt x="61702" y="212972"/>
                </a:lnTo>
                <a:lnTo>
                  <a:pt x="68062" y="213717"/>
                </a:lnTo>
                <a:lnTo>
                  <a:pt x="71090" y="213916"/>
                </a:lnTo>
                <a:lnTo>
                  <a:pt x="75015" y="214048"/>
                </a:lnTo>
                <a:lnTo>
                  <a:pt x="84456" y="214195"/>
                </a:lnTo>
                <a:lnTo>
                  <a:pt x="88688" y="213282"/>
                </a:lnTo>
                <a:lnTo>
                  <a:pt x="92462" y="211720"/>
                </a:lnTo>
                <a:lnTo>
                  <a:pt x="95931" y="209727"/>
                </a:lnTo>
                <a:lnTo>
                  <a:pt x="100148" y="208398"/>
                </a:lnTo>
                <a:lnTo>
                  <a:pt x="104864" y="207512"/>
                </a:lnTo>
                <a:lnTo>
                  <a:pt x="109913" y="206921"/>
                </a:lnTo>
                <a:lnTo>
                  <a:pt x="115185" y="205575"/>
                </a:lnTo>
                <a:lnTo>
                  <a:pt x="120604" y="203725"/>
                </a:lnTo>
                <a:lnTo>
                  <a:pt x="126122" y="201540"/>
                </a:lnTo>
                <a:lnTo>
                  <a:pt x="130753" y="199130"/>
                </a:lnTo>
                <a:lnTo>
                  <a:pt x="134793" y="196571"/>
                </a:lnTo>
                <a:lnTo>
                  <a:pt x="138438" y="193912"/>
                </a:lnTo>
                <a:lnTo>
                  <a:pt x="141821" y="191188"/>
                </a:lnTo>
                <a:lnTo>
                  <a:pt x="148120" y="185620"/>
                </a:lnTo>
                <a:lnTo>
                  <a:pt x="151133" y="181849"/>
                </a:lnTo>
                <a:lnTo>
                  <a:pt x="154095" y="177431"/>
                </a:lnTo>
                <a:lnTo>
                  <a:pt x="157021" y="172579"/>
                </a:lnTo>
                <a:lnTo>
                  <a:pt x="160877" y="168393"/>
                </a:lnTo>
                <a:lnTo>
                  <a:pt x="165353" y="164650"/>
                </a:lnTo>
                <a:lnTo>
                  <a:pt x="170242" y="161202"/>
                </a:lnTo>
                <a:lnTo>
                  <a:pt x="174453" y="157950"/>
                </a:lnTo>
                <a:lnTo>
                  <a:pt x="178214" y="154830"/>
                </a:lnTo>
                <a:lnTo>
                  <a:pt x="181674" y="151798"/>
                </a:lnTo>
                <a:lnTo>
                  <a:pt x="184932" y="147871"/>
                </a:lnTo>
                <a:lnTo>
                  <a:pt x="188057" y="143348"/>
                </a:lnTo>
                <a:lnTo>
                  <a:pt x="191093" y="138428"/>
                </a:lnTo>
                <a:lnTo>
                  <a:pt x="193117" y="134196"/>
                </a:lnTo>
                <a:lnTo>
                  <a:pt x="194466" y="130421"/>
                </a:lnTo>
                <a:lnTo>
                  <a:pt x="195366" y="126952"/>
                </a:lnTo>
                <a:lnTo>
                  <a:pt x="195965" y="122735"/>
                </a:lnTo>
                <a:lnTo>
                  <a:pt x="196365" y="118018"/>
                </a:lnTo>
                <a:lnTo>
                  <a:pt x="196631" y="112969"/>
                </a:lnTo>
                <a:lnTo>
                  <a:pt x="197761" y="107698"/>
                </a:lnTo>
                <a:lnTo>
                  <a:pt x="199468" y="102278"/>
                </a:lnTo>
                <a:lnTo>
                  <a:pt x="201558" y="96761"/>
                </a:lnTo>
                <a:lnTo>
                  <a:pt x="202951" y="92130"/>
                </a:lnTo>
                <a:lnTo>
                  <a:pt x="203880" y="88090"/>
                </a:lnTo>
                <a:lnTo>
                  <a:pt x="204499" y="84444"/>
                </a:lnTo>
                <a:lnTo>
                  <a:pt x="203959" y="80109"/>
                </a:lnTo>
                <a:lnTo>
                  <a:pt x="202647" y="75314"/>
                </a:lnTo>
                <a:lnTo>
                  <a:pt x="200819" y="70212"/>
                </a:lnTo>
                <a:lnTo>
                  <a:pt x="199601" y="65858"/>
                </a:lnTo>
                <a:lnTo>
                  <a:pt x="198789" y="62003"/>
                </a:lnTo>
                <a:lnTo>
                  <a:pt x="198248" y="58480"/>
                </a:lnTo>
                <a:lnTo>
                  <a:pt x="195106" y="52026"/>
                </a:lnTo>
                <a:lnTo>
                  <a:pt x="190535" y="45983"/>
                </a:lnTo>
                <a:lnTo>
                  <a:pt x="185328" y="40122"/>
                </a:lnTo>
                <a:lnTo>
                  <a:pt x="179839" y="34342"/>
                </a:lnTo>
                <a:lnTo>
                  <a:pt x="177042" y="31467"/>
                </a:lnTo>
                <a:lnTo>
                  <a:pt x="173272" y="28599"/>
                </a:lnTo>
                <a:lnTo>
                  <a:pt x="168854" y="25733"/>
                </a:lnTo>
                <a:lnTo>
                  <a:pt x="164003" y="22870"/>
                </a:lnTo>
                <a:lnTo>
                  <a:pt x="159817" y="20009"/>
                </a:lnTo>
                <a:lnTo>
                  <a:pt x="156074" y="17150"/>
                </a:lnTo>
                <a:lnTo>
                  <a:pt x="152626" y="14291"/>
                </a:lnTo>
                <a:lnTo>
                  <a:pt x="148422" y="12385"/>
                </a:lnTo>
                <a:lnTo>
                  <a:pt x="143715" y="11114"/>
                </a:lnTo>
                <a:lnTo>
                  <a:pt x="138671" y="10267"/>
                </a:lnTo>
                <a:lnTo>
                  <a:pt x="133404" y="9702"/>
                </a:lnTo>
                <a:lnTo>
                  <a:pt x="127987" y="9325"/>
                </a:lnTo>
                <a:lnTo>
                  <a:pt x="122472" y="9074"/>
                </a:lnTo>
                <a:lnTo>
                  <a:pt x="117842" y="7955"/>
                </a:lnTo>
                <a:lnTo>
                  <a:pt x="113803" y="6256"/>
                </a:lnTo>
                <a:lnTo>
                  <a:pt x="110158" y="4170"/>
                </a:lnTo>
                <a:lnTo>
                  <a:pt x="105822" y="2780"/>
                </a:lnTo>
                <a:lnTo>
                  <a:pt x="101027" y="1854"/>
                </a:lnTo>
                <a:lnTo>
                  <a:pt x="95925" y="1236"/>
                </a:lnTo>
                <a:lnTo>
                  <a:pt x="91572" y="824"/>
                </a:lnTo>
                <a:lnTo>
                  <a:pt x="87717" y="550"/>
                </a:lnTo>
                <a:lnTo>
                  <a:pt x="84194" y="366"/>
                </a:lnTo>
                <a:lnTo>
                  <a:pt x="75201" y="163"/>
                </a:lnTo>
                <a:lnTo>
                  <a:pt x="60005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7" name="SMARTPenAnnotation993"/>
          <p:cNvSpPr/>
          <p:nvPr/>
        </p:nvSpPr>
        <p:spPr>
          <a:xfrm>
            <a:off x="5034916" y="4636293"/>
            <a:ext cx="308611" cy="35720"/>
          </a:xfrm>
          <a:custGeom>
            <a:avLst/>
            <a:gdLst/>
            <a:ahLst/>
            <a:cxnLst/>
            <a:rect l="0" t="0" r="0" b="0"/>
            <a:pathLst>
              <a:path w="308611" h="42864">
                <a:moveTo>
                  <a:pt x="0" y="42863"/>
                </a:moveTo>
                <a:lnTo>
                  <a:pt x="0" y="38312"/>
                </a:lnTo>
                <a:lnTo>
                  <a:pt x="952" y="36971"/>
                </a:lnTo>
                <a:lnTo>
                  <a:pt x="2540" y="36077"/>
                </a:lnTo>
                <a:lnTo>
                  <a:pt x="7381" y="34643"/>
                </a:lnTo>
                <a:lnTo>
                  <a:pt x="15181" y="34360"/>
                </a:lnTo>
                <a:lnTo>
                  <a:pt x="20400" y="34321"/>
                </a:lnTo>
                <a:lnTo>
                  <a:pt x="24076" y="33358"/>
                </a:lnTo>
                <a:lnTo>
                  <a:pt x="28434" y="31764"/>
                </a:lnTo>
                <a:lnTo>
                  <a:pt x="33243" y="29748"/>
                </a:lnTo>
                <a:lnTo>
                  <a:pt x="38354" y="28405"/>
                </a:lnTo>
                <a:lnTo>
                  <a:pt x="43667" y="27509"/>
                </a:lnTo>
                <a:lnTo>
                  <a:pt x="49114" y="26912"/>
                </a:lnTo>
                <a:lnTo>
                  <a:pt x="53698" y="25561"/>
                </a:lnTo>
                <a:lnTo>
                  <a:pt x="57706" y="23708"/>
                </a:lnTo>
                <a:lnTo>
                  <a:pt x="61330" y="21521"/>
                </a:lnTo>
                <a:lnTo>
                  <a:pt x="66605" y="20062"/>
                </a:lnTo>
                <a:lnTo>
                  <a:pt x="72978" y="19090"/>
                </a:lnTo>
                <a:lnTo>
                  <a:pt x="80084" y="18442"/>
                </a:lnTo>
                <a:lnTo>
                  <a:pt x="85774" y="17057"/>
                </a:lnTo>
                <a:lnTo>
                  <a:pt x="90520" y="15181"/>
                </a:lnTo>
                <a:lnTo>
                  <a:pt x="94637" y="12979"/>
                </a:lnTo>
                <a:lnTo>
                  <a:pt x="99286" y="11510"/>
                </a:lnTo>
                <a:lnTo>
                  <a:pt x="104291" y="10531"/>
                </a:lnTo>
                <a:lnTo>
                  <a:pt x="109532" y="9878"/>
                </a:lnTo>
                <a:lnTo>
                  <a:pt x="114931" y="9443"/>
                </a:lnTo>
                <a:lnTo>
                  <a:pt x="120436" y="9153"/>
                </a:lnTo>
                <a:lnTo>
                  <a:pt x="126011" y="8959"/>
                </a:lnTo>
                <a:lnTo>
                  <a:pt x="132585" y="7878"/>
                </a:lnTo>
                <a:lnTo>
                  <a:pt x="139824" y="6204"/>
                </a:lnTo>
                <a:lnTo>
                  <a:pt x="147509" y="4136"/>
                </a:lnTo>
                <a:lnTo>
                  <a:pt x="154536" y="2757"/>
                </a:lnTo>
                <a:lnTo>
                  <a:pt x="161127" y="1839"/>
                </a:lnTo>
                <a:lnTo>
                  <a:pt x="167425" y="1226"/>
                </a:lnTo>
                <a:lnTo>
                  <a:pt x="173529" y="818"/>
                </a:lnTo>
                <a:lnTo>
                  <a:pt x="179503" y="545"/>
                </a:lnTo>
                <a:lnTo>
                  <a:pt x="191222" y="242"/>
                </a:lnTo>
                <a:lnTo>
                  <a:pt x="293916" y="0"/>
                </a:lnTo>
                <a:lnTo>
                  <a:pt x="296909" y="953"/>
                </a:lnTo>
                <a:lnTo>
                  <a:pt x="299857" y="2540"/>
                </a:lnTo>
                <a:lnTo>
                  <a:pt x="308610" y="857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8" name="SMARTPenAnnotation994"/>
          <p:cNvSpPr/>
          <p:nvPr/>
        </p:nvSpPr>
        <p:spPr>
          <a:xfrm>
            <a:off x="5112068" y="4729162"/>
            <a:ext cx="265749" cy="21432"/>
          </a:xfrm>
          <a:custGeom>
            <a:avLst/>
            <a:gdLst/>
            <a:ahLst/>
            <a:cxnLst/>
            <a:rect l="0" t="0" r="0" b="0"/>
            <a:pathLst>
              <a:path w="265749" h="25718">
                <a:moveTo>
                  <a:pt x="0" y="25717"/>
                </a:moveTo>
                <a:lnTo>
                  <a:pt x="12770" y="25717"/>
                </a:lnTo>
                <a:lnTo>
                  <a:pt x="15181" y="24765"/>
                </a:lnTo>
                <a:lnTo>
                  <a:pt x="17741" y="23177"/>
                </a:lnTo>
                <a:lnTo>
                  <a:pt x="20400" y="21167"/>
                </a:lnTo>
                <a:lnTo>
                  <a:pt x="24077" y="19825"/>
                </a:lnTo>
                <a:lnTo>
                  <a:pt x="28434" y="18932"/>
                </a:lnTo>
                <a:lnTo>
                  <a:pt x="33244" y="18336"/>
                </a:lnTo>
                <a:lnTo>
                  <a:pt x="41128" y="17674"/>
                </a:lnTo>
                <a:lnTo>
                  <a:pt x="47806" y="17380"/>
                </a:lnTo>
                <a:lnTo>
                  <a:pt x="53950" y="17249"/>
                </a:lnTo>
                <a:lnTo>
                  <a:pt x="57874" y="16262"/>
                </a:lnTo>
                <a:lnTo>
                  <a:pt x="62395" y="14651"/>
                </a:lnTo>
                <a:lnTo>
                  <a:pt x="67314" y="12625"/>
                </a:lnTo>
                <a:lnTo>
                  <a:pt x="72499" y="11274"/>
                </a:lnTo>
                <a:lnTo>
                  <a:pt x="77860" y="10374"/>
                </a:lnTo>
                <a:lnTo>
                  <a:pt x="83339" y="9773"/>
                </a:lnTo>
                <a:lnTo>
                  <a:pt x="87945" y="9373"/>
                </a:lnTo>
                <a:lnTo>
                  <a:pt x="95601" y="8928"/>
                </a:lnTo>
                <a:lnTo>
                  <a:pt x="100882" y="7857"/>
                </a:lnTo>
                <a:lnTo>
                  <a:pt x="107259" y="6190"/>
                </a:lnTo>
                <a:lnTo>
                  <a:pt x="114369" y="4127"/>
                </a:lnTo>
                <a:lnTo>
                  <a:pt x="121013" y="2751"/>
                </a:lnTo>
                <a:lnTo>
                  <a:pt x="127348" y="1834"/>
                </a:lnTo>
                <a:lnTo>
                  <a:pt x="133476" y="1222"/>
                </a:lnTo>
                <a:lnTo>
                  <a:pt x="138514" y="815"/>
                </a:lnTo>
                <a:lnTo>
                  <a:pt x="146652" y="362"/>
                </a:lnTo>
                <a:lnTo>
                  <a:pt x="155983" y="161"/>
                </a:lnTo>
                <a:lnTo>
                  <a:pt x="265748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9" name="SMARTPenAnnotation995"/>
          <p:cNvSpPr/>
          <p:nvPr/>
        </p:nvSpPr>
        <p:spPr>
          <a:xfrm>
            <a:off x="5686425" y="4436369"/>
            <a:ext cx="231444" cy="306778"/>
          </a:xfrm>
          <a:custGeom>
            <a:avLst/>
            <a:gdLst/>
            <a:ahLst/>
            <a:cxnLst/>
            <a:rect l="0" t="0" r="0" b="0"/>
            <a:pathLst>
              <a:path w="231444" h="368133">
                <a:moveTo>
                  <a:pt x="0" y="59887"/>
                </a:moveTo>
                <a:lnTo>
                  <a:pt x="0" y="52506"/>
                </a:lnTo>
                <a:lnTo>
                  <a:pt x="4550" y="47117"/>
                </a:lnTo>
                <a:lnTo>
                  <a:pt x="6843" y="45659"/>
                </a:lnTo>
                <a:lnTo>
                  <a:pt x="15574" y="42654"/>
                </a:lnTo>
                <a:lnTo>
                  <a:pt x="19908" y="40779"/>
                </a:lnTo>
                <a:lnTo>
                  <a:pt x="24701" y="38576"/>
                </a:lnTo>
                <a:lnTo>
                  <a:pt x="28850" y="35202"/>
                </a:lnTo>
                <a:lnTo>
                  <a:pt x="35999" y="26374"/>
                </a:lnTo>
                <a:lnTo>
                  <a:pt x="40192" y="22306"/>
                </a:lnTo>
                <a:lnTo>
                  <a:pt x="44892" y="18640"/>
                </a:lnTo>
                <a:lnTo>
                  <a:pt x="49930" y="15244"/>
                </a:lnTo>
                <a:lnTo>
                  <a:pt x="54242" y="12981"/>
                </a:lnTo>
                <a:lnTo>
                  <a:pt x="58068" y="11471"/>
                </a:lnTo>
                <a:lnTo>
                  <a:pt x="61572" y="10465"/>
                </a:lnTo>
                <a:lnTo>
                  <a:pt x="65813" y="8842"/>
                </a:lnTo>
                <a:lnTo>
                  <a:pt x="70545" y="6807"/>
                </a:lnTo>
                <a:lnTo>
                  <a:pt x="75605" y="4498"/>
                </a:lnTo>
                <a:lnTo>
                  <a:pt x="79931" y="2959"/>
                </a:lnTo>
                <a:lnTo>
                  <a:pt x="83767" y="1933"/>
                </a:lnTo>
                <a:lnTo>
                  <a:pt x="87277" y="1248"/>
                </a:lnTo>
                <a:lnTo>
                  <a:pt x="91522" y="792"/>
                </a:lnTo>
                <a:lnTo>
                  <a:pt x="96257" y="488"/>
                </a:lnTo>
                <a:lnTo>
                  <a:pt x="101319" y="286"/>
                </a:lnTo>
                <a:lnTo>
                  <a:pt x="112023" y="60"/>
                </a:lnTo>
                <a:lnTo>
                  <a:pt x="117544" y="0"/>
                </a:lnTo>
                <a:lnTo>
                  <a:pt x="122177" y="913"/>
                </a:lnTo>
                <a:lnTo>
                  <a:pt x="126219" y="2474"/>
                </a:lnTo>
                <a:lnTo>
                  <a:pt x="133250" y="6748"/>
                </a:lnTo>
                <a:lnTo>
                  <a:pt x="139550" y="11822"/>
                </a:lnTo>
                <a:lnTo>
                  <a:pt x="145524" y="17253"/>
                </a:lnTo>
                <a:lnTo>
                  <a:pt x="154243" y="25665"/>
                </a:lnTo>
                <a:lnTo>
                  <a:pt x="157121" y="28500"/>
                </a:lnTo>
                <a:lnTo>
                  <a:pt x="159040" y="32295"/>
                </a:lnTo>
                <a:lnTo>
                  <a:pt x="161172" y="41592"/>
                </a:lnTo>
                <a:lnTo>
                  <a:pt x="162119" y="52074"/>
                </a:lnTo>
                <a:lnTo>
                  <a:pt x="162540" y="63083"/>
                </a:lnTo>
                <a:lnTo>
                  <a:pt x="162777" y="79990"/>
                </a:lnTo>
                <a:lnTo>
                  <a:pt x="162833" y="91364"/>
                </a:lnTo>
                <a:lnTo>
                  <a:pt x="161895" y="98017"/>
                </a:lnTo>
                <a:lnTo>
                  <a:pt x="160317" y="105310"/>
                </a:lnTo>
                <a:lnTo>
                  <a:pt x="158313" y="113030"/>
                </a:lnTo>
                <a:lnTo>
                  <a:pt x="156024" y="120080"/>
                </a:lnTo>
                <a:lnTo>
                  <a:pt x="153546" y="126686"/>
                </a:lnTo>
                <a:lnTo>
                  <a:pt x="150941" y="132995"/>
                </a:lnTo>
                <a:lnTo>
                  <a:pt x="148252" y="139106"/>
                </a:lnTo>
                <a:lnTo>
                  <a:pt x="142725" y="150976"/>
                </a:lnTo>
                <a:lnTo>
                  <a:pt x="137093" y="160062"/>
                </a:lnTo>
                <a:lnTo>
                  <a:pt x="131415" y="167274"/>
                </a:lnTo>
                <a:lnTo>
                  <a:pt x="125717" y="173655"/>
                </a:lnTo>
                <a:lnTo>
                  <a:pt x="121911" y="176690"/>
                </a:lnTo>
                <a:lnTo>
                  <a:pt x="117469" y="179666"/>
                </a:lnTo>
                <a:lnTo>
                  <a:pt x="112602" y="182602"/>
                </a:lnTo>
                <a:lnTo>
                  <a:pt x="108406" y="185513"/>
                </a:lnTo>
                <a:lnTo>
                  <a:pt x="101203" y="191286"/>
                </a:lnTo>
                <a:lnTo>
                  <a:pt x="94827" y="197027"/>
                </a:lnTo>
                <a:lnTo>
                  <a:pt x="91792" y="199891"/>
                </a:lnTo>
                <a:lnTo>
                  <a:pt x="87865" y="201801"/>
                </a:lnTo>
                <a:lnTo>
                  <a:pt x="83341" y="203074"/>
                </a:lnTo>
                <a:lnTo>
                  <a:pt x="78421" y="203923"/>
                </a:lnTo>
                <a:lnTo>
                  <a:pt x="74188" y="204488"/>
                </a:lnTo>
                <a:lnTo>
                  <a:pt x="70413" y="204866"/>
                </a:lnTo>
                <a:lnTo>
                  <a:pt x="66944" y="205117"/>
                </a:lnTo>
                <a:lnTo>
                  <a:pt x="63679" y="206237"/>
                </a:lnTo>
                <a:lnTo>
                  <a:pt x="57512" y="210022"/>
                </a:lnTo>
                <a:lnTo>
                  <a:pt x="54533" y="210460"/>
                </a:lnTo>
                <a:lnTo>
                  <a:pt x="51596" y="209799"/>
                </a:lnTo>
                <a:lnTo>
                  <a:pt x="45791" y="207478"/>
                </a:lnTo>
                <a:lnTo>
                  <a:pt x="40037" y="206446"/>
                </a:lnTo>
                <a:lnTo>
                  <a:pt x="34334" y="205627"/>
                </a:lnTo>
                <a:lnTo>
                  <a:pt x="34290" y="197401"/>
                </a:lnTo>
                <a:lnTo>
                  <a:pt x="38841" y="192601"/>
                </a:lnTo>
                <a:lnTo>
                  <a:pt x="42086" y="191226"/>
                </a:lnTo>
                <a:lnTo>
                  <a:pt x="46155" y="190309"/>
                </a:lnTo>
                <a:lnTo>
                  <a:pt x="50772" y="189698"/>
                </a:lnTo>
                <a:lnTo>
                  <a:pt x="54803" y="188337"/>
                </a:lnTo>
                <a:lnTo>
                  <a:pt x="61822" y="184287"/>
                </a:lnTo>
                <a:lnTo>
                  <a:pt x="65980" y="182825"/>
                </a:lnTo>
                <a:lnTo>
                  <a:pt x="70656" y="181851"/>
                </a:lnTo>
                <a:lnTo>
                  <a:pt x="75679" y="181201"/>
                </a:lnTo>
                <a:lnTo>
                  <a:pt x="79980" y="179816"/>
                </a:lnTo>
                <a:lnTo>
                  <a:pt x="83800" y="177940"/>
                </a:lnTo>
                <a:lnTo>
                  <a:pt x="87299" y="175737"/>
                </a:lnTo>
                <a:lnTo>
                  <a:pt x="91537" y="174268"/>
                </a:lnTo>
                <a:lnTo>
                  <a:pt x="96267" y="173289"/>
                </a:lnTo>
                <a:lnTo>
                  <a:pt x="101325" y="172636"/>
                </a:lnTo>
                <a:lnTo>
                  <a:pt x="106603" y="172201"/>
                </a:lnTo>
                <a:lnTo>
                  <a:pt x="112026" y="171910"/>
                </a:lnTo>
                <a:lnTo>
                  <a:pt x="126220" y="171502"/>
                </a:lnTo>
                <a:lnTo>
                  <a:pt x="144100" y="171364"/>
                </a:lnTo>
                <a:lnTo>
                  <a:pt x="149407" y="172305"/>
                </a:lnTo>
                <a:lnTo>
                  <a:pt x="154850" y="173886"/>
                </a:lnTo>
                <a:lnTo>
                  <a:pt x="160383" y="175891"/>
                </a:lnTo>
                <a:lnTo>
                  <a:pt x="165977" y="177228"/>
                </a:lnTo>
                <a:lnTo>
                  <a:pt x="171611" y="178120"/>
                </a:lnTo>
                <a:lnTo>
                  <a:pt x="177272" y="178714"/>
                </a:lnTo>
                <a:lnTo>
                  <a:pt x="181999" y="180063"/>
                </a:lnTo>
                <a:lnTo>
                  <a:pt x="186102" y="181914"/>
                </a:lnTo>
                <a:lnTo>
                  <a:pt x="189791" y="184102"/>
                </a:lnTo>
                <a:lnTo>
                  <a:pt x="194154" y="186512"/>
                </a:lnTo>
                <a:lnTo>
                  <a:pt x="204083" y="191730"/>
                </a:lnTo>
                <a:lnTo>
                  <a:pt x="208445" y="194455"/>
                </a:lnTo>
                <a:lnTo>
                  <a:pt x="212306" y="197224"/>
                </a:lnTo>
                <a:lnTo>
                  <a:pt x="219136" y="202841"/>
                </a:lnTo>
                <a:lnTo>
                  <a:pt x="225346" y="208512"/>
                </a:lnTo>
                <a:lnTo>
                  <a:pt x="227383" y="212311"/>
                </a:lnTo>
                <a:lnTo>
                  <a:pt x="229646" y="221611"/>
                </a:lnTo>
                <a:lnTo>
                  <a:pt x="230921" y="233007"/>
                </a:lnTo>
                <a:lnTo>
                  <a:pt x="231219" y="241922"/>
                </a:lnTo>
                <a:lnTo>
                  <a:pt x="231436" y="267592"/>
                </a:lnTo>
                <a:lnTo>
                  <a:pt x="231443" y="272652"/>
                </a:lnTo>
                <a:lnTo>
                  <a:pt x="230495" y="276978"/>
                </a:lnTo>
                <a:lnTo>
                  <a:pt x="226902" y="284325"/>
                </a:lnTo>
                <a:lnTo>
                  <a:pt x="222130" y="293305"/>
                </a:lnTo>
                <a:lnTo>
                  <a:pt x="219524" y="298367"/>
                </a:lnTo>
                <a:lnTo>
                  <a:pt x="215882" y="302694"/>
                </a:lnTo>
                <a:lnTo>
                  <a:pt x="211548" y="306531"/>
                </a:lnTo>
                <a:lnTo>
                  <a:pt x="206755" y="310042"/>
                </a:lnTo>
                <a:lnTo>
                  <a:pt x="202607" y="313334"/>
                </a:lnTo>
                <a:lnTo>
                  <a:pt x="195457" y="319533"/>
                </a:lnTo>
                <a:lnTo>
                  <a:pt x="186564" y="328003"/>
                </a:lnTo>
                <a:lnTo>
                  <a:pt x="181526" y="332929"/>
                </a:lnTo>
                <a:lnTo>
                  <a:pt x="177215" y="336212"/>
                </a:lnTo>
                <a:lnTo>
                  <a:pt x="173388" y="338402"/>
                </a:lnTo>
                <a:lnTo>
                  <a:pt x="169884" y="339861"/>
                </a:lnTo>
                <a:lnTo>
                  <a:pt x="165644" y="341786"/>
                </a:lnTo>
                <a:lnTo>
                  <a:pt x="150573" y="349047"/>
                </a:lnTo>
                <a:lnTo>
                  <a:pt x="139629" y="354456"/>
                </a:lnTo>
                <a:lnTo>
                  <a:pt x="134996" y="356279"/>
                </a:lnTo>
                <a:lnTo>
                  <a:pt x="130955" y="357494"/>
                </a:lnTo>
                <a:lnTo>
                  <a:pt x="127308" y="358305"/>
                </a:lnTo>
                <a:lnTo>
                  <a:pt x="122972" y="358845"/>
                </a:lnTo>
                <a:lnTo>
                  <a:pt x="118176" y="359205"/>
                </a:lnTo>
                <a:lnTo>
                  <a:pt x="113074" y="359445"/>
                </a:lnTo>
                <a:lnTo>
                  <a:pt x="108720" y="360558"/>
                </a:lnTo>
                <a:lnTo>
                  <a:pt x="104865" y="362252"/>
                </a:lnTo>
                <a:lnTo>
                  <a:pt x="98041" y="365721"/>
                </a:lnTo>
                <a:lnTo>
                  <a:pt x="91834" y="367264"/>
                </a:lnTo>
                <a:lnTo>
                  <a:pt x="87892" y="367675"/>
                </a:lnTo>
                <a:lnTo>
                  <a:pt x="83360" y="367949"/>
                </a:lnTo>
                <a:lnTo>
                  <a:pt x="78433" y="368132"/>
                </a:lnTo>
                <a:lnTo>
                  <a:pt x="74196" y="367302"/>
                </a:lnTo>
                <a:lnTo>
                  <a:pt x="70418" y="365795"/>
                </a:lnTo>
                <a:lnTo>
                  <a:pt x="62064" y="361085"/>
                </a:lnTo>
                <a:lnTo>
                  <a:pt x="58381" y="360440"/>
                </a:lnTo>
                <a:lnTo>
                  <a:pt x="51434" y="35992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0" name="SMARTPenAnnotation996"/>
          <p:cNvSpPr/>
          <p:nvPr/>
        </p:nvSpPr>
        <p:spPr>
          <a:xfrm>
            <a:off x="6092966" y="4436269"/>
            <a:ext cx="39230" cy="242888"/>
          </a:xfrm>
          <a:custGeom>
            <a:avLst/>
            <a:gdLst/>
            <a:ahLst/>
            <a:cxnLst/>
            <a:rect l="0" t="0" r="0" b="0"/>
            <a:pathLst>
              <a:path w="39230" h="291466">
                <a:moveTo>
                  <a:pt x="4938" y="0"/>
                </a:moveTo>
                <a:lnTo>
                  <a:pt x="388" y="0"/>
                </a:lnTo>
                <a:lnTo>
                  <a:pt x="0" y="953"/>
                </a:lnTo>
                <a:lnTo>
                  <a:pt x="694" y="2540"/>
                </a:lnTo>
                <a:lnTo>
                  <a:pt x="2109" y="4551"/>
                </a:lnTo>
                <a:lnTo>
                  <a:pt x="3052" y="7797"/>
                </a:lnTo>
                <a:lnTo>
                  <a:pt x="4100" y="16483"/>
                </a:lnTo>
                <a:lnTo>
                  <a:pt x="4566" y="24153"/>
                </a:lnTo>
                <a:lnTo>
                  <a:pt x="4773" y="32642"/>
                </a:lnTo>
                <a:lnTo>
                  <a:pt x="4937" y="111876"/>
                </a:lnTo>
                <a:lnTo>
                  <a:pt x="5890" y="120304"/>
                </a:lnTo>
                <a:lnTo>
                  <a:pt x="7478" y="128780"/>
                </a:lnTo>
                <a:lnTo>
                  <a:pt x="9489" y="137288"/>
                </a:lnTo>
                <a:lnTo>
                  <a:pt x="10830" y="144865"/>
                </a:lnTo>
                <a:lnTo>
                  <a:pt x="11724" y="151822"/>
                </a:lnTo>
                <a:lnTo>
                  <a:pt x="12320" y="158365"/>
                </a:lnTo>
                <a:lnTo>
                  <a:pt x="12717" y="165584"/>
                </a:lnTo>
                <a:lnTo>
                  <a:pt x="13158" y="181226"/>
                </a:lnTo>
                <a:lnTo>
                  <a:pt x="14228" y="188445"/>
                </a:lnTo>
                <a:lnTo>
                  <a:pt x="15894" y="195162"/>
                </a:lnTo>
                <a:lnTo>
                  <a:pt x="17957" y="201545"/>
                </a:lnTo>
                <a:lnTo>
                  <a:pt x="19333" y="208659"/>
                </a:lnTo>
                <a:lnTo>
                  <a:pt x="20250" y="216258"/>
                </a:lnTo>
                <a:lnTo>
                  <a:pt x="21268" y="230418"/>
                </a:lnTo>
                <a:lnTo>
                  <a:pt x="21722" y="239885"/>
                </a:lnTo>
                <a:lnTo>
                  <a:pt x="22795" y="244696"/>
                </a:lnTo>
                <a:lnTo>
                  <a:pt x="24462" y="249808"/>
                </a:lnTo>
                <a:lnTo>
                  <a:pt x="26527" y="255121"/>
                </a:lnTo>
                <a:lnTo>
                  <a:pt x="27903" y="259616"/>
                </a:lnTo>
                <a:lnTo>
                  <a:pt x="28821" y="263565"/>
                </a:lnTo>
                <a:lnTo>
                  <a:pt x="29840" y="270493"/>
                </a:lnTo>
                <a:lnTo>
                  <a:pt x="30293" y="276747"/>
                </a:lnTo>
                <a:lnTo>
                  <a:pt x="30549" y="285622"/>
                </a:lnTo>
                <a:lnTo>
                  <a:pt x="31537" y="287570"/>
                </a:lnTo>
                <a:lnTo>
                  <a:pt x="33149" y="288868"/>
                </a:lnTo>
                <a:lnTo>
                  <a:pt x="39229" y="29146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1" name="SMARTPenAnnotation997"/>
          <p:cNvSpPr/>
          <p:nvPr/>
        </p:nvSpPr>
        <p:spPr>
          <a:xfrm>
            <a:off x="5995035" y="4543428"/>
            <a:ext cx="274321" cy="50004"/>
          </a:xfrm>
          <a:custGeom>
            <a:avLst/>
            <a:gdLst/>
            <a:ahLst/>
            <a:cxnLst/>
            <a:rect l="0" t="0" r="0" b="0"/>
            <a:pathLst>
              <a:path w="274321" h="60005">
                <a:moveTo>
                  <a:pt x="0" y="60004"/>
                </a:moveTo>
                <a:lnTo>
                  <a:pt x="0" y="46985"/>
                </a:lnTo>
                <a:lnTo>
                  <a:pt x="953" y="45610"/>
                </a:lnTo>
                <a:lnTo>
                  <a:pt x="2541" y="44693"/>
                </a:lnTo>
                <a:lnTo>
                  <a:pt x="4552" y="44082"/>
                </a:lnTo>
                <a:lnTo>
                  <a:pt x="5892" y="42722"/>
                </a:lnTo>
                <a:lnTo>
                  <a:pt x="6786" y="40862"/>
                </a:lnTo>
                <a:lnTo>
                  <a:pt x="7382" y="38671"/>
                </a:lnTo>
                <a:lnTo>
                  <a:pt x="9684" y="36257"/>
                </a:lnTo>
                <a:lnTo>
                  <a:pt x="13124" y="33695"/>
                </a:lnTo>
                <a:lnTo>
                  <a:pt x="17322" y="31035"/>
                </a:lnTo>
                <a:lnTo>
                  <a:pt x="21073" y="28309"/>
                </a:lnTo>
                <a:lnTo>
                  <a:pt x="24527" y="25539"/>
                </a:lnTo>
                <a:lnTo>
                  <a:pt x="27781" y="22740"/>
                </a:lnTo>
                <a:lnTo>
                  <a:pt x="30903" y="20874"/>
                </a:lnTo>
                <a:lnTo>
                  <a:pt x="33937" y="19630"/>
                </a:lnTo>
                <a:lnTo>
                  <a:pt x="36913" y="18800"/>
                </a:lnTo>
                <a:lnTo>
                  <a:pt x="54753" y="13082"/>
                </a:lnTo>
                <a:lnTo>
                  <a:pt x="60314" y="11578"/>
                </a:lnTo>
                <a:lnTo>
                  <a:pt x="64975" y="10575"/>
                </a:lnTo>
                <a:lnTo>
                  <a:pt x="69034" y="9907"/>
                </a:lnTo>
                <a:lnTo>
                  <a:pt x="73645" y="8508"/>
                </a:lnTo>
                <a:lnTo>
                  <a:pt x="78625" y="6624"/>
                </a:lnTo>
                <a:lnTo>
                  <a:pt x="83849" y="4415"/>
                </a:lnTo>
                <a:lnTo>
                  <a:pt x="89237" y="2942"/>
                </a:lnTo>
                <a:lnTo>
                  <a:pt x="94734" y="1960"/>
                </a:lnTo>
                <a:lnTo>
                  <a:pt x="100304" y="1306"/>
                </a:lnTo>
                <a:lnTo>
                  <a:pt x="105922" y="869"/>
                </a:lnTo>
                <a:lnTo>
                  <a:pt x="111572" y="578"/>
                </a:lnTo>
                <a:lnTo>
                  <a:pt x="122930" y="255"/>
                </a:lnTo>
                <a:lnTo>
                  <a:pt x="169667" y="12"/>
                </a:lnTo>
                <a:lnTo>
                  <a:pt x="193959" y="0"/>
                </a:lnTo>
                <a:lnTo>
                  <a:pt x="199791" y="951"/>
                </a:lnTo>
                <a:lnTo>
                  <a:pt x="205584" y="2538"/>
                </a:lnTo>
                <a:lnTo>
                  <a:pt x="211351" y="4548"/>
                </a:lnTo>
                <a:lnTo>
                  <a:pt x="217101" y="5889"/>
                </a:lnTo>
                <a:lnTo>
                  <a:pt x="222839" y="6782"/>
                </a:lnTo>
                <a:lnTo>
                  <a:pt x="228570" y="7378"/>
                </a:lnTo>
                <a:lnTo>
                  <a:pt x="233343" y="7775"/>
                </a:lnTo>
                <a:lnTo>
                  <a:pt x="241186" y="8216"/>
                </a:lnTo>
                <a:lnTo>
                  <a:pt x="247846" y="8412"/>
                </a:lnTo>
                <a:lnTo>
                  <a:pt x="274320" y="856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2" name="SMARTPenAnnotation998"/>
          <p:cNvSpPr/>
          <p:nvPr/>
        </p:nvSpPr>
        <p:spPr>
          <a:xfrm>
            <a:off x="6346507" y="4393406"/>
            <a:ext cx="180024" cy="128585"/>
          </a:xfrm>
          <a:custGeom>
            <a:avLst/>
            <a:gdLst/>
            <a:ahLst/>
            <a:cxnLst/>
            <a:rect l="0" t="0" r="0" b="0"/>
            <a:pathLst>
              <a:path w="180024" h="154302">
                <a:moveTo>
                  <a:pt x="42863" y="0"/>
                </a:moveTo>
                <a:lnTo>
                  <a:pt x="42863" y="28620"/>
                </a:lnTo>
                <a:lnTo>
                  <a:pt x="41910" y="31462"/>
                </a:lnTo>
                <a:lnTo>
                  <a:pt x="40323" y="34310"/>
                </a:lnTo>
                <a:lnTo>
                  <a:pt x="38312" y="37161"/>
                </a:lnTo>
                <a:lnTo>
                  <a:pt x="36971" y="40966"/>
                </a:lnTo>
                <a:lnTo>
                  <a:pt x="36077" y="45408"/>
                </a:lnTo>
                <a:lnTo>
                  <a:pt x="35481" y="50275"/>
                </a:lnTo>
                <a:lnTo>
                  <a:pt x="34132" y="54472"/>
                </a:lnTo>
                <a:lnTo>
                  <a:pt x="32280" y="58222"/>
                </a:lnTo>
                <a:lnTo>
                  <a:pt x="30092" y="61675"/>
                </a:lnTo>
                <a:lnTo>
                  <a:pt x="28634" y="65882"/>
                </a:lnTo>
                <a:lnTo>
                  <a:pt x="27662" y="70591"/>
                </a:lnTo>
                <a:lnTo>
                  <a:pt x="27014" y="75636"/>
                </a:lnTo>
                <a:lnTo>
                  <a:pt x="26582" y="79951"/>
                </a:lnTo>
                <a:lnTo>
                  <a:pt x="26293" y="83781"/>
                </a:lnTo>
                <a:lnTo>
                  <a:pt x="26102" y="87287"/>
                </a:lnTo>
                <a:lnTo>
                  <a:pt x="25021" y="90576"/>
                </a:lnTo>
                <a:lnTo>
                  <a:pt x="23348" y="93721"/>
                </a:lnTo>
                <a:lnTo>
                  <a:pt x="21281" y="96771"/>
                </a:lnTo>
                <a:lnTo>
                  <a:pt x="19902" y="100709"/>
                </a:lnTo>
                <a:lnTo>
                  <a:pt x="18983" y="105240"/>
                </a:lnTo>
                <a:lnTo>
                  <a:pt x="18370" y="110165"/>
                </a:lnTo>
                <a:lnTo>
                  <a:pt x="17010" y="114401"/>
                </a:lnTo>
                <a:lnTo>
                  <a:pt x="15150" y="118178"/>
                </a:lnTo>
                <a:lnTo>
                  <a:pt x="12958" y="121647"/>
                </a:lnTo>
                <a:lnTo>
                  <a:pt x="11496" y="124913"/>
                </a:lnTo>
                <a:lnTo>
                  <a:pt x="10522" y="128043"/>
                </a:lnTo>
                <a:lnTo>
                  <a:pt x="9872" y="131082"/>
                </a:lnTo>
                <a:lnTo>
                  <a:pt x="8486" y="134060"/>
                </a:lnTo>
                <a:lnTo>
                  <a:pt x="6610" y="136999"/>
                </a:lnTo>
                <a:lnTo>
                  <a:pt x="4407" y="139910"/>
                </a:lnTo>
                <a:lnTo>
                  <a:pt x="2938" y="142804"/>
                </a:lnTo>
                <a:lnTo>
                  <a:pt x="1958" y="145685"/>
                </a:lnTo>
                <a:lnTo>
                  <a:pt x="3" y="154292"/>
                </a:lnTo>
                <a:lnTo>
                  <a:pt x="1" y="154301"/>
                </a:lnTo>
                <a:lnTo>
                  <a:pt x="0" y="149753"/>
                </a:lnTo>
                <a:lnTo>
                  <a:pt x="953" y="148413"/>
                </a:lnTo>
                <a:lnTo>
                  <a:pt x="2540" y="147519"/>
                </a:lnTo>
                <a:lnTo>
                  <a:pt x="4551" y="146924"/>
                </a:lnTo>
                <a:lnTo>
                  <a:pt x="9325" y="143722"/>
                </a:lnTo>
                <a:lnTo>
                  <a:pt x="14622" y="139124"/>
                </a:lnTo>
                <a:lnTo>
                  <a:pt x="20152" y="133906"/>
                </a:lnTo>
                <a:lnTo>
                  <a:pt x="28619" y="125612"/>
                </a:lnTo>
                <a:lnTo>
                  <a:pt x="32414" y="122794"/>
                </a:lnTo>
                <a:lnTo>
                  <a:pt x="36850" y="119963"/>
                </a:lnTo>
                <a:lnTo>
                  <a:pt x="41711" y="117123"/>
                </a:lnTo>
                <a:lnTo>
                  <a:pt x="45905" y="114277"/>
                </a:lnTo>
                <a:lnTo>
                  <a:pt x="49653" y="111427"/>
                </a:lnTo>
                <a:lnTo>
                  <a:pt x="53105" y="108575"/>
                </a:lnTo>
                <a:lnTo>
                  <a:pt x="56359" y="106673"/>
                </a:lnTo>
                <a:lnTo>
                  <a:pt x="59479" y="105406"/>
                </a:lnTo>
                <a:lnTo>
                  <a:pt x="62513" y="104561"/>
                </a:lnTo>
                <a:lnTo>
                  <a:pt x="66441" y="103997"/>
                </a:lnTo>
                <a:lnTo>
                  <a:pt x="70964" y="103622"/>
                </a:lnTo>
                <a:lnTo>
                  <a:pt x="80117" y="103204"/>
                </a:lnTo>
                <a:lnTo>
                  <a:pt x="87360" y="103019"/>
                </a:lnTo>
                <a:lnTo>
                  <a:pt x="131331" y="102871"/>
                </a:lnTo>
                <a:lnTo>
                  <a:pt x="134226" y="103824"/>
                </a:lnTo>
                <a:lnTo>
                  <a:pt x="137109" y="105411"/>
                </a:lnTo>
                <a:lnTo>
                  <a:pt x="139984" y="107422"/>
                </a:lnTo>
                <a:lnTo>
                  <a:pt x="142853" y="108762"/>
                </a:lnTo>
                <a:lnTo>
                  <a:pt x="145718" y="109655"/>
                </a:lnTo>
                <a:lnTo>
                  <a:pt x="148580" y="110251"/>
                </a:lnTo>
                <a:lnTo>
                  <a:pt x="151441" y="111601"/>
                </a:lnTo>
                <a:lnTo>
                  <a:pt x="154301" y="113453"/>
                </a:lnTo>
                <a:lnTo>
                  <a:pt x="157160" y="115640"/>
                </a:lnTo>
                <a:lnTo>
                  <a:pt x="160018" y="117099"/>
                </a:lnTo>
                <a:lnTo>
                  <a:pt x="162877" y="118071"/>
                </a:lnTo>
                <a:lnTo>
                  <a:pt x="165735" y="118719"/>
                </a:lnTo>
                <a:lnTo>
                  <a:pt x="167639" y="120104"/>
                </a:lnTo>
                <a:lnTo>
                  <a:pt x="168910" y="121979"/>
                </a:lnTo>
                <a:lnTo>
                  <a:pt x="169756" y="124182"/>
                </a:lnTo>
                <a:lnTo>
                  <a:pt x="171274" y="125651"/>
                </a:lnTo>
                <a:lnTo>
                  <a:pt x="173237" y="126630"/>
                </a:lnTo>
                <a:lnTo>
                  <a:pt x="180023" y="12858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3" name="SMARTPenAnnotation999"/>
          <p:cNvSpPr/>
          <p:nvPr/>
        </p:nvSpPr>
        <p:spPr>
          <a:xfrm>
            <a:off x="6492240" y="4407693"/>
            <a:ext cx="25718" cy="264320"/>
          </a:xfrm>
          <a:custGeom>
            <a:avLst/>
            <a:gdLst/>
            <a:ahLst/>
            <a:cxnLst/>
            <a:rect l="0" t="0" r="0" b="0"/>
            <a:pathLst>
              <a:path w="25718" h="317184">
                <a:moveTo>
                  <a:pt x="0" y="0"/>
                </a:moveTo>
                <a:lnTo>
                  <a:pt x="0" y="11932"/>
                </a:lnTo>
                <a:lnTo>
                  <a:pt x="952" y="14622"/>
                </a:lnTo>
                <a:lnTo>
                  <a:pt x="2540" y="17368"/>
                </a:lnTo>
                <a:lnTo>
                  <a:pt x="4551" y="20151"/>
                </a:lnTo>
                <a:lnTo>
                  <a:pt x="5891" y="23911"/>
                </a:lnTo>
                <a:lnTo>
                  <a:pt x="6785" y="28324"/>
                </a:lnTo>
                <a:lnTo>
                  <a:pt x="7381" y="33170"/>
                </a:lnTo>
                <a:lnTo>
                  <a:pt x="7778" y="38306"/>
                </a:lnTo>
                <a:lnTo>
                  <a:pt x="8043" y="43635"/>
                </a:lnTo>
                <a:lnTo>
                  <a:pt x="8415" y="57697"/>
                </a:lnTo>
                <a:lnTo>
                  <a:pt x="8568" y="111076"/>
                </a:lnTo>
                <a:lnTo>
                  <a:pt x="8572" y="206551"/>
                </a:lnTo>
                <a:lnTo>
                  <a:pt x="9525" y="211043"/>
                </a:lnTo>
                <a:lnTo>
                  <a:pt x="11112" y="215943"/>
                </a:lnTo>
                <a:lnTo>
                  <a:pt x="13123" y="221114"/>
                </a:lnTo>
                <a:lnTo>
                  <a:pt x="14464" y="226467"/>
                </a:lnTo>
                <a:lnTo>
                  <a:pt x="15357" y="231941"/>
                </a:lnTo>
                <a:lnTo>
                  <a:pt x="15953" y="237494"/>
                </a:lnTo>
                <a:lnTo>
                  <a:pt x="16351" y="243102"/>
                </a:lnTo>
                <a:lnTo>
                  <a:pt x="16615" y="248746"/>
                </a:lnTo>
                <a:lnTo>
                  <a:pt x="16909" y="260096"/>
                </a:lnTo>
                <a:lnTo>
                  <a:pt x="17135" y="293823"/>
                </a:lnTo>
                <a:lnTo>
                  <a:pt x="18091" y="296847"/>
                </a:lnTo>
                <a:lnTo>
                  <a:pt x="19681" y="299816"/>
                </a:lnTo>
                <a:lnTo>
                  <a:pt x="21693" y="302747"/>
                </a:lnTo>
                <a:lnTo>
                  <a:pt x="23035" y="305654"/>
                </a:lnTo>
                <a:lnTo>
                  <a:pt x="23928" y="308545"/>
                </a:lnTo>
                <a:lnTo>
                  <a:pt x="25717" y="31718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" name="SMARTPenAnnotation1000"/>
          <p:cNvSpPr/>
          <p:nvPr/>
        </p:nvSpPr>
        <p:spPr>
          <a:xfrm>
            <a:off x="6646546" y="4471988"/>
            <a:ext cx="120015" cy="164003"/>
          </a:xfrm>
          <a:custGeom>
            <a:avLst/>
            <a:gdLst/>
            <a:ahLst/>
            <a:cxnLst/>
            <a:rect l="0" t="0" r="0" b="0"/>
            <a:pathLst>
              <a:path w="120015" h="196804">
                <a:moveTo>
                  <a:pt x="17145" y="0"/>
                </a:moveTo>
                <a:lnTo>
                  <a:pt x="17145" y="11931"/>
                </a:lnTo>
                <a:lnTo>
                  <a:pt x="16192" y="15574"/>
                </a:lnTo>
                <a:lnTo>
                  <a:pt x="14605" y="19908"/>
                </a:lnTo>
                <a:lnTo>
                  <a:pt x="12594" y="24701"/>
                </a:lnTo>
                <a:lnTo>
                  <a:pt x="11253" y="28850"/>
                </a:lnTo>
                <a:lnTo>
                  <a:pt x="10359" y="32568"/>
                </a:lnTo>
                <a:lnTo>
                  <a:pt x="9764" y="35999"/>
                </a:lnTo>
                <a:lnTo>
                  <a:pt x="8414" y="40192"/>
                </a:lnTo>
                <a:lnTo>
                  <a:pt x="6562" y="44892"/>
                </a:lnTo>
                <a:lnTo>
                  <a:pt x="4374" y="49930"/>
                </a:lnTo>
                <a:lnTo>
                  <a:pt x="2916" y="54242"/>
                </a:lnTo>
                <a:lnTo>
                  <a:pt x="1944" y="58069"/>
                </a:lnTo>
                <a:lnTo>
                  <a:pt x="1296" y="61572"/>
                </a:lnTo>
                <a:lnTo>
                  <a:pt x="864" y="65813"/>
                </a:lnTo>
                <a:lnTo>
                  <a:pt x="576" y="70545"/>
                </a:lnTo>
                <a:lnTo>
                  <a:pt x="256" y="80883"/>
                </a:lnTo>
                <a:lnTo>
                  <a:pt x="9" y="113832"/>
                </a:lnTo>
                <a:lnTo>
                  <a:pt x="0" y="148224"/>
                </a:lnTo>
                <a:lnTo>
                  <a:pt x="953" y="151203"/>
                </a:lnTo>
                <a:lnTo>
                  <a:pt x="4551" y="157054"/>
                </a:lnTo>
                <a:lnTo>
                  <a:pt x="5891" y="160900"/>
                </a:lnTo>
                <a:lnTo>
                  <a:pt x="6785" y="165369"/>
                </a:lnTo>
                <a:lnTo>
                  <a:pt x="7381" y="170254"/>
                </a:lnTo>
                <a:lnTo>
                  <a:pt x="8730" y="173510"/>
                </a:lnTo>
                <a:lnTo>
                  <a:pt x="10583" y="175680"/>
                </a:lnTo>
                <a:lnTo>
                  <a:pt x="12770" y="177128"/>
                </a:lnTo>
                <a:lnTo>
                  <a:pt x="15181" y="179045"/>
                </a:lnTo>
                <a:lnTo>
                  <a:pt x="17741" y="181276"/>
                </a:lnTo>
                <a:lnTo>
                  <a:pt x="20399" y="183715"/>
                </a:lnTo>
                <a:lnTo>
                  <a:pt x="23124" y="185342"/>
                </a:lnTo>
                <a:lnTo>
                  <a:pt x="25894" y="186426"/>
                </a:lnTo>
                <a:lnTo>
                  <a:pt x="28693" y="187149"/>
                </a:lnTo>
                <a:lnTo>
                  <a:pt x="31510" y="187631"/>
                </a:lnTo>
                <a:lnTo>
                  <a:pt x="34342" y="187952"/>
                </a:lnTo>
                <a:lnTo>
                  <a:pt x="37182" y="188166"/>
                </a:lnTo>
                <a:lnTo>
                  <a:pt x="39075" y="189262"/>
                </a:lnTo>
                <a:lnTo>
                  <a:pt x="40338" y="190944"/>
                </a:lnTo>
                <a:lnTo>
                  <a:pt x="41180" y="193019"/>
                </a:lnTo>
                <a:lnTo>
                  <a:pt x="43645" y="194401"/>
                </a:lnTo>
                <a:lnTo>
                  <a:pt x="47194" y="195323"/>
                </a:lnTo>
                <a:lnTo>
                  <a:pt x="51465" y="195938"/>
                </a:lnTo>
                <a:lnTo>
                  <a:pt x="55265" y="196348"/>
                </a:lnTo>
                <a:lnTo>
                  <a:pt x="58751" y="196621"/>
                </a:lnTo>
                <a:lnTo>
                  <a:pt x="62026" y="196803"/>
                </a:lnTo>
                <a:lnTo>
                  <a:pt x="64211" y="195972"/>
                </a:lnTo>
                <a:lnTo>
                  <a:pt x="65667" y="194465"/>
                </a:lnTo>
                <a:lnTo>
                  <a:pt x="66638" y="192508"/>
                </a:lnTo>
                <a:lnTo>
                  <a:pt x="68238" y="191204"/>
                </a:lnTo>
                <a:lnTo>
                  <a:pt x="70256" y="190334"/>
                </a:lnTo>
                <a:lnTo>
                  <a:pt x="72555" y="189754"/>
                </a:lnTo>
                <a:lnTo>
                  <a:pt x="75040" y="188415"/>
                </a:lnTo>
                <a:lnTo>
                  <a:pt x="77649" y="186570"/>
                </a:lnTo>
                <a:lnTo>
                  <a:pt x="80341" y="184387"/>
                </a:lnTo>
                <a:lnTo>
                  <a:pt x="83088" y="182932"/>
                </a:lnTo>
                <a:lnTo>
                  <a:pt x="85872" y="181962"/>
                </a:lnTo>
                <a:lnTo>
                  <a:pt x="88680" y="181315"/>
                </a:lnTo>
                <a:lnTo>
                  <a:pt x="91505" y="179932"/>
                </a:lnTo>
                <a:lnTo>
                  <a:pt x="94341" y="178057"/>
                </a:lnTo>
                <a:lnTo>
                  <a:pt x="97184" y="175855"/>
                </a:lnTo>
                <a:lnTo>
                  <a:pt x="100032" y="174386"/>
                </a:lnTo>
                <a:lnTo>
                  <a:pt x="102883" y="173407"/>
                </a:lnTo>
                <a:lnTo>
                  <a:pt x="105735" y="172755"/>
                </a:lnTo>
                <a:lnTo>
                  <a:pt x="107638" y="171368"/>
                </a:lnTo>
                <a:lnTo>
                  <a:pt x="108906" y="169490"/>
                </a:lnTo>
                <a:lnTo>
                  <a:pt x="109751" y="167286"/>
                </a:lnTo>
                <a:lnTo>
                  <a:pt x="111268" y="165816"/>
                </a:lnTo>
                <a:lnTo>
                  <a:pt x="113231" y="164837"/>
                </a:lnTo>
                <a:lnTo>
                  <a:pt x="115492" y="164184"/>
                </a:lnTo>
                <a:lnTo>
                  <a:pt x="117000" y="162796"/>
                </a:lnTo>
                <a:lnTo>
                  <a:pt x="118005" y="160918"/>
                </a:lnTo>
                <a:lnTo>
                  <a:pt x="119121" y="156291"/>
                </a:lnTo>
                <a:lnTo>
                  <a:pt x="119618" y="151060"/>
                </a:lnTo>
                <a:lnTo>
                  <a:pt x="119936" y="145832"/>
                </a:lnTo>
                <a:lnTo>
                  <a:pt x="120014" y="10286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" name="SMARTPenAnnotation1001"/>
          <p:cNvSpPr/>
          <p:nvPr/>
        </p:nvSpPr>
        <p:spPr>
          <a:xfrm>
            <a:off x="6663691" y="4329112"/>
            <a:ext cx="8573" cy="21432"/>
          </a:xfrm>
          <a:custGeom>
            <a:avLst/>
            <a:gdLst/>
            <a:ahLst/>
            <a:cxnLst/>
            <a:rect l="0" t="0" r="0" b="0"/>
            <a:pathLst>
              <a:path w="8573" h="25718">
                <a:moveTo>
                  <a:pt x="8572" y="25717"/>
                </a:moveTo>
                <a:lnTo>
                  <a:pt x="8572" y="17498"/>
                </a:lnTo>
                <a:lnTo>
                  <a:pt x="7620" y="17380"/>
                </a:lnTo>
                <a:lnTo>
                  <a:pt x="6033" y="17301"/>
                </a:lnTo>
                <a:lnTo>
                  <a:pt x="352" y="17154"/>
                </a:lnTo>
                <a:lnTo>
                  <a:pt x="235" y="16198"/>
                </a:lnTo>
                <a:lnTo>
                  <a:pt x="156" y="14609"/>
                </a:lnTo>
                <a:lnTo>
                  <a:pt x="31" y="9765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6" name="SMARTPenAnnotation1002"/>
          <p:cNvSpPr/>
          <p:nvPr/>
        </p:nvSpPr>
        <p:spPr>
          <a:xfrm>
            <a:off x="5523548" y="4779195"/>
            <a:ext cx="1371601" cy="35694"/>
          </a:xfrm>
          <a:custGeom>
            <a:avLst/>
            <a:gdLst/>
            <a:ahLst/>
            <a:cxnLst/>
            <a:rect l="0" t="0" r="0" b="0"/>
            <a:pathLst>
              <a:path w="1371601" h="42833">
                <a:moveTo>
                  <a:pt x="0" y="34259"/>
                </a:moveTo>
                <a:lnTo>
                  <a:pt x="7381" y="34259"/>
                </a:lnTo>
                <a:lnTo>
                  <a:pt x="8730" y="33307"/>
                </a:lnTo>
                <a:lnTo>
                  <a:pt x="10583" y="31720"/>
                </a:lnTo>
                <a:lnTo>
                  <a:pt x="12770" y="29709"/>
                </a:lnTo>
                <a:lnTo>
                  <a:pt x="15181" y="28367"/>
                </a:lnTo>
                <a:lnTo>
                  <a:pt x="17741" y="27474"/>
                </a:lnTo>
                <a:lnTo>
                  <a:pt x="25894" y="26216"/>
                </a:lnTo>
                <a:lnTo>
                  <a:pt x="66268" y="25701"/>
                </a:lnTo>
                <a:lnTo>
                  <a:pt x="197310" y="25687"/>
                </a:lnTo>
                <a:lnTo>
                  <a:pt x="205835" y="24734"/>
                </a:lnTo>
                <a:lnTo>
                  <a:pt x="214376" y="23147"/>
                </a:lnTo>
                <a:lnTo>
                  <a:pt x="222927" y="21136"/>
                </a:lnTo>
                <a:lnTo>
                  <a:pt x="231486" y="19795"/>
                </a:lnTo>
                <a:lnTo>
                  <a:pt x="240049" y="18901"/>
                </a:lnTo>
                <a:lnTo>
                  <a:pt x="265753" y="17644"/>
                </a:lnTo>
                <a:lnTo>
                  <a:pt x="304589" y="17219"/>
                </a:lnTo>
                <a:lnTo>
                  <a:pt x="337687" y="17145"/>
                </a:lnTo>
                <a:lnTo>
                  <a:pt x="348949" y="16182"/>
                </a:lnTo>
                <a:lnTo>
                  <a:pt x="360269" y="14588"/>
                </a:lnTo>
                <a:lnTo>
                  <a:pt x="371624" y="12573"/>
                </a:lnTo>
                <a:lnTo>
                  <a:pt x="383004" y="11229"/>
                </a:lnTo>
                <a:lnTo>
                  <a:pt x="394401" y="10333"/>
                </a:lnTo>
                <a:lnTo>
                  <a:pt x="428645" y="9073"/>
                </a:lnTo>
                <a:lnTo>
                  <a:pt x="503992" y="8588"/>
                </a:lnTo>
                <a:lnTo>
                  <a:pt x="590234" y="8544"/>
                </a:lnTo>
                <a:lnTo>
                  <a:pt x="603992" y="7591"/>
                </a:lnTo>
                <a:lnTo>
                  <a:pt x="617926" y="6003"/>
                </a:lnTo>
                <a:lnTo>
                  <a:pt x="631979" y="3992"/>
                </a:lnTo>
                <a:lnTo>
                  <a:pt x="646109" y="2651"/>
                </a:lnTo>
                <a:lnTo>
                  <a:pt x="660292" y="1757"/>
                </a:lnTo>
                <a:lnTo>
                  <a:pt x="703007" y="499"/>
                </a:lnTo>
                <a:lnTo>
                  <a:pt x="802961" y="0"/>
                </a:lnTo>
                <a:lnTo>
                  <a:pt x="817248" y="942"/>
                </a:lnTo>
                <a:lnTo>
                  <a:pt x="831534" y="2523"/>
                </a:lnTo>
                <a:lnTo>
                  <a:pt x="845821" y="4529"/>
                </a:lnTo>
                <a:lnTo>
                  <a:pt x="859156" y="5867"/>
                </a:lnTo>
                <a:lnTo>
                  <a:pt x="871856" y="6758"/>
                </a:lnTo>
                <a:lnTo>
                  <a:pt x="910473" y="8013"/>
                </a:lnTo>
                <a:lnTo>
                  <a:pt x="1189497" y="8542"/>
                </a:lnTo>
                <a:lnTo>
                  <a:pt x="1198762" y="9495"/>
                </a:lnTo>
                <a:lnTo>
                  <a:pt x="1207797" y="11082"/>
                </a:lnTo>
                <a:lnTo>
                  <a:pt x="1216678" y="13093"/>
                </a:lnTo>
                <a:lnTo>
                  <a:pt x="1225456" y="14433"/>
                </a:lnTo>
                <a:lnTo>
                  <a:pt x="1234166" y="15327"/>
                </a:lnTo>
                <a:lnTo>
                  <a:pt x="1260076" y="16584"/>
                </a:lnTo>
                <a:lnTo>
                  <a:pt x="1276314" y="17832"/>
                </a:lnTo>
                <a:lnTo>
                  <a:pt x="1283311" y="19497"/>
                </a:lnTo>
                <a:lnTo>
                  <a:pt x="1289881" y="21560"/>
                </a:lnTo>
                <a:lnTo>
                  <a:pt x="1296165" y="22936"/>
                </a:lnTo>
                <a:lnTo>
                  <a:pt x="1302261" y="23853"/>
                </a:lnTo>
                <a:lnTo>
                  <a:pt x="1319940" y="25144"/>
                </a:lnTo>
                <a:lnTo>
                  <a:pt x="1342981" y="25579"/>
                </a:lnTo>
                <a:lnTo>
                  <a:pt x="1347758" y="26568"/>
                </a:lnTo>
                <a:lnTo>
                  <a:pt x="1351896" y="28179"/>
                </a:lnTo>
                <a:lnTo>
                  <a:pt x="1355606" y="30206"/>
                </a:lnTo>
                <a:lnTo>
                  <a:pt x="1359032" y="31557"/>
                </a:lnTo>
                <a:lnTo>
                  <a:pt x="1362269" y="32457"/>
                </a:lnTo>
                <a:lnTo>
                  <a:pt x="1369757" y="33903"/>
                </a:lnTo>
                <a:lnTo>
                  <a:pt x="1370371" y="34974"/>
                </a:lnTo>
                <a:lnTo>
                  <a:pt x="1370781" y="36641"/>
                </a:lnTo>
                <a:lnTo>
                  <a:pt x="1371600" y="4283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7" name="SMARTPenAnnotation1003"/>
          <p:cNvSpPr/>
          <p:nvPr/>
        </p:nvSpPr>
        <p:spPr>
          <a:xfrm>
            <a:off x="5797987" y="4886656"/>
            <a:ext cx="222767" cy="235413"/>
          </a:xfrm>
          <a:custGeom>
            <a:avLst/>
            <a:gdLst/>
            <a:ahLst/>
            <a:cxnLst/>
            <a:rect l="0" t="0" r="0" b="0"/>
            <a:pathLst>
              <a:path w="222767" h="282496">
                <a:moveTo>
                  <a:pt x="17026" y="68183"/>
                </a:moveTo>
                <a:lnTo>
                  <a:pt x="17026" y="47709"/>
                </a:lnTo>
                <a:lnTo>
                  <a:pt x="17979" y="45009"/>
                </a:lnTo>
                <a:lnTo>
                  <a:pt x="21577" y="39468"/>
                </a:lnTo>
                <a:lnTo>
                  <a:pt x="24822" y="36657"/>
                </a:lnTo>
                <a:lnTo>
                  <a:pt x="28891" y="33831"/>
                </a:lnTo>
                <a:lnTo>
                  <a:pt x="33509" y="30994"/>
                </a:lnTo>
                <a:lnTo>
                  <a:pt x="37539" y="28150"/>
                </a:lnTo>
                <a:lnTo>
                  <a:pt x="41179" y="25302"/>
                </a:lnTo>
                <a:lnTo>
                  <a:pt x="44558" y="22451"/>
                </a:lnTo>
                <a:lnTo>
                  <a:pt x="48716" y="19597"/>
                </a:lnTo>
                <a:lnTo>
                  <a:pt x="53393" y="16742"/>
                </a:lnTo>
                <a:lnTo>
                  <a:pt x="58416" y="13887"/>
                </a:lnTo>
                <a:lnTo>
                  <a:pt x="63669" y="11983"/>
                </a:lnTo>
                <a:lnTo>
                  <a:pt x="69076" y="10714"/>
                </a:lnTo>
                <a:lnTo>
                  <a:pt x="74586" y="9867"/>
                </a:lnTo>
                <a:lnTo>
                  <a:pt x="79212" y="8351"/>
                </a:lnTo>
                <a:lnTo>
                  <a:pt x="83248" y="6387"/>
                </a:lnTo>
                <a:lnTo>
                  <a:pt x="86892" y="4126"/>
                </a:lnTo>
                <a:lnTo>
                  <a:pt x="91226" y="2618"/>
                </a:lnTo>
                <a:lnTo>
                  <a:pt x="96020" y="1613"/>
                </a:lnTo>
                <a:lnTo>
                  <a:pt x="101121" y="942"/>
                </a:lnTo>
                <a:lnTo>
                  <a:pt x="105474" y="496"/>
                </a:lnTo>
                <a:lnTo>
                  <a:pt x="109330" y="198"/>
                </a:lnTo>
                <a:lnTo>
                  <a:pt x="112851" y="0"/>
                </a:lnTo>
                <a:lnTo>
                  <a:pt x="117105" y="820"/>
                </a:lnTo>
                <a:lnTo>
                  <a:pt x="121845" y="2319"/>
                </a:lnTo>
                <a:lnTo>
                  <a:pt x="126910" y="4271"/>
                </a:lnTo>
                <a:lnTo>
                  <a:pt x="131240" y="6525"/>
                </a:lnTo>
                <a:lnTo>
                  <a:pt x="135078" y="8980"/>
                </a:lnTo>
                <a:lnTo>
                  <a:pt x="141884" y="14248"/>
                </a:lnTo>
                <a:lnTo>
                  <a:pt x="148084" y="19764"/>
                </a:lnTo>
                <a:lnTo>
                  <a:pt x="154014" y="25391"/>
                </a:lnTo>
                <a:lnTo>
                  <a:pt x="170133" y="41315"/>
                </a:lnTo>
                <a:lnTo>
                  <a:pt x="173390" y="46461"/>
                </a:lnTo>
                <a:lnTo>
                  <a:pt x="175561" y="51796"/>
                </a:lnTo>
                <a:lnTo>
                  <a:pt x="177008" y="57259"/>
                </a:lnTo>
                <a:lnTo>
                  <a:pt x="177973" y="62805"/>
                </a:lnTo>
                <a:lnTo>
                  <a:pt x="178617" y="68408"/>
                </a:lnTo>
                <a:lnTo>
                  <a:pt x="179046" y="74048"/>
                </a:lnTo>
                <a:lnTo>
                  <a:pt x="179332" y="79713"/>
                </a:lnTo>
                <a:lnTo>
                  <a:pt x="179650" y="91087"/>
                </a:lnTo>
                <a:lnTo>
                  <a:pt x="179828" y="112752"/>
                </a:lnTo>
                <a:lnTo>
                  <a:pt x="177948" y="119803"/>
                </a:lnTo>
                <a:lnTo>
                  <a:pt x="174790" y="126408"/>
                </a:lnTo>
                <a:lnTo>
                  <a:pt x="170779" y="132717"/>
                </a:lnTo>
                <a:lnTo>
                  <a:pt x="167154" y="138828"/>
                </a:lnTo>
                <a:lnTo>
                  <a:pt x="163783" y="144807"/>
                </a:lnTo>
                <a:lnTo>
                  <a:pt x="160585" y="150698"/>
                </a:lnTo>
                <a:lnTo>
                  <a:pt x="157499" y="157483"/>
                </a:lnTo>
                <a:lnTo>
                  <a:pt x="154490" y="164864"/>
                </a:lnTo>
                <a:lnTo>
                  <a:pt x="151531" y="172642"/>
                </a:lnTo>
                <a:lnTo>
                  <a:pt x="148606" y="178780"/>
                </a:lnTo>
                <a:lnTo>
                  <a:pt x="145703" y="183824"/>
                </a:lnTo>
                <a:lnTo>
                  <a:pt x="142816" y="188140"/>
                </a:lnTo>
                <a:lnTo>
                  <a:pt x="138986" y="192921"/>
                </a:lnTo>
                <a:lnTo>
                  <a:pt x="134528" y="198014"/>
                </a:lnTo>
                <a:lnTo>
                  <a:pt x="125447" y="207801"/>
                </a:lnTo>
                <a:lnTo>
                  <a:pt x="118235" y="215325"/>
                </a:lnTo>
                <a:lnTo>
                  <a:pt x="114026" y="218665"/>
                </a:lnTo>
                <a:lnTo>
                  <a:pt x="109315" y="221844"/>
                </a:lnTo>
                <a:lnTo>
                  <a:pt x="104270" y="224916"/>
                </a:lnTo>
                <a:lnTo>
                  <a:pt x="99953" y="227917"/>
                </a:lnTo>
                <a:lnTo>
                  <a:pt x="96123" y="230870"/>
                </a:lnTo>
                <a:lnTo>
                  <a:pt x="92618" y="233790"/>
                </a:lnTo>
                <a:lnTo>
                  <a:pt x="88376" y="235738"/>
                </a:lnTo>
                <a:lnTo>
                  <a:pt x="83642" y="237036"/>
                </a:lnTo>
                <a:lnTo>
                  <a:pt x="78582" y="237902"/>
                </a:lnTo>
                <a:lnTo>
                  <a:pt x="73304" y="238478"/>
                </a:lnTo>
                <a:lnTo>
                  <a:pt x="67879" y="238864"/>
                </a:lnTo>
                <a:lnTo>
                  <a:pt x="57725" y="239291"/>
                </a:lnTo>
                <a:lnTo>
                  <a:pt x="50037" y="239481"/>
                </a:lnTo>
                <a:lnTo>
                  <a:pt x="35803" y="239588"/>
                </a:lnTo>
                <a:lnTo>
                  <a:pt x="31449" y="238650"/>
                </a:lnTo>
                <a:lnTo>
                  <a:pt x="27594" y="237073"/>
                </a:lnTo>
                <a:lnTo>
                  <a:pt x="20770" y="233732"/>
                </a:lnTo>
                <a:lnTo>
                  <a:pt x="14563" y="232248"/>
                </a:lnTo>
                <a:lnTo>
                  <a:pt x="12526" y="230899"/>
                </a:lnTo>
                <a:lnTo>
                  <a:pt x="11169" y="229048"/>
                </a:lnTo>
                <a:lnTo>
                  <a:pt x="10264" y="226861"/>
                </a:lnTo>
                <a:lnTo>
                  <a:pt x="4439" y="219233"/>
                </a:lnTo>
                <a:lnTo>
                  <a:pt x="2920" y="216508"/>
                </a:lnTo>
                <a:lnTo>
                  <a:pt x="481" y="207831"/>
                </a:lnTo>
                <a:lnTo>
                  <a:pt x="281" y="207001"/>
                </a:lnTo>
                <a:lnTo>
                  <a:pt x="0" y="201283"/>
                </a:lnTo>
                <a:lnTo>
                  <a:pt x="913" y="198827"/>
                </a:lnTo>
                <a:lnTo>
                  <a:pt x="4467" y="193556"/>
                </a:lnTo>
                <a:lnTo>
                  <a:pt x="6748" y="191770"/>
                </a:lnTo>
                <a:lnTo>
                  <a:pt x="9222" y="190579"/>
                </a:lnTo>
                <a:lnTo>
                  <a:pt x="11823" y="189786"/>
                </a:lnTo>
                <a:lnTo>
                  <a:pt x="17254" y="186363"/>
                </a:lnTo>
                <a:lnTo>
                  <a:pt x="20036" y="184117"/>
                </a:lnTo>
                <a:lnTo>
                  <a:pt x="22842" y="182620"/>
                </a:lnTo>
                <a:lnTo>
                  <a:pt x="28501" y="180956"/>
                </a:lnTo>
                <a:lnTo>
                  <a:pt x="32296" y="180513"/>
                </a:lnTo>
                <a:lnTo>
                  <a:pt x="36731" y="180217"/>
                </a:lnTo>
                <a:lnTo>
                  <a:pt x="45786" y="179888"/>
                </a:lnTo>
                <a:lnTo>
                  <a:pt x="52986" y="179742"/>
                </a:lnTo>
                <a:lnTo>
                  <a:pt x="57192" y="180655"/>
                </a:lnTo>
                <a:lnTo>
                  <a:pt x="61901" y="182217"/>
                </a:lnTo>
                <a:lnTo>
                  <a:pt x="66945" y="184211"/>
                </a:lnTo>
                <a:lnTo>
                  <a:pt x="72213" y="186492"/>
                </a:lnTo>
                <a:lnTo>
                  <a:pt x="83146" y="191567"/>
                </a:lnTo>
                <a:lnTo>
                  <a:pt x="100011" y="199779"/>
                </a:lnTo>
                <a:lnTo>
                  <a:pt x="104735" y="202586"/>
                </a:lnTo>
                <a:lnTo>
                  <a:pt x="108836" y="205410"/>
                </a:lnTo>
                <a:lnTo>
                  <a:pt x="112523" y="208245"/>
                </a:lnTo>
                <a:lnTo>
                  <a:pt x="116885" y="211087"/>
                </a:lnTo>
                <a:lnTo>
                  <a:pt x="121699" y="213935"/>
                </a:lnTo>
                <a:lnTo>
                  <a:pt x="126813" y="216786"/>
                </a:lnTo>
                <a:lnTo>
                  <a:pt x="131175" y="220591"/>
                </a:lnTo>
                <a:lnTo>
                  <a:pt x="135035" y="225033"/>
                </a:lnTo>
                <a:lnTo>
                  <a:pt x="138562" y="229900"/>
                </a:lnTo>
                <a:lnTo>
                  <a:pt x="142818" y="234097"/>
                </a:lnTo>
                <a:lnTo>
                  <a:pt x="147560" y="237847"/>
                </a:lnTo>
                <a:lnTo>
                  <a:pt x="152626" y="241300"/>
                </a:lnTo>
                <a:lnTo>
                  <a:pt x="156956" y="245507"/>
                </a:lnTo>
                <a:lnTo>
                  <a:pt x="160796" y="250216"/>
                </a:lnTo>
                <a:lnTo>
                  <a:pt x="164307" y="255261"/>
                </a:lnTo>
                <a:lnTo>
                  <a:pt x="168553" y="259576"/>
                </a:lnTo>
                <a:lnTo>
                  <a:pt x="173289" y="263406"/>
                </a:lnTo>
                <a:lnTo>
                  <a:pt x="185476" y="271845"/>
                </a:lnTo>
                <a:lnTo>
                  <a:pt x="192223" y="273000"/>
                </a:lnTo>
                <a:lnTo>
                  <a:pt x="196689" y="273307"/>
                </a:lnTo>
                <a:lnTo>
                  <a:pt x="200619" y="274465"/>
                </a:lnTo>
                <a:lnTo>
                  <a:pt x="207526" y="278291"/>
                </a:lnTo>
                <a:lnTo>
                  <a:pt x="213770" y="280627"/>
                </a:lnTo>
                <a:lnTo>
                  <a:pt x="222766" y="28249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8" name="SMARTPenAnnotation1004"/>
          <p:cNvSpPr/>
          <p:nvPr/>
        </p:nvSpPr>
        <p:spPr>
          <a:xfrm>
            <a:off x="6080760" y="4836613"/>
            <a:ext cx="231459" cy="327900"/>
          </a:xfrm>
          <a:custGeom>
            <a:avLst/>
            <a:gdLst/>
            <a:ahLst/>
            <a:cxnLst/>
            <a:rect l="0" t="0" r="0" b="0"/>
            <a:pathLst>
              <a:path w="231459" h="393480">
                <a:moveTo>
                  <a:pt x="231458" y="8219"/>
                </a:moveTo>
                <a:lnTo>
                  <a:pt x="226907" y="8219"/>
                </a:lnTo>
                <a:lnTo>
                  <a:pt x="225566" y="7267"/>
                </a:lnTo>
                <a:lnTo>
                  <a:pt x="224673" y="5680"/>
                </a:lnTo>
                <a:lnTo>
                  <a:pt x="224077" y="3669"/>
                </a:lnTo>
                <a:lnTo>
                  <a:pt x="222727" y="2328"/>
                </a:lnTo>
                <a:lnTo>
                  <a:pt x="220875" y="1435"/>
                </a:lnTo>
                <a:lnTo>
                  <a:pt x="216277" y="441"/>
                </a:lnTo>
                <a:lnTo>
                  <a:pt x="211058" y="0"/>
                </a:lnTo>
                <a:lnTo>
                  <a:pt x="208333" y="835"/>
                </a:lnTo>
                <a:lnTo>
                  <a:pt x="202765" y="4303"/>
                </a:lnTo>
                <a:lnTo>
                  <a:pt x="197116" y="6479"/>
                </a:lnTo>
                <a:lnTo>
                  <a:pt x="190477" y="7446"/>
                </a:lnTo>
                <a:lnTo>
                  <a:pt x="186040" y="7704"/>
                </a:lnTo>
                <a:lnTo>
                  <a:pt x="176983" y="7990"/>
                </a:lnTo>
                <a:lnTo>
                  <a:pt x="165576" y="8152"/>
                </a:lnTo>
                <a:lnTo>
                  <a:pt x="155822" y="8190"/>
                </a:lnTo>
                <a:lnTo>
                  <a:pt x="150554" y="9152"/>
                </a:lnTo>
                <a:lnTo>
                  <a:pt x="145137" y="10746"/>
                </a:lnTo>
                <a:lnTo>
                  <a:pt x="139621" y="12762"/>
                </a:lnTo>
                <a:lnTo>
                  <a:pt x="134038" y="14105"/>
                </a:lnTo>
                <a:lnTo>
                  <a:pt x="128411" y="15001"/>
                </a:lnTo>
                <a:lnTo>
                  <a:pt x="122756" y="15598"/>
                </a:lnTo>
                <a:lnTo>
                  <a:pt x="118032" y="15996"/>
                </a:lnTo>
                <a:lnTo>
                  <a:pt x="113931" y="16262"/>
                </a:lnTo>
                <a:lnTo>
                  <a:pt x="110244" y="16438"/>
                </a:lnTo>
                <a:lnTo>
                  <a:pt x="105881" y="17509"/>
                </a:lnTo>
                <a:lnTo>
                  <a:pt x="101067" y="19175"/>
                </a:lnTo>
                <a:lnTo>
                  <a:pt x="95954" y="21238"/>
                </a:lnTo>
                <a:lnTo>
                  <a:pt x="91592" y="22614"/>
                </a:lnTo>
                <a:lnTo>
                  <a:pt x="87731" y="23531"/>
                </a:lnTo>
                <a:lnTo>
                  <a:pt x="80902" y="24549"/>
                </a:lnTo>
                <a:lnTo>
                  <a:pt x="74692" y="25003"/>
                </a:lnTo>
                <a:lnTo>
                  <a:pt x="70750" y="26076"/>
                </a:lnTo>
                <a:lnTo>
                  <a:pt x="66216" y="27744"/>
                </a:lnTo>
                <a:lnTo>
                  <a:pt x="54356" y="32714"/>
                </a:lnTo>
                <a:lnTo>
                  <a:pt x="47750" y="38125"/>
                </a:lnTo>
                <a:lnTo>
                  <a:pt x="45168" y="39587"/>
                </a:lnTo>
                <a:lnTo>
                  <a:pt x="37937" y="41644"/>
                </a:lnTo>
                <a:lnTo>
                  <a:pt x="34771" y="42396"/>
                </a:lnTo>
                <a:lnTo>
                  <a:pt x="34333" y="49881"/>
                </a:lnTo>
                <a:lnTo>
                  <a:pt x="34303" y="55277"/>
                </a:lnTo>
                <a:lnTo>
                  <a:pt x="35251" y="57689"/>
                </a:lnTo>
                <a:lnTo>
                  <a:pt x="38845" y="62909"/>
                </a:lnTo>
                <a:lnTo>
                  <a:pt x="41077" y="70943"/>
                </a:lnTo>
                <a:lnTo>
                  <a:pt x="41673" y="75753"/>
                </a:lnTo>
                <a:lnTo>
                  <a:pt x="43022" y="79912"/>
                </a:lnTo>
                <a:lnTo>
                  <a:pt x="49472" y="91268"/>
                </a:lnTo>
                <a:lnTo>
                  <a:pt x="54690" y="101010"/>
                </a:lnTo>
                <a:lnTo>
                  <a:pt x="71473" y="134069"/>
                </a:lnTo>
                <a:lnTo>
                  <a:pt x="73366" y="140696"/>
                </a:lnTo>
                <a:lnTo>
                  <a:pt x="74628" y="147973"/>
                </a:lnTo>
                <a:lnTo>
                  <a:pt x="75470" y="155681"/>
                </a:lnTo>
                <a:lnTo>
                  <a:pt x="76031" y="162724"/>
                </a:lnTo>
                <a:lnTo>
                  <a:pt x="76405" y="169325"/>
                </a:lnTo>
                <a:lnTo>
                  <a:pt x="76821" y="180787"/>
                </a:lnTo>
                <a:lnTo>
                  <a:pt x="77005" y="189056"/>
                </a:lnTo>
                <a:lnTo>
                  <a:pt x="79627" y="198447"/>
                </a:lnTo>
                <a:lnTo>
                  <a:pt x="83015" y="208017"/>
                </a:lnTo>
                <a:lnTo>
                  <a:pt x="84922" y="218761"/>
                </a:lnTo>
                <a:lnTo>
                  <a:pt x="85716" y="230945"/>
                </a:lnTo>
                <a:lnTo>
                  <a:pt x="90274" y="231057"/>
                </a:lnTo>
                <a:lnTo>
                  <a:pt x="91615" y="230121"/>
                </a:lnTo>
                <a:lnTo>
                  <a:pt x="92510" y="228544"/>
                </a:lnTo>
                <a:lnTo>
                  <a:pt x="93106" y="226540"/>
                </a:lnTo>
                <a:lnTo>
                  <a:pt x="96308" y="221773"/>
                </a:lnTo>
                <a:lnTo>
                  <a:pt x="103467" y="213735"/>
                </a:lnTo>
                <a:lnTo>
                  <a:pt x="111620" y="205321"/>
                </a:lnTo>
                <a:lnTo>
                  <a:pt x="122908" y="193944"/>
                </a:lnTo>
                <a:lnTo>
                  <a:pt x="126707" y="192043"/>
                </a:lnTo>
                <a:lnTo>
                  <a:pt x="131144" y="190776"/>
                </a:lnTo>
                <a:lnTo>
                  <a:pt x="136007" y="189932"/>
                </a:lnTo>
                <a:lnTo>
                  <a:pt x="140201" y="188416"/>
                </a:lnTo>
                <a:lnTo>
                  <a:pt x="147402" y="184192"/>
                </a:lnTo>
                <a:lnTo>
                  <a:pt x="153777" y="179140"/>
                </a:lnTo>
                <a:lnTo>
                  <a:pt x="156811" y="176459"/>
                </a:lnTo>
                <a:lnTo>
                  <a:pt x="160738" y="174671"/>
                </a:lnTo>
                <a:lnTo>
                  <a:pt x="165262" y="173480"/>
                </a:lnTo>
                <a:lnTo>
                  <a:pt x="170182" y="172686"/>
                </a:lnTo>
                <a:lnTo>
                  <a:pt x="174415" y="172156"/>
                </a:lnTo>
                <a:lnTo>
                  <a:pt x="178189" y="171804"/>
                </a:lnTo>
                <a:lnTo>
                  <a:pt x="181658" y="171568"/>
                </a:lnTo>
                <a:lnTo>
                  <a:pt x="184923" y="172363"/>
                </a:lnTo>
                <a:lnTo>
                  <a:pt x="191091" y="175787"/>
                </a:lnTo>
                <a:lnTo>
                  <a:pt x="197007" y="180484"/>
                </a:lnTo>
                <a:lnTo>
                  <a:pt x="199918" y="183070"/>
                </a:lnTo>
                <a:lnTo>
                  <a:pt x="202812" y="184794"/>
                </a:lnTo>
                <a:lnTo>
                  <a:pt x="208566" y="186710"/>
                </a:lnTo>
                <a:lnTo>
                  <a:pt x="211434" y="189126"/>
                </a:lnTo>
                <a:lnTo>
                  <a:pt x="217162" y="196889"/>
                </a:lnTo>
                <a:lnTo>
                  <a:pt x="220342" y="204151"/>
                </a:lnTo>
                <a:lnTo>
                  <a:pt x="222708" y="211505"/>
                </a:lnTo>
                <a:lnTo>
                  <a:pt x="226934" y="221124"/>
                </a:lnTo>
                <a:lnTo>
                  <a:pt x="227489" y="227308"/>
                </a:lnTo>
                <a:lnTo>
                  <a:pt x="226907" y="234289"/>
                </a:lnTo>
                <a:lnTo>
                  <a:pt x="225567" y="241800"/>
                </a:lnTo>
                <a:lnTo>
                  <a:pt x="224673" y="248712"/>
                </a:lnTo>
                <a:lnTo>
                  <a:pt x="224077" y="255226"/>
                </a:lnTo>
                <a:lnTo>
                  <a:pt x="223680" y="261473"/>
                </a:lnTo>
                <a:lnTo>
                  <a:pt x="222463" y="268495"/>
                </a:lnTo>
                <a:lnTo>
                  <a:pt x="220699" y="276034"/>
                </a:lnTo>
                <a:lnTo>
                  <a:pt x="218570" y="283918"/>
                </a:lnTo>
                <a:lnTo>
                  <a:pt x="215246" y="291078"/>
                </a:lnTo>
                <a:lnTo>
                  <a:pt x="211125" y="297757"/>
                </a:lnTo>
                <a:lnTo>
                  <a:pt x="206473" y="304115"/>
                </a:lnTo>
                <a:lnTo>
                  <a:pt x="202419" y="310258"/>
                </a:lnTo>
                <a:lnTo>
                  <a:pt x="195374" y="322164"/>
                </a:lnTo>
                <a:lnTo>
                  <a:pt x="191210" y="328006"/>
                </a:lnTo>
                <a:lnTo>
                  <a:pt x="186528" y="333806"/>
                </a:lnTo>
                <a:lnTo>
                  <a:pt x="181502" y="339577"/>
                </a:lnTo>
                <a:lnTo>
                  <a:pt x="176247" y="344377"/>
                </a:lnTo>
                <a:lnTo>
                  <a:pt x="170838" y="348530"/>
                </a:lnTo>
                <a:lnTo>
                  <a:pt x="165327" y="352250"/>
                </a:lnTo>
                <a:lnTo>
                  <a:pt x="159748" y="355684"/>
                </a:lnTo>
                <a:lnTo>
                  <a:pt x="154124" y="358924"/>
                </a:lnTo>
                <a:lnTo>
                  <a:pt x="148470" y="362038"/>
                </a:lnTo>
                <a:lnTo>
                  <a:pt x="141842" y="365066"/>
                </a:lnTo>
                <a:lnTo>
                  <a:pt x="134567" y="368037"/>
                </a:lnTo>
                <a:lnTo>
                  <a:pt x="126859" y="370971"/>
                </a:lnTo>
                <a:lnTo>
                  <a:pt x="119815" y="373879"/>
                </a:lnTo>
                <a:lnTo>
                  <a:pt x="113215" y="376770"/>
                </a:lnTo>
                <a:lnTo>
                  <a:pt x="100801" y="382522"/>
                </a:lnTo>
                <a:lnTo>
                  <a:pt x="88933" y="388254"/>
                </a:lnTo>
                <a:lnTo>
                  <a:pt x="82149" y="390163"/>
                </a:lnTo>
                <a:lnTo>
                  <a:pt x="74769" y="391436"/>
                </a:lnTo>
                <a:lnTo>
                  <a:pt x="66991" y="392285"/>
                </a:lnTo>
                <a:lnTo>
                  <a:pt x="59901" y="392851"/>
                </a:lnTo>
                <a:lnTo>
                  <a:pt x="53269" y="393228"/>
                </a:lnTo>
                <a:lnTo>
                  <a:pt x="46942" y="393479"/>
                </a:lnTo>
                <a:lnTo>
                  <a:pt x="40820" y="392694"/>
                </a:lnTo>
                <a:lnTo>
                  <a:pt x="34833" y="391219"/>
                </a:lnTo>
                <a:lnTo>
                  <a:pt x="28938" y="389283"/>
                </a:lnTo>
                <a:lnTo>
                  <a:pt x="24055" y="387991"/>
                </a:lnTo>
                <a:lnTo>
                  <a:pt x="19846" y="387131"/>
                </a:lnTo>
                <a:lnTo>
                  <a:pt x="16089" y="386557"/>
                </a:lnTo>
                <a:lnTo>
                  <a:pt x="9373" y="383379"/>
                </a:lnTo>
                <a:lnTo>
                  <a:pt x="0" y="37683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Identify whether each function is odd, even, or neither.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en-US" dirty="0" smtClean="0"/>
              <a:t>5) f(x)=x</a:t>
            </a:r>
            <a:r>
              <a:rPr lang="en-US" baseline="30000" dirty="0" smtClean="0"/>
              <a:t>4</a:t>
            </a:r>
            <a:r>
              <a:rPr lang="en-US" dirty="0" smtClean="0"/>
              <a:t>+2x</a:t>
            </a:r>
            <a:r>
              <a:rPr lang="en-US" baseline="30000" dirty="0" smtClean="0"/>
              <a:t>2</a:t>
            </a:r>
            <a:r>
              <a:rPr lang="en-US" dirty="0" smtClean="0"/>
              <a:t>		</a:t>
            </a:r>
          </a:p>
          <a:p>
            <a:endParaRPr lang="en-US" dirty="0"/>
          </a:p>
        </p:txBody>
      </p:sp>
      <p:sp>
        <p:nvSpPr>
          <p:cNvPr id="133" name="SMARTPenAnnotation824"/>
          <p:cNvSpPr/>
          <p:nvPr/>
        </p:nvSpPr>
        <p:spPr>
          <a:xfrm>
            <a:off x="6046470" y="1493170"/>
            <a:ext cx="437198" cy="214063"/>
          </a:xfrm>
          <a:custGeom>
            <a:avLst/>
            <a:gdLst/>
            <a:ahLst/>
            <a:cxnLst/>
            <a:rect l="0" t="0" r="0" b="0"/>
            <a:pathLst>
              <a:path w="437198" h="256875">
                <a:moveTo>
                  <a:pt x="0" y="137008"/>
                </a:moveTo>
                <a:lnTo>
                  <a:pt x="0" y="144389"/>
                </a:lnTo>
                <a:lnTo>
                  <a:pt x="952" y="144786"/>
                </a:lnTo>
                <a:lnTo>
                  <a:pt x="4550" y="145227"/>
                </a:lnTo>
                <a:lnTo>
                  <a:pt x="6843" y="146298"/>
                </a:lnTo>
                <a:lnTo>
                  <a:pt x="14622" y="151402"/>
                </a:lnTo>
                <a:lnTo>
                  <a:pt x="20151" y="152930"/>
                </a:lnTo>
                <a:lnTo>
                  <a:pt x="31462" y="153912"/>
                </a:lnTo>
                <a:lnTo>
                  <a:pt x="37160" y="154046"/>
                </a:lnTo>
                <a:lnTo>
                  <a:pt x="40013" y="153129"/>
                </a:lnTo>
                <a:lnTo>
                  <a:pt x="45724" y="149571"/>
                </a:lnTo>
                <a:lnTo>
                  <a:pt x="53976" y="147354"/>
                </a:lnTo>
                <a:lnTo>
                  <a:pt x="58844" y="146763"/>
                </a:lnTo>
                <a:lnTo>
                  <a:pt x="63042" y="145416"/>
                </a:lnTo>
                <a:lnTo>
                  <a:pt x="74453" y="138970"/>
                </a:lnTo>
                <a:lnTo>
                  <a:pt x="84208" y="133753"/>
                </a:lnTo>
                <a:lnTo>
                  <a:pt x="100409" y="125460"/>
                </a:lnTo>
                <a:lnTo>
                  <a:pt x="105039" y="121690"/>
                </a:lnTo>
                <a:lnTo>
                  <a:pt x="109079" y="117271"/>
                </a:lnTo>
                <a:lnTo>
                  <a:pt x="112724" y="112420"/>
                </a:lnTo>
                <a:lnTo>
                  <a:pt x="119314" y="104490"/>
                </a:lnTo>
                <a:lnTo>
                  <a:pt x="126371" y="96838"/>
                </a:lnTo>
                <a:lnTo>
                  <a:pt x="135857" y="87087"/>
                </a:lnTo>
                <a:lnTo>
                  <a:pt x="140101" y="81820"/>
                </a:lnTo>
                <a:lnTo>
                  <a:pt x="143883" y="76404"/>
                </a:lnTo>
                <a:lnTo>
                  <a:pt x="147357" y="70887"/>
                </a:lnTo>
                <a:lnTo>
                  <a:pt x="150625" y="66258"/>
                </a:lnTo>
                <a:lnTo>
                  <a:pt x="156797" y="58573"/>
                </a:lnTo>
                <a:lnTo>
                  <a:pt x="160175" y="51983"/>
                </a:lnTo>
                <a:lnTo>
                  <a:pt x="162628" y="44927"/>
                </a:lnTo>
                <a:lnTo>
                  <a:pt x="164617" y="40378"/>
                </a:lnTo>
                <a:lnTo>
                  <a:pt x="166894" y="35441"/>
                </a:lnTo>
                <a:lnTo>
                  <a:pt x="167460" y="31196"/>
                </a:lnTo>
                <a:lnTo>
                  <a:pt x="166885" y="27414"/>
                </a:lnTo>
                <a:lnTo>
                  <a:pt x="164659" y="20672"/>
                </a:lnTo>
                <a:lnTo>
                  <a:pt x="163669" y="14501"/>
                </a:lnTo>
                <a:lnTo>
                  <a:pt x="162453" y="11521"/>
                </a:lnTo>
                <a:lnTo>
                  <a:pt x="158561" y="5671"/>
                </a:lnTo>
                <a:lnTo>
                  <a:pt x="156190" y="3730"/>
                </a:lnTo>
                <a:lnTo>
                  <a:pt x="153656" y="2436"/>
                </a:lnTo>
                <a:lnTo>
                  <a:pt x="148301" y="998"/>
                </a:lnTo>
                <a:lnTo>
                  <a:pt x="138979" y="189"/>
                </a:lnTo>
                <a:lnTo>
                  <a:pt x="129713" y="0"/>
                </a:lnTo>
                <a:lnTo>
                  <a:pt x="119245" y="2455"/>
                </a:lnTo>
                <a:lnTo>
                  <a:pt x="108243" y="6722"/>
                </a:lnTo>
                <a:lnTo>
                  <a:pt x="97003" y="11793"/>
                </a:lnTo>
                <a:lnTo>
                  <a:pt x="92291" y="15431"/>
                </a:lnTo>
                <a:lnTo>
                  <a:pt x="88197" y="19762"/>
                </a:lnTo>
                <a:lnTo>
                  <a:pt x="84515" y="24554"/>
                </a:lnTo>
                <a:lnTo>
                  <a:pt x="75345" y="32418"/>
                </a:lnTo>
                <a:lnTo>
                  <a:pt x="70232" y="35849"/>
                </a:lnTo>
                <a:lnTo>
                  <a:pt x="65871" y="40041"/>
                </a:lnTo>
                <a:lnTo>
                  <a:pt x="62011" y="44741"/>
                </a:lnTo>
                <a:lnTo>
                  <a:pt x="58486" y="49779"/>
                </a:lnTo>
                <a:lnTo>
                  <a:pt x="55183" y="54091"/>
                </a:lnTo>
                <a:lnTo>
                  <a:pt x="48973" y="61421"/>
                </a:lnTo>
                <a:lnTo>
                  <a:pt x="45984" y="66614"/>
                </a:lnTo>
                <a:lnTo>
                  <a:pt x="43038" y="72934"/>
                </a:lnTo>
                <a:lnTo>
                  <a:pt x="40122" y="80004"/>
                </a:lnTo>
                <a:lnTo>
                  <a:pt x="37225" y="86623"/>
                </a:lnTo>
                <a:lnTo>
                  <a:pt x="31467" y="99057"/>
                </a:lnTo>
                <a:lnTo>
                  <a:pt x="29550" y="105040"/>
                </a:lnTo>
                <a:lnTo>
                  <a:pt x="28272" y="110934"/>
                </a:lnTo>
                <a:lnTo>
                  <a:pt x="27421" y="116768"/>
                </a:lnTo>
                <a:lnTo>
                  <a:pt x="26853" y="122562"/>
                </a:lnTo>
                <a:lnTo>
                  <a:pt x="26474" y="128330"/>
                </a:lnTo>
                <a:lnTo>
                  <a:pt x="26222" y="134080"/>
                </a:lnTo>
                <a:lnTo>
                  <a:pt x="25941" y="145549"/>
                </a:lnTo>
                <a:lnTo>
                  <a:pt x="25867" y="151275"/>
                </a:lnTo>
                <a:lnTo>
                  <a:pt x="26769" y="157949"/>
                </a:lnTo>
                <a:lnTo>
                  <a:pt x="28324" y="165256"/>
                </a:lnTo>
                <a:lnTo>
                  <a:pt x="30312" y="172985"/>
                </a:lnTo>
                <a:lnTo>
                  <a:pt x="32591" y="179090"/>
                </a:lnTo>
                <a:lnTo>
                  <a:pt x="35062" y="184113"/>
                </a:lnTo>
                <a:lnTo>
                  <a:pt x="37662" y="188414"/>
                </a:lnTo>
                <a:lnTo>
                  <a:pt x="39396" y="193186"/>
                </a:lnTo>
                <a:lnTo>
                  <a:pt x="40551" y="198273"/>
                </a:lnTo>
                <a:lnTo>
                  <a:pt x="41321" y="203568"/>
                </a:lnTo>
                <a:lnTo>
                  <a:pt x="43740" y="208052"/>
                </a:lnTo>
                <a:lnTo>
                  <a:pt x="51507" y="215573"/>
                </a:lnTo>
                <a:lnTo>
                  <a:pt x="58770" y="222091"/>
                </a:lnTo>
                <a:lnTo>
                  <a:pt x="65172" y="228163"/>
                </a:lnTo>
                <a:lnTo>
                  <a:pt x="88561" y="251297"/>
                </a:lnTo>
                <a:lnTo>
                  <a:pt x="91425" y="253206"/>
                </a:lnTo>
                <a:lnTo>
                  <a:pt x="97149" y="255326"/>
                </a:lnTo>
                <a:lnTo>
                  <a:pt x="108583" y="256688"/>
                </a:lnTo>
                <a:lnTo>
                  <a:pt x="114299" y="256874"/>
                </a:lnTo>
                <a:lnTo>
                  <a:pt x="117157" y="255971"/>
                </a:lnTo>
                <a:lnTo>
                  <a:pt x="122872" y="252428"/>
                </a:lnTo>
                <a:lnTo>
                  <a:pt x="131127" y="245138"/>
                </a:lnTo>
                <a:lnTo>
                  <a:pt x="143945" y="232864"/>
                </a:lnTo>
                <a:lnTo>
                  <a:pt x="150653" y="225331"/>
                </a:lnTo>
                <a:lnTo>
                  <a:pt x="153775" y="220655"/>
                </a:lnTo>
                <a:lnTo>
                  <a:pt x="156809" y="215632"/>
                </a:lnTo>
                <a:lnTo>
                  <a:pt x="160737" y="210379"/>
                </a:lnTo>
                <a:lnTo>
                  <a:pt x="165260" y="204972"/>
                </a:lnTo>
                <a:lnTo>
                  <a:pt x="170181" y="199463"/>
                </a:lnTo>
                <a:lnTo>
                  <a:pt x="174414" y="193884"/>
                </a:lnTo>
                <a:lnTo>
                  <a:pt x="178188" y="188260"/>
                </a:lnTo>
                <a:lnTo>
                  <a:pt x="181657" y="182606"/>
                </a:lnTo>
                <a:lnTo>
                  <a:pt x="184922" y="176932"/>
                </a:lnTo>
                <a:lnTo>
                  <a:pt x="191090" y="165547"/>
                </a:lnTo>
                <a:lnTo>
                  <a:pt x="205692" y="137003"/>
                </a:lnTo>
                <a:lnTo>
                  <a:pt x="217160" y="114147"/>
                </a:lnTo>
                <a:lnTo>
                  <a:pt x="219068" y="108432"/>
                </a:lnTo>
                <a:lnTo>
                  <a:pt x="220341" y="102718"/>
                </a:lnTo>
                <a:lnTo>
                  <a:pt x="221189" y="97003"/>
                </a:lnTo>
                <a:lnTo>
                  <a:pt x="221754" y="92240"/>
                </a:lnTo>
                <a:lnTo>
                  <a:pt x="222382" y="84409"/>
                </a:lnTo>
                <a:lnTo>
                  <a:pt x="223502" y="80987"/>
                </a:lnTo>
                <a:lnTo>
                  <a:pt x="227286" y="74645"/>
                </a:lnTo>
                <a:lnTo>
                  <a:pt x="229604" y="68651"/>
                </a:lnTo>
                <a:lnTo>
                  <a:pt x="231349" y="60370"/>
                </a:lnTo>
                <a:lnTo>
                  <a:pt x="238828" y="59901"/>
                </a:lnTo>
                <a:lnTo>
                  <a:pt x="244225" y="64420"/>
                </a:lnTo>
                <a:lnTo>
                  <a:pt x="251856" y="71791"/>
                </a:lnTo>
                <a:lnTo>
                  <a:pt x="253629" y="74480"/>
                </a:lnTo>
                <a:lnTo>
                  <a:pt x="255599" y="80008"/>
                </a:lnTo>
                <a:lnTo>
                  <a:pt x="257076" y="83768"/>
                </a:lnTo>
                <a:lnTo>
                  <a:pt x="259014" y="88180"/>
                </a:lnTo>
                <a:lnTo>
                  <a:pt x="261258" y="93026"/>
                </a:lnTo>
                <a:lnTo>
                  <a:pt x="266292" y="100950"/>
                </a:lnTo>
                <a:lnTo>
                  <a:pt x="271704" y="108600"/>
                </a:lnTo>
                <a:lnTo>
                  <a:pt x="274481" y="113307"/>
                </a:lnTo>
                <a:lnTo>
                  <a:pt x="277285" y="118350"/>
                </a:lnTo>
                <a:lnTo>
                  <a:pt x="282940" y="129033"/>
                </a:lnTo>
                <a:lnTo>
                  <a:pt x="311468" y="185596"/>
                </a:lnTo>
                <a:lnTo>
                  <a:pt x="314325" y="190355"/>
                </a:lnTo>
                <a:lnTo>
                  <a:pt x="320040" y="198183"/>
                </a:lnTo>
                <a:lnTo>
                  <a:pt x="325755" y="204837"/>
                </a:lnTo>
                <a:lnTo>
                  <a:pt x="331470" y="210969"/>
                </a:lnTo>
                <a:lnTo>
                  <a:pt x="342900" y="222667"/>
                </a:lnTo>
                <a:lnTo>
                  <a:pt x="345757" y="225547"/>
                </a:lnTo>
                <a:lnTo>
                  <a:pt x="348615" y="227466"/>
                </a:lnTo>
                <a:lnTo>
                  <a:pt x="354330" y="229599"/>
                </a:lnTo>
                <a:lnTo>
                  <a:pt x="356234" y="231121"/>
                </a:lnTo>
                <a:lnTo>
                  <a:pt x="357505" y="233087"/>
                </a:lnTo>
                <a:lnTo>
                  <a:pt x="358351" y="235351"/>
                </a:lnTo>
                <a:lnTo>
                  <a:pt x="359868" y="236860"/>
                </a:lnTo>
                <a:lnTo>
                  <a:pt x="361832" y="237866"/>
                </a:lnTo>
                <a:lnTo>
                  <a:pt x="364094" y="238537"/>
                </a:lnTo>
                <a:lnTo>
                  <a:pt x="365602" y="238031"/>
                </a:lnTo>
                <a:lnTo>
                  <a:pt x="366607" y="236742"/>
                </a:lnTo>
                <a:lnTo>
                  <a:pt x="367276" y="234930"/>
                </a:lnTo>
                <a:lnTo>
                  <a:pt x="368220" y="227829"/>
                </a:lnTo>
                <a:lnTo>
                  <a:pt x="369305" y="225178"/>
                </a:lnTo>
                <a:lnTo>
                  <a:pt x="373050" y="219692"/>
                </a:lnTo>
                <a:lnTo>
                  <a:pt x="374430" y="215943"/>
                </a:lnTo>
                <a:lnTo>
                  <a:pt x="375350" y="211539"/>
                </a:lnTo>
                <a:lnTo>
                  <a:pt x="375963" y="206698"/>
                </a:lnTo>
                <a:lnTo>
                  <a:pt x="377325" y="201565"/>
                </a:lnTo>
                <a:lnTo>
                  <a:pt x="379185" y="196239"/>
                </a:lnTo>
                <a:lnTo>
                  <a:pt x="381377" y="190783"/>
                </a:lnTo>
                <a:lnTo>
                  <a:pt x="382839" y="185240"/>
                </a:lnTo>
                <a:lnTo>
                  <a:pt x="383813" y="179640"/>
                </a:lnTo>
                <a:lnTo>
                  <a:pt x="384463" y="174002"/>
                </a:lnTo>
                <a:lnTo>
                  <a:pt x="385849" y="167386"/>
                </a:lnTo>
                <a:lnTo>
                  <a:pt x="387725" y="160117"/>
                </a:lnTo>
                <a:lnTo>
                  <a:pt x="389928" y="152414"/>
                </a:lnTo>
                <a:lnTo>
                  <a:pt x="391397" y="144421"/>
                </a:lnTo>
                <a:lnTo>
                  <a:pt x="392376" y="136235"/>
                </a:lnTo>
                <a:lnTo>
                  <a:pt x="393029" y="127920"/>
                </a:lnTo>
                <a:lnTo>
                  <a:pt x="394417" y="120472"/>
                </a:lnTo>
                <a:lnTo>
                  <a:pt x="396294" y="113602"/>
                </a:lnTo>
                <a:lnTo>
                  <a:pt x="398499" y="107116"/>
                </a:lnTo>
                <a:lnTo>
                  <a:pt x="399968" y="100888"/>
                </a:lnTo>
                <a:lnTo>
                  <a:pt x="400948" y="94830"/>
                </a:lnTo>
                <a:lnTo>
                  <a:pt x="401601" y="88887"/>
                </a:lnTo>
                <a:lnTo>
                  <a:pt x="402989" y="83972"/>
                </a:lnTo>
                <a:lnTo>
                  <a:pt x="407071" y="75972"/>
                </a:lnTo>
                <a:lnTo>
                  <a:pt x="409493" y="71552"/>
                </a:lnTo>
                <a:lnTo>
                  <a:pt x="418473" y="54329"/>
                </a:lnTo>
                <a:lnTo>
                  <a:pt x="419350" y="50097"/>
                </a:lnTo>
                <a:lnTo>
                  <a:pt x="419584" y="47635"/>
                </a:lnTo>
                <a:lnTo>
                  <a:pt x="420693" y="45041"/>
                </a:lnTo>
                <a:lnTo>
                  <a:pt x="425851" y="37792"/>
                </a:lnTo>
                <a:lnTo>
                  <a:pt x="428259" y="34619"/>
                </a:lnTo>
                <a:lnTo>
                  <a:pt x="437197" y="3413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SMARTPenAnnotation825"/>
          <p:cNvSpPr/>
          <p:nvPr/>
        </p:nvSpPr>
        <p:spPr>
          <a:xfrm>
            <a:off x="6526531" y="1507780"/>
            <a:ext cx="685801" cy="178021"/>
          </a:xfrm>
          <a:custGeom>
            <a:avLst/>
            <a:gdLst/>
            <a:ahLst/>
            <a:cxnLst/>
            <a:rect l="0" t="0" r="0" b="0"/>
            <a:pathLst>
              <a:path w="685801" h="213625">
                <a:moveTo>
                  <a:pt x="0" y="119477"/>
                </a:moveTo>
                <a:lnTo>
                  <a:pt x="7381" y="126858"/>
                </a:lnTo>
                <a:lnTo>
                  <a:pt x="10583" y="127520"/>
                </a:lnTo>
                <a:lnTo>
                  <a:pt x="20399" y="127945"/>
                </a:lnTo>
                <a:lnTo>
                  <a:pt x="23125" y="127027"/>
                </a:lnTo>
                <a:lnTo>
                  <a:pt x="31510" y="122137"/>
                </a:lnTo>
                <a:lnTo>
                  <a:pt x="37182" y="120659"/>
                </a:lnTo>
                <a:lnTo>
                  <a:pt x="45730" y="119828"/>
                </a:lnTo>
                <a:lnTo>
                  <a:pt x="48584" y="117806"/>
                </a:lnTo>
                <a:lnTo>
                  <a:pt x="51439" y="114553"/>
                </a:lnTo>
                <a:lnTo>
                  <a:pt x="54295" y="110479"/>
                </a:lnTo>
                <a:lnTo>
                  <a:pt x="58104" y="106811"/>
                </a:lnTo>
                <a:lnTo>
                  <a:pt x="67417" y="100195"/>
                </a:lnTo>
                <a:lnTo>
                  <a:pt x="75365" y="94080"/>
                </a:lnTo>
                <a:lnTo>
                  <a:pt x="78818" y="91116"/>
                </a:lnTo>
                <a:lnTo>
                  <a:pt x="83025" y="87234"/>
                </a:lnTo>
                <a:lnTo>
                  <a:pt x="92780" y="77842"/>
                </a:lnTo>
                <a:lnTo>
                  <a:pt x="96143" y="73623"/>
                </a:lnTo>
                <a:lnTo>
                  <a:pt x="98385" y="69858"/>
                </a:lnTo>
                <a:lnTo>
                  <a:pt x="99880" y="66395"/>
                </a:lnTo>
                <a:lnTo>
                  <a:pt x="104081" y="60008"/>
                </a:lnTo>
                <a:lnTo>
                  <a:pt x="109123" y="53994"/>
                </a:lnTo>
                <a:lnTo>
                  <a:pt x="114539" y="48146"/>
                </a:lnTo>
                <a:lnTo>
                  <a:pt x="116364" y="44300"/>
                </a:lnTo>
                <a:lnTo>
                  <a:pt x="117581" y="39832"/>
                </a:lnTo>
                <a:lnTo>
                  <a:pt x="118393" y="34948"/>
                </a:lnTo>
                <a:lnTo>
                  <a:pt x="119886" y="30739"/>
                </a:lnTo>
                <a:lnTo>
                  <a:pt x="121833" y="26981"/>
                </a:lnTo>
                <a:lnTo>
                  <a:pt x="124084" y="23523"/>
                </a:lnTo>
                <a:lnTo>
                  <a:pt x="126586" y="17141"/>
                </a:lnTo>
                <a:lnTo>
                  <a:pt x="127253" y="14105"/>
                </a:lnTo>
                <a:lnTo>
                  <a:pt x="126746" y="12082"/>
                </a:lnTo>
                <a:lnTo>
                  <a:pt x="125454" y="10733"/>
                </a:lnTo>
                <a:lnTo>
                  <a:pt x="123641" y="9833"/>
                </a:lnTo>
                <a:lnTo>
                  <a:pt x="122433" y="8281"/>
                </a:lnTo>
                <a:lnTo>
                  <a:pt x="121626" y="6294"/>
                </a:lnTo>
                <a:lnTo>
                  <a:pt x="121089" y="4017"/>
                </a:lnTo>
                <a:lnTo>
                  <a:pt x="119779" y="3451"/>
                </a:lnTo>
                <a:lnTo>
                  <a:pt x="117952" y="4026"/>
                </a:lnTo>
                <a:lnTo>
                  <a:pt x="115782" y="5362"/>
                </a:lnTo>
                <a:lnTo>
                  <a:pt x="110831" y="6847"/>
                </a:lnTo>
                <a:lnTo>
                  <a:pt x="108177" y="7243"/>
                </a:lnTo>
                <a:lnTo>
                  <a:pt x="102688" y="10223"/>
                </a:lnTo>
                <a:lnTo>
                  <a:pt x="97075" y="14722"/>
                </a:lnTo>
                <a:lnTo>
                  <a:pt x="91404" y="19897"/>
                </a:lnTo>
                <a:lnTo>
                  <a:pt x="88558" y="23563"/>
                </a:lnTo>
                <a:lnTo>
                  <a:pt x="85709" y="27912"/>
                </a:lnTo>
                <a:lnTo>
                  <a:pt x="82857" y="32716"/>
                </a:lnTo>
                <a:lnTo>
                  <a:pt x="79050" y="37824"/>
                </a:lnTo>
                <a:lnTo>
                  <a:pt x="74608" y="43134"/>
                </a:lnTo>
                <a:lnTo>
                  <a:pt x="69741" y="48579"/>
                </a:lnTo>
                <a:lnTo>
                  <a:pt x="65544" y="55067"/>
                </a:lnTo>
                <a:lnTo>
                  <a:pt x="61793" y="62249"/>
                </a:lnTo>
                <a:lnTo>
                  <a:pt x="58340" y="69895"/>
                </a:lnTo>
                <a:lnTo>
                  <a:pt x="55086" y="77850"/>
                </a:lnTo>
                <a:lnTo>
                  <a:pt x="51964" y="86011"/>
                </a:lnTo>
                <a:lnTo>
                  <a:pt x="48930" y="94309"/>
                </a:lnTo>
                <a:lnTo>
                  <a:pt x="46907" y="102698"/>
                </a:lnTo>
                <a:lnTo>
                  <a:pt x="45559" y="111149"/>
                </a:lnTo>
                <a:lnTo>
                  <a:pt x="44661" y="119640"/>
                </a:lnTo>
                <a:lnTo>
                  <a:pt x="43109" y="127206"/>
                </a:lnTo>
                <a:lnTo>
                  <a:pt x="41121" y="134154"/>
                </a:lnTo>
                <a:lnTo>
                  <a:pt x="38844" y="140692"/>
                </a:lnTo>
                <a:lnTo>
                  <a:pt x="38279" y="147908"/>
                </a:lnTo>
                <a:lnTo>
                  <a:pt x="38853" y="155576"/>
                </a:lnTo>
                <a:lnTo>
                  <a:pt x="40190" y="163546"/>
                </a:lnTo>
                <a:lnTo>
                  <a:pt x="41080" y="169811"/>
                </a:lnTo>
                <a:lnTo>
                  <a:pt x="41674" y="174941"/>
                </a:lnTo>
                <a:lnTo>
                  <a:pt x="42070" y="179313"/>
                </a:lnTo>
                <a:lnTo>
                  <a:pt x="43287" y="183180"/>
                </a:lnTo>
                <a:lnTo>
                  <a:pt x="45050" y="186711"/>
                </a:lnTo>
                <a:lnTo>
                  <a:pt x="47178" y="190017"/>
                </a:lnTo>
                <a:lnTo>
                  <a:pt x="54623" y="196231"/>
                </a:lnTo>
                <a:lnTo>
                  <a:pt x="63329" y="202167"/>
                </a:lnTo>
                <a:lnTo>
                  <a:pt x="70374" y="207981"/>
                </a:lnTo>
                <a:lnTo>
                  <a:pt x="76680" y="211200"/>
                </a:lnTo>
                <a:lnTo>
                  <a:pt x="83609" y="212630"/>
                </a:lnTo>
                <a:lnTo>
                  <a:pt x="103580" y="213549"/>
                </a:lnTo>
                <a:lnTo>
                  <a:pt x="109059" y="213624"/>
                </a:lnTo>
                <a:lnTo>
                  <a:pt x="130421" y="209179"/>
                </a:lnTo>
                <a:lnTo>
                  <a:pt x="138382" y="205948"/>
                </a:lnTo>
                <a:lnTo>
                  <a:pt x="146547" y="201890"/>
                </a:lnTo>
                <a:lnTo>
                  <a:pt x="154848" y="197279"/>
                </a:lnTo>
                <a:lnTo>
                  <a:pt x="163239" y="193252"/>
                </a:lnTo>
                <a:lnTo>
                  <a:pt x="171691" y="189616"/>
                </a:lnTo>
                <a:lnTo>
                  <a:pt x="180183" y="186239"/>
                </a:lnTo>
                <a:lnTo>
                  <a:pt x="188701" y="182082"/>
                </a:lnTo>
                <a:lnTo>
                  <a:pt x="197239" y="177406"/>
                </a:lnTo>
                <a:lnTo>
                  <a:pt x="205787" y="172384"/>
                </a:lnTo>
                <a:lnTo>
                  <a:pt x="213391" y="167131"/>
                </a:lnTo>
                <a:lnTo>
                  <a:pt x="220365" y="161724"/>
                </a:lnTo>
                <a:lnTo>
                  <a:pt x="226920" y="156214"/>
                </a:lnTo>
                <a:lnTo>
                  <a:pt x="234148" y="150636"/>
                </a:lnTo>
                <a:lnTo>
                  <a:pt x="241823" y="145012"/>
                </a:lnTo>
                <a:lnTo>
                  <a:pt x="249798" y="139358"/>
                </a:lnTo>
                <a:lnTo>
                  <a:pt x="256067" y="133683"/>
                </a:lnTo>
                <a:lnTo>
                  <a:pt x="261199" y="127995"/>
                </a:lnTo>
                <a:lnTo>
                  <a:pt x="265572" y="122299"/>
                </a:lnTo>
                <a:lnTo>
                  <a:pt x="270393" y="116596"/>
                </a:lnTo>
                <a:lnTo>
                  <a:pt x="275512" y="110889"/>
                </a:lnTo>
                <a:lnTo>
                  <a:pt x="280829" y="105179"/>
                </a:lnTo>
                <a:lnTo>
                  <a:pt x="285327" y="99467"/>
                </a:lnTo>
                <a:lnTo>
                  <a:pt x="289278" y="93755"/>
                </a:lnTo>
                <a:lnTo>
                  <a:pt x="292864" y="88041"/>
                </a:lnTo>
                <a:lnTo>
                  <a:pt x="296207" y="82328"/>
                </a:lnTo>
                <a:lnTo>
                  <a:pt x="299389" y="76613"/>
                </a:lnTo>
                <a:lnTo>
                  <a:pt x="302463" y="70899"/>
                </a:lnTo>
                <a:lnTo>
                  <a:pt x="304511" y="65184"/>
                </a:lnTo>
                <a:lnTo>
                  <a:pt x="305878" y="59469"/>
                </a:lnTo>
                <a:lnTo>
                  <a:pt x="306788" y="53754"/>
                </a:lnTo>
                <a:lnTo>
                  <a:pt x="307396" y="48992"/>
                </a:lnTo>
                <a:lnTo>
                  <a:pt x="307800" y="44864"/>
                </a:lnTo>
                <a:lnTo>
                  <a:pt x="308070" y="41160"/>
                </a:lnTo>
                <a:lnTo>
                  <a:pt x="308370" y="34505"/>
                </a:lnTo>
                <a:lnTo>
                  <a:pt x="308539" y="25403"/>
                </a:lnTo>
                <a:lnTo>
                  <a:pt x="308608" y="8540"/>
                </a:lnTo>
                <a:lnTo>
                  <a:pt x="308610" y="28199"/>
                </a:lnTo>
                <a:lnTo>
                  <a:pt x="309562" y="31003"/>
                </a:lnTo>
                <a:lnTo>
                  <a:pt x="313161" y="36657"/>
                </a:lnTo>
                <a:lnTo>
                  <a:pt x="314501" y="40452"/>
                </a:lnTo>
                <a:lnTo>
                  <a:pt x="315395" y="44886"/>
                </a:lnTo>
                <a:lnTo>
                  <a:pt x="315991" y="49747"/>
                </a:lnTo>
                <a:lnTo>
                  <a:pt x="317340" y="54893"/>
                </a:lnTo>
                <a:lnTo>
                  <a:pt x="319193" y="60228"/>
                </a:lnTo>
                <a:lnTo>
                  <a:pt x="321380" y="65691"/>
                </a:lnTo>
                <a:lnTo>
                  <a:pt x="323791" y="71237"/>
                </a:lnTo>
                <a:lnTo>
                  <a:pt x="329009" y="82479"/>
                </a:lnTo>
                <a:lnTo>
                  <a:pt x="337302" y="99519"/>
                </a:lnTo>
                <a:lnTo>
                  <a:pt x="339168" y="105219"/>
                </a:lnTo>
                <a:lnTo>
                  <a:pt x="340412" y="110924"/>
                </a:lnTo>
                <a:lnTo>
                  <a:pt x="341241" y="116633"/>
                </a:lnTo>
                <a:lnTo>
                  <a:pt x="342746" y="121391"/>
                </a:lnTo>
                <a:lnTo>
                  <a:pt x="344703" y="125515"/>
                </a:lnTo>
                <a:lnTo>
                  <a:pt x="346959" y="129218"/>
                </a:lnTo>
                <a:lnTo>
                  <a:pt x="349416" y="133591"/>
                </a:lnTo>
                <a:lnTo>
                  <a:pt x="354686" y="143530"/>
                </a:lnTo>
                <a:lnTo>
                  <a:pt x="356472" y="147895"/>
                </a:lnTo>
                <a:lnTo>
                  <a:pt x="357662" y="151757"/>
                </a:lnTo>
                <a:lnTo>
                  <a:pt x="358456" y="155285"/>
                </a:lnTo>
                <a:lnTo>
                  <a:pt x="361879" y="161744"/>
                </a:lnTo>
                <a:lnTo>
                  <a:pt x="364125" y="164800"/>
                </a:lnTo>
                <a:lnTo>
                  <a:pt x="366620" y="170735"/>
                </a:lnTo>
                <a:lnTo>
                  <a:pt x="367730" y="176549"/>
                </a:lnTo>
                <a:lnTo>
                  <a:pt x="368222" y="182307"/>
                </a:lnTo>
                <a:lnTo>
                  <a:pt x="369307" y="184224"/>
                </a:lnTo>
                <a:lnTo>
                  <a:pt x="370982" y="185502"/>
                </a:lnTo>
                <a:lnTo>
                  <a:pt x="376826" y="187907"/>
                </a:lnTo>
                <a:lnTo>
                  <a:pt x="377142" y="181252"/>
                </a:lnTo>
                <a:lnTo>
                  <a:pt x="377158" y="180663"/>
                </a:lnTo>
                <a:lnTo>
                  <a:pt x="372629" y="175283"/>
                </a:lnTo>
                <a:lnTo>
                  <a:pt x="371292" y="171921"/>
                </a:lnTo>
                <a:lnTo>
                  <a:pt x="370400" y="167775"/>
                </a:lnTo>
                <a:lnTo>
                  <a:pt x="369806" y="163106"/>
                </a:lnTo>
                <a:lnTo>
                  <a:pt x="369410" y="158088"/>
                </a:lnTo>
                <a:lnTo>
                  <a:pt x="369145" y="152838"/>
                </a:lnTo>
                <a:lnTo>
                  <a:pt x="368852" y="141924"/>
                </a:lnTo>
                <a:lnTo>
                  <a:pt x="368648" y="113708"/>
                </a:lnTo>
                <a:lnTo>
                  <a:pt x="370543" y="108011"/>
                </a:lnTo>
                <a:lnTo>
                  <a:pt x="373711" y="102308"/>
                </a:lnTo>
                <a:lnTo>
                  <a:pt x="377728" y="96601"/>
                </a:lnTo>
                <a:lnTo>
                  <a:pt x="381359" y="89939"/>
                </a:lnTo>
                <a:lnTo>
                  <a:pt x="384731" y="82640"/>
                </a:lnTo>
                <a:lnTo>
                  <a:pt x="387933" y="74916"/>
                </a:lnTo>
                <a:lnTo>
                  <a:pt x="391019" y="67863"/>
                </a:lnTo>
                <a:lnTo>
                  <a:pt x="396989" y="54945"/>
                </a:lnTo>
                <a:lnTo>
                  <a:pt x="399914" y="49786"/>
                </a:lnTo>
                <a:lnTo>
                  <a:pt x="402816" y="45394"/>
                </a:lnTo>
                <a:lnTo>
                  <a:pt x="405705" y="41513"/>
                </a:lnTo>
                <a:lnTo>
                  <a:pt x="409535" y="37021"/>
                </a:lnTo>
                <a:lnTo>
                  <a:pt x="413993" y="32121"/>
                </a:lnTo>
                <a:lnTo>
                  <a:pt x="426830" y="18664"/>
                </a:lnTo>
                <a:lnTo>
                  <a:pt x="430285" y="15121"/>
                </a:lnTo>
                <a:lnTo>
                  <a:pt x="439205" y="8644"/>
                </a:lnTo>
                <a:lnTo>
                  <a:pt x="448567" y="3543"/>
                </a:lnTo>
                <a:lnTo>
                  <a:pt x="455903" y="1276"/>
                </a:lnTo>
                <a:lnTo>
                  <a:pt x="465388" y="0"/>
                </a:lnTo>
                <a:lnTo>
                  <a:pt x="468374" y="773"/>
                </a:lnTo>
                <a:lnTo>
                  <a:pt x="474231" y="4172"/>
                </a:lnTo>
                <a:lnTo>
                  <a:pt x="477127" y="7365"/>
                </a:lnTo>
                <a:lnTo>
                  <a:pt x="480009" y="11398"/>
                </a:lnTo>
                <a:lnTo>
                  <a:pt x="482884" y="15992"/>
                </a:lnTo>
                <a:lnTo>
                  <a:pt x="484800" y="20959"/>
                </a:lnTo>
                <a:lnTo>
                  <a:pt x="486077" y="26176"/>
                </a:lnTo>
                <a:lnTo>
                  <a:pt x="486928" y="31559"/>
                </a:lnTo>
                <a:lnTo>
                  <a:pt x="487496" y="37053"/>
                </a:lnTo>
                <a:lnTo>
                  <a:pt x="487875" y="42620"/>
                </a:lnTo>
                <a:lnTo>
                  <a:pt x="488127" y="48236"/>
                </a:lnTo>
                <a:lnTo>
                  <a:pt x="488407" y="59557"/>
                </a:lnTo>
                <a:lnTo>
                  <a:pt x="488482" y="65243"/>
                </a:lnTo>
                <a:lnTo>
                  <a:pt x="487580" y="70938"/>
                </a:lnTo>
                <a:lnTo>
                  <a:pt x="486026" y="76640"/>
                </a:lnTo>
                <a:lnTo>
                  <a:pt x="484037" y="82347"/>
                </a:lnTo>
                <a:lnTo>
                  <a:pt x="482711" y="88056"/>
                </a:lnTo>
                <a:lnTo>
                  <a:pt x="481828" y="93767"/>
                </a:lnTo>
                <a:lnTo>
                  <a:pt x="481239" y="99480"/>
                </a:lnTo>
                <a:lnTo>
                  <a:pt x="480846" y="105193"/>
                </a:lnTo>
                <a:lnTo>
                  <a:pt x="480584" y="110907"/>
                </a:lnTo>
                <a:lnTo>
                  <a:pt x="480292" y="122336"/>
                </a:lnTo>
                <a:lnTo>
                  <a:pt x="480163" y="133765"/>
                </a:lnTo>
                <a:lnTo>
                  <a:pt x="481081" y="138527"/>
                </a:lnTo>
                <a:lnTo>
                  <a:pt x="482646" y="142655"/>
                </a:lnTo>
                <a:lnTo>
                  <a:pt x="486924" y="150733"/>
                </a:lnTo>
                <a:lnTo>
                  <a:pt x="492001" y="160674"/>
                </a:lnTo>
                <a:lnTo>
                  <a:pt x="494687" y="165039"/>
                </a:lnTo>
                <a:lnTo>
                  <a:pt x="497431" y="168902"/>
                </a:lnTo>
                <a:lnTo>
                  <a:pt x="500213" y="172429"/>
                </a:lnTo>
                <a:lnTo>
                  <a:pt x="505844" y="178889"/>
                </a:lnTo>
                <a:lnTo>
                  <a:pt x="508680" y="181945"/>
                </a:lnTo>
                <a:lnTo>
                  <a:pt x="511522" y="183982"/>
                </a:lnTo>
                <a:lnTo>
                  <a:pt x="520073" y="187802"/>
                </a:lnTo>
                <a:lnTo>
                  <a:pt x="525783" y="192071"/>
                </a:lnTo>
                <a:lnTo>
                  <a:pt x="529592" y="193591"/>
                </a:lnTo>
                <a:lnTo>
                  <a:pt x="544054" y="195729"/>
                </a:lnTo>
                <a:lnTo>
                  <a:pt x="560404" y="196363"/>
                </a:lnTo>
                <a:lnTo>
                  <a:pt x="571649" y="196511"/>
                </a:lnTo>
                <a:lnTo>
                  <a:pt x="582996" y="194037"/>
                </a:lnTo>
                <a:lnTo>
                  <a:pt x="594389" y="189762"/>
                </a:lnTo>
                <a:lnTo>
                  <a:pt x="605803" y="184688"/>
                </a:lnTo>
                <a:lnTo>
                  <a:pt x="622939" y="176475"/>
                </a:lnTo>
                <a:lnTo>
                  <a:pt x="640081" y="168010"/>
                </a:lnTo>
                <a:lnTo>
                  <a:pt x="645795" y="164215"/>
                </a:lnTo>
                <a:lnTo>
                  <a:pt x="651510" y="159780"/>
                </a:lnTo>
                <a:lnTo>
                  <a:pt x="657226" y="154918"/>
                </a:lnTo>
                <a:lnTo>
                  <a:pt x="661987" y="150724"/>
                </a:lnTo>
                <a:lnTo>
                  <a:pt x="669819" y="143525"/>
                </a:lnTo>
                <a:lnTo>
                  <a:pt x="683958" y="129847"/>
                </a:lnTo>
                <a:lnTo>
                  <a:pt x="684571" y="128295"/>
                </a:lnTo>
                <a:lnTo>
                  <a:pt x="685435" y="122513"/>
                </a:lnTo>
                <a:lnTo>
                  <a:pt x="685800" y="11947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SMARTPenAnnotation826"/>
          <p:cNvSpPr/>
          <p:nvPr/>
        </p:nvSpPr>
        <p:spPr>
          <a:xfrm>
            <a:off x="6587849" y="1771748"/>
            <a:ext cx="152994" cy="335534"/>
          </a:xfrm>
          <a:custGeom>
            <a:avLst/>
            <a:gdLst/>
            <a:ahLst/>
            <a:cxnLst/>
            <a:rect l="0" t="0" r="0" b="0"/>
            <a:pathLst>
              <a:path w="152994" h="402641">
                <a:moveTo>
                  <a:pt x="152993" y="51317"/>
                </a:moveTo>
                <a:lnTo>
                  <a:pt x="148442" y="51317"/>
                </a:lnTo>
                <a:lnTo>
                  <a:pt x="147101" y="50365"/>
                </a:lnTo>
                <a:lnTo>
                  <a:pt x="146208" y="48778"/>
                </a:lnTo>
                <a:lnTo>
                  <a:pt x="145612" y="46767"/>
                </a:lnTo>
                <a:lnTo>
                  <a:pt x="142410" y="41992"/>
                </a:lnTo>
                <a:lnTo>
                  <a:pt x="137145" y="35717"/>
                </a:lnTo>
                <a:lnTo>
                  <a:pt x="133884" y="32319"/>
                </a:lnTo>
                <a:lnTo>
                  <a:pt x="131681" y="30079"/>
                </a:lnTo>
                <a:lnTo>
                  <a:pt x="130213" y="27634"/>
                </a:lnTo>
                <a:lnTo>
                  <a:pt x="127193" y="19641"/>
                </a:lnTo>
                <a:lnTo>
                  <a:pt x="123111" y="14062"/>
                </a:lnTo>
                <a:lnTo>
                  <a:pt x="120690" y="12193"/>
                </a:lnTo>
                <a:lnTo>
                  <a:pt x="118123" y="10947"/>
                </a:lnTo>
                <a:lnTo>
                  <a:pt x="115458" y="10116"/>
                </a:lnTo>
                <a:lnTo>
                  <a:pt x="112730" y="8610"/>
                </a:lnTo>
                <a:lnTo>
                  <a:pt x="109959" y="6654"/>
                </a:lnTo>
                <a:lnTo>
                  <a:pt x="107159" y="4396"/>
                </a:lnTo>
                <a:lnTo>
                  <a:pt x="104339" y="2892"/>
                </a:lnTo>
                <a:lnTo>
                  <a:pt x="101507" y="1889"/>
                </a:lnTo>
                <a:lnTo>
                  <a:pt x="98666" y="1220"/>
                </a:lnTo>
                <a:lnTo>
                  <a:pt x="95820" y="774"/>
                </a:lnTo>
                <a:lnTo>
                  <a:pt x="92971" y="477"/>
                </a:lnTo>
                <a:lnTo>
                  <a:pt x="90118" y="279"/>
                </a:lnTo>
                <a:lnTo>
                  <a:pt x="86311" y="147"/>
                </a:lnTo>
                <a:lnTo>
                  <a:pt x="77002" y="0"/>
                </a:lnTo>
                <a:lnTo>
                  <a:pt x="72804" y="913"/>
                </a:lnTo>
                <a:lnTo>
                  <a:pt x="69054" y="2475"/>
                </a:lnTo>
                <a:lnTo>
                  <a:pt x="65601" y="4468"/>
                </a:lnTo>
                <a:lnTo>
                  <a:pt x="62347" y="5797"/>
                </a:lnTo>
                <a:lnTo>
                  <a:pt x="59225" y="6683"/>
                </a:lnTo>
                <a:lnTo>
                  <a:pt x="56191" y="7274"/>
                </a:lnTo>
                <a:lnTo>
                  <a:pt x="53216" y="8620"/>
                </a:lnTo>
                <a:lnTo>
                  <a:pt x="50280" y="10470"/>
                </a:lnTo>
                <a:lnTo>
                  <a:pt x="47370" y="12656"/>
                </a:lnTo>
                <a:lnTo>
                  <a:pt x="43525" y="15066"/>
                </a:lnTo>
                <a:lnTo>
                  <a:pt x="39057" y="17625"/>
                </a:lnTo>
                <a:lnTo>
                  <a:pt x="34173" y="20283"/>
                </a:lnTo>
                <a:lnTo>
                  <a:pt x="29964" y="23960"/>
                </a:lnTo>
                <a:lnTo>
                  <a:pt x="26207" y="28317"/>
                </a:lnTo>
                <a:lnTo>
                  <a:pt x="22749" y="33126"/>
                </a:lnTo>
                <a:lnTo>
                  <a:pt x="18907" y="41010"/>
                </a:lnTo>
                <a:lnTo>
                  <a:pt x="14203" y="53344"/>
                </a:lnTo>
                <a:lnTo>
                  <a:pt x="10346" y="63648"/>
                </a:lnTo>
                <a:lnTo>
                  <a:pt x="8632" y="74578"/>
                </a:lnTo>
                <a:lnTo>
                  <a:pt x="5330" y="85786"/>
                </a:lnTo>
                <a:lnTo>
                  <a:pt x="3116" y="91441"/>
                </a:lnTo>
                <a:lnTo>
                  <a:pt x="1640" y="98069"/>
                </a:lnTo>
                <a:lnTo>
                  <a:pt x="656" y="105345"/>
                </a:lnTo>
                <a:lnTo>
                  <a:pt x="0" y="113053"/>
                </a:lnTo>
                <a:lnTo>
                  <a:pt x="515" y="120097"/>
                </a:lnTo>
                <a:lnTo>
                  <a:pt x="1811" y="126698"/>
                </a:lnTo>
                <a:lnTo>
                  <a:pt x="3628" y="133004"/>
                </a:lnTo>
                <a:lnTo>
                  <a:pt x="8186" y="147630"/>
                </a:lnTo>
                <a:lnTo>
                  <a:pt x="10735" y="155531"/>
                </a:lnTo>
                <a:lnTo>
                  <a:pt x="12434" y="162703"/>
                </a:lnTo>
                <a:lnTo>
                  <a:pt x="13568" y="169390"/>
                </a:lnTo>
                <a:lnTo>
                  <a:pt x="14323" y="175752"/>
                </a:lnTo>
                <a:lnTo>
                  <a:pt x="15778" y="182851"/>
                </a:lnTo>
                <a:lnTo>
                  <a:pt x="17702" y="190442"/>
                </a:lnTo>
                <a:lnTo>
                  <a:pt x="19936" y="198360"/>
                </a:lnTo>
                <a:lnTo>
                  <a:pt x="22379" y="205543"/>
                </a:lnTo>
                <a:lnTo>
                  <a:pt x="24959" y="212237"/>
                </a:lnTo>
                <a:lnTo>
                  <a:pt x="27632" y="218605"/>
                </a:lnTo>
                <a:lnTo>
                  <a:pt x="30367" y="225707"/>
                </a:lnTo>
                <a:lnTo>
                  <a:pt x="35945" y="241219"/>
                </a:lnTo>
                <a:lnTo>
                  <a:pt x="37814" y="248404"/>
                </a:lnTo>
                <a:lnTo>
                  <a:pt x="39059" y="255098"/>
                </a:lnTo>
                <a:lnTo>
                  <a:pt x="39890" y="261466"/>
                </a:lnTo>
                <a:lnTo>
                  <a:pt x="41395" y="268569"/>
                </a:lnTo>
                <a:lnTo>
                  <a:pt x="43353" y="276162"/>
                </a:lnTo>
                <a:lnTo>
                  <a:pt x="45609" y="284081"/>
                </a:lnTo>
                <a:lnTo>
                  <a:pt x="48066" y="291266"/>
                </a:lnTo>
                <a:lnTo>
                  <a:pt x="50657" y="297961"/>
                </a:lnTo>
                <a:lnTo>
                  <a:pt x="55123" y="310479"/>
                </a:lnTo>
                <a:lnTo>
                  <a:pt x="57108" y="322393"/>
                </a:lnTo>
                <a:lnTo>
                  <a:pt x="57990" y="334038"/>
                </a:lnTo>
                <a:lnTo>
                  <a:pt x="58225" y="339810"/>
                </a:lnTo>
                <a:lnTo>
                  <a:pt x="61027" y="351304"/>
                </a:lnTo>
                <a:lnTo>
                  <a:pt x="64494" y="361810"/>
                </a:lnTo>
                <a:lnTo>
                  <a:pt x="66446" y="373080"/>
                </a:lnTo>
                <a:lnTo>
                  <a:pt x="67106" y="385421"/>
                </a:lnTo>
                <a:lnTo>
                  <a:pt x="67267" y="402565"/>
                </a:lnTo>
                <a:lnTo>
                  <a:pt x="67267" y="402640"/>
                </a:lnTo>
                <a:lnTo>
                  <a:pt x="67268" y="39421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SMARTPenAnnotation827"/>
          <p:cNvSpPr/>
          <p:nvPr/>
        </p:nvSpPr>
        <p:spPr>
          <a:xfrm>
            <a:off x="6487302" y="1957386"/>
            <a:ext cx="279259" cy="57152"/>
          </a:xfrm>
          <a:custGeom>
            <a:avLst/>
            <a:gdLst/>
            <a:ahLst/>
            <a:cxnLst/>
            <a:rect l="0" t="0" r="0" b="0"/>
            <a:pathLst>
              <a:path w="279259" h="68582">
                <a:moveTo>
                  <a:pt x="4939" y="68581"/>
                </a:moveTo>
                <a:lnTo>
                  <a:pt x="388" y="64030"/>
                </a:lnTo>
                <a:lnTo>
                  <a:pt x="0" y="62689"/>
                </a:lnTo>
                <a:lnTo>
                  <a:pt x="694" y="61795"/>
                </a:lnTo>
                <a:lnTo>
                  <a:pt x="2109" y="61200"/>
                </a:lnTo>
                <a:lnTo>
                  <a:pt x="3052" y="59850"/>
                </a:lnTo>
                <a:lnTo>
                  <a:pt x="3681" y="57998"/>
                </a:lnTo>
                <a:lnTo>
                  <a:pt x="4690" y="52732"/>
                </a:lnTo>
                <a:lnTo>
                  <a:pt x="5725" y="51347"/>
                </a:lnTo>
                <a:lnTo>
                  <a:pt x="7368" y="49472"/>
                </a:lnTo>
                <a:lnTo>
                  <a:pt x="9416" y="47269"/>
                </a:lnTo>
                <a:lnTo>
                  <a:pt x="12686" y="44848"/>
                </a:lnTo>
                <a:lnTo>
                  <a:pt x="16771" y="42281"/>
                </a:lnTo>
                <a:lnTo>
                  <a:pt x="21399" y="39618"/>
                </a:lnTo>
                <a:lnTo>
                  <a:pt x="31622" y="34118"/>
                </a:lnTo>
                <a:lnTo>
                  <a:pt x="37015" y="31318"/>
                </a:lnTo>
                <a:lnTo>
                  <a:pt x="43467" y="28499"/>
                </a:lnTo>
                <a:lnTo>
                  <a:pt x="50627" y="25667"/>
                </a:lnTo>
                <a:lnTo>
                  <a:pt x="58258" y="22827"/>
                </a:lnTo>
                <a:lnTo>
                  <a:pt x="66202" y="20933"/>
                </a:lnTo>
                <a:lnTo>
                  <a:pt x="74356" y="19670"/>
                </a:lnTo>
                <a:lnTo>
                  <a:pt x="82649" y="18829"/>
                </a:lnTo>
                <a:lnTo>
                  <a:pt x="90083" y="17315"/>
                </a:lnTo>
                <a:lnTo>
                  <a:pt x="96945" y="15354"/>
                </a:lnTo>
                <a:lnTo>
                  <a:pt x="103423" y="13093"/>
                </a:lnTo>
                <a:lnTo>
                  <a:pt x="110600" y="11587"/>
                </a:lnTo>
                <a:lnTo>
                  <a:pt x="118242" y="10582"/>
                </a:lnTo>
                <a:lnTo>
                  <a:pt x="126194" y="9912"/>
                </a:lnTo>
                <a:lnTo>
                  <a:pt x="135305" y="8514"/>
                </a:lnTo>
                <a:lnTo>
                  <a:pt x="145190" y="6629"/>
                </a:lnTo>
                <a:lnTo>
                  <a:pt x="155589" y="4419"/>
                </a:lnTo>
                <a:lnTo>
                  <a:pt x="164427" y="2946"/>
                </a:lnTo>
                <a:lnTo>
                  <a:pt x="172225" y="1964"/>
                </a:lnTo>
                <a:lnTo>
                  <a:pt x="179327" y="1310"/>
                </a:lnTo>
                <a:lnTo>
                  <a:pt x="186921" y="873"/>
                </a:lnTo>
                <a:lnTo>
                  <a:pt x="202977" y="388"/>
                </a:lnTo>
                <a:lnTo>
                  <a:pt x="237135" y="35"/>
                </a:lnTo>
                <a:lnTo>
                  <a:pt x="279258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SMARTPenAnnotation828"/>
          <p:cNvSpPr/>
          <p:nvPr/>
        </p:nvSpPr>
        <p:spPr>
          <a:xfrm>
            <a:off x="6835537" y="1785938"/>
            <a:ext cx="153908" cy="292778"/>
          </a:xfrm>
          <a:custGeom>
            <a:avLst/>
            <a:gdLst/>
            <a:ahLst/>
            <a:cxnLst/>
            <a:rect l="0" t="0" r="0" b="0"/>
            <a:pathLst>
              <a:path w="153908" h="351333">
                <a:moveTo>
                  <a:pt x="102472" y="0"/>
                </a:moveTo>
                <a:lnTo>
                  <a:pt x="95092" y="0"/>
                </a:lnTo>
                <a:lnTo>
                  <a:pt x="91890" y="2539"/>
                </a:lnTo>
                <a:lnTo>
                  <a:pt x="87292" y="6843"/>
                </a:lnTo>
                <a:lnTo>
                  <a:pt x="82073" y="11931"/>
                </a:lnTo>
                <a:lnTo>
                  <a:pt x="79348" y="15574"/>
                </a:lnTo>
                <a:lnTo>
                  <a:pt x="76579" y="19908"/>
                </a:lnTo>
                <a:lnTo>
                  <a:pt x="73780" y="24702"/>
                </a:lnTo>
                <a:lnTo>
                  <a:pt x="70961" y="30755"/>
                </a:lnTo>
                <a:lnTo>
                  <a:pt x="68130" y="37648"/>
                </a:lnTo>
                <a:lnTo>
                  <a:pt x="65290" y="45101"/>
                </a:lnTo>
                <a:lnTo>
                  <a:pt x="62445" y="51975"/>
                </a:lnTo>
                <a:lnTo>
                  <a:pt x="59595" y="58462"/>
                </a:lnTo>
                <a:lnTo>
                  <a:pt x="56743" y="64692"/>
                </a:lnTo>
                <a:lnTo>
                  <a:pt x="52936" y="71703"/>
                </a:lnTo>
                <a:lnTo>
                  <a:pt x="48493" y="79234"/>
                </a:lnTo>
                <a:lnTo>
                  <a:pt x="43626" y="87113"/>
                </a:lnTo>
                <a:lnTo>
                  <a:pt x="39429" y="95222"/>
                </a:lnTo>
                <a:lnTo>
                  <a:pt x="35679" y="103486"/>
                </a:lnTo>
                <a:lnTo>
                  <a:pt x="32225" y="111853"/>
                </a:lnTo>
                <a:lnTo>
                  <a:pt x="28971" y="120289"/>
                </a:lnTo>
                <a:lnTo>
                  <a:pt x="22815" y="137281"/>
                </a:lnTo>
                <a:lnTo>
                  <a:pt x="13994" y="162913"/>
                </a:lnTo>
                <a:lnTo>
                  <a:pt x="12055" y="171474"/>
                </a:lnTo>
                <a:lnTo>
                  <a:pt x="10762" y="180038"/>
                </a:lnTo>
                <a:lnTo>
                  <a:pt x="9900" y="188605"/>
                </a:lnTo>
                <a:lnTo>
                  <a:pt x="8372" y="196222"/>
                </a:lnTo>
                <a:lnTo>
                  <a:pt x="6401" y="203204"/>
                </a:lnTo>
                <a:lnTo>
                  <a:pt x="4135" y="209764"/>
                </a:lnTo>
                <a:lnTo>
                  <a:pt x="2624" y="216995"/>
                </a:lnTo>
                <a:lnTo>
                  <a:pt x="1617" y="224673"/>
                </a:lnTo>
                <a:lnTo>
                  <a:pt x="946" y="232650"/>
                </a:lnTo>
                <a:lnTo>
                  <a:pt x="498" y="239872"/>
                </a:lnTo>
                <a:lnTo>
                  <a:pt x="0" y="252977"/>
                </a:lnTo>
                <a:lnTo>
                  <a:pt x="820" y="259139"/>
                </a:lnTo>
                <a:lnTo>
                  <a:pt x="2320" y="265152"/>
                </a:lnTo>
                <a:lnTo>
                  <a:pt x="4271" y="271065"/>
                </a:lnTo>
                <a:lnTo>
                  <a:pt x="5573" y="276912"/>
                </a:lnTo>
                <a:lnTo>
                  <a:pt x="6440" y="282716"/>
                </a:lnTo>
                <a:lnTo>
                  <a:pt x="7018" y="288489"/>
                </a:lnTo>
                <a:lnTo>
                  <a:pt x="10201" y="297445"/>
                </a:lnTo>
                <a:lnTo>
                  <a:pt x="14791" y="305553"/>
                </a:lnTo>
                <a:lnTo>
                  <a:pt x="20005" y="315506"/>
                </a:lnTo>
                <a:lnTo>
                  <a:pt x="23682" y="319875"/>
                </a:lnTo>
                <a:lnTo>
                  <a:pt x="28038" y="323740"/>
                </a:lnTo>
                <a:lnTo>
                  <a:pt x="32847" y="327269"/>
                </a:lnTo>
                <a:lnTo>
                  <a:pt x="37006" y="329621"/>
                </a:lnTo>
                <a:lnTo>
                  <a:pt x="40730" y="331190"/>
                </a:lnTo>
                <a:lnTo>
                  <a:pt x="44166" y="332236"/>
                </a:lnTo>
                <a:lnTo>
                  <a:pt x="48362" y="333886"/>
                </a:lnTo>
                <a:lnTo>
                  <a:pt x="53064" y="335938"/>
                </a:lnTo>
                <a:lnTo>
                  <a:pt x="63368" y="340758"/>
                </a:lnTo>
                <a:lnTo>
                  <a:pt x="74297" y="346075"/>
                </a:lnTo>
                <a:lnTo>
                  <a:pt x="79879" y="347874"/>
                </a:lnTo>
                <a:lnTo>
                  <a:pt x="85505" y="349074"/>
                </a:lnTo>
                <a:lnTo>
                  <a:pt x="91161" y="349873"/>
                </a:lnTo>
                <a:lnTo>
                  <a:pt x="96836" y="350406"/>
                </a:lnTo>
                <a:lnTo>
                  <a:pt x="102525" y="350761"/>
                </a:lnTo>
                <a:lnTo>
                  <a:pt x="113926" y="351156"/>
                </a:lnTo>
                <a:lnTo>
                  <a:pt x="125343" y="351332"/>
                </a:lnTo>
                <a:lnTo>
                  <a:pt x="131054" y="350426"/>
                </a:lnTo>
                <a:lnTo>
                  <a:pt x="136767" y="348870"/>
                </a:lnTo>
                <a:lnTo>
                  <a:pt x="153907" y="34290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SMARTPenAnnotation829"/>
          <p:cNvSpPr/>
          <p:nvPr/>
        </p:nvSpPr>
        <p:spPr>
          <a:xfrm>
            <a:off x="7006943" y="1928838"/>
            <a:ext cx="213960" cy="142850"/>
          </a:xfrm>
          <a:custGeom>
            <a:avLst/>
            <a:gdLst/>
            <a:ahLst/>
            <a:cxnLst/>
            <a:rect l="0" t="0" r="0" b="0"/>
            <a:pathLst>
              <a:path w="213960" h="171420">
                <a:moveTo>
                  <a:pt x="8219" y="8541"/>
                </a:moveTo>
                <a:lnTo>
                  <a:pt x="8219" y="321"/>
                </a:lnTo>
                <a:lnTo>
                  <a:pt x="2328" y="38"/>
                </a:lnTo>
                <a:lnTo>
                  <a:pt x="838" y="0"/>
                </a:lnTo>
                <a:lnTo>
                  <a:pt x="441" y="942"/>
                </a:lnTo>
                <a:lnTo>
                  <a:pt x="0" y="4529"/>
                </a:lnTo>
                <a:lnTo>
                  <a:pt x="835" y="5866"/>
                </a:lnTo>
                <a:lnTo>
                  <a:pt x="2343" y="6758"/>
                </a:lnTo>
                <a:lnTo>
                  <a:pt x="4302" y="7352"/>
                </a:lnTo>
                <a:lnTo>
                  <a:pt x="5608" y="8701"/>
                </a:lnTo>
                <a:lnTo>
                  <a:pt x="6478" y="10553"/>
                </a:lnTo>
                <a:lnTo>
                  <a:pt x="7059" y="12740"/>
                </a:lnTo>
                <a:lnTo>
                  <a:pt x="8398" y="16103"/>
                </a:lnTo>
                <a:lnTo>
                  <a:pt x="10244" y="20249"/>
                </a:lnTo>
                <a:lnTo>
                  <a:pt x="12426" y="24919"/>
                </a:lnTo>
                <a:lnTo>
                  <a:pt x="15787" y="28985"/>
                </a:lnTo>
                <a:lnTo>
                  <a:pt x="19931" y="32648"/>
                </a:lnTo>
                <a:lnTo>
                  <a:pt x="24599" y="36042"/>
                </a:lnTo>
                <a:lnTo>
                  <a:pt x="28664" y="40210"/>
                </a:lnTo>
                <a:lnTo>
                  <a:pt x="32327" y="44894"/>
                </a:lnTo>
                <a:lnTo>
                  <a:pt x="35720" y="49921"/>
                </a:lnTo>
                <a:lnTo>
                  <a:pt x="38936" y="54225"/>
                </a:lnTo>
                <a:lnTo>
                  <a:pt x="42032" y="58047"/>
                </a:lnTo>
                <a:lnTo>
                  <a:pt x="45049" y="61548"/>
                </a:lnTo>
                <a:lnTo>
                  <a:pt x="49916" y="65786"/>
                </a:lnTo>
                <a:lnTo>
                  <a:pt x="56020" y="70517"/>
                </a:lnTo>
                <a:lnTo>
                  <a:pt x="62946" y="75576"/>
                </a:lnTo>
                <a:lnTo>
                  <a:pt x="69469" y="79901"/>
                </a:lnTo>
                <a:lnTo>
                  <a:pt x="75722" y="83737"/>
                </a:lnTo>
                <a:lnTo>
                  <a:pt x="81796" y="87247"/>
                </a:lnTo>
                <a:lnTo>
                  <a:pt x="87750" y="91491"/>
                </a:lnTo>
                <a:lnTo>
                  <a:pt x="93625" y="96226"/>
                </a:lnTo>
                <a:lnTo>
                  <a:pt x="99446" y="101288"/>
                </a:lnTo>
                <a:lnTo>
                  <a:pt x="105232" y="105615"/>
                </a:lnTo>
                <a:lnTo>
                  <a:pt x="110995" y="109452"/>
                </a:lnTo>
                <a:lnTo>
                  <a:pt x="116741" y="112962"/>
                </a:lnTo>
                <a:lnTo>
                  <a:pt x="121524" y="116255"/>
                </a:lnTo>
                <a:lnTo>
                  <a:pt x="125666" y="119403"/>
                </a:lnTo>
                <a:lnTo>
                  <a:pt x="129379" y="122454"/>
                </a:lnTo>
                <a:lnTo>
                  <a:pt x="133760" y="125440"/>
                </a:lnTo>
                <a:lnTo>
                  <a:pt x="138585" y="128384"/>
                </a:lnTo>
                <a:lnTo>
                  <a:pt x="143708" y="131299"/>
                </a:lnTo>
                <a:lnTo>
                  <a:pt x="154479" y="137078"/>
                </a:lnTo>
                <a:lnTo>
                  <a:pt x="160018" y="139952"/>
                </a:lnTo>
                <a:lnTo>
                  <a:pt x="164664" y="142821"/>
                </a:lnTo>
                <a:lnTo>
                  <a:pt x="168713" y="145686"/>
                </a:lnTo>
                <a:lnTo>
                  <a:pt x="172365" y="148548"/>
                </a:lnTo>
                <a:lnTo>
                  <a:pt x="176704" y="151409"/>
                </a:lnTo>
                <a:lnTo>
                  <a:pt x="181503" y="154269"/>
                </a:lnTo>
                <a:lnTo>
                  <a:pt x="186607" y="157128"/>
                </a:lnTo>
                <a:lnTo>
                  <a:pt x="190009" y="159987"/>
                </a:lnTo>
                <a:lnTo>
                  <a:pt x="192277" y="162845"/>
                </a:lnTo>
                <a:lnTo>
                  <a:pt x="193790" y="165703"/>
                </a:lnTo>
                <a:lnTo>
                  <a:pt x="195750" y="167608"/>
                </a:lnTo>
                <a:lnTo>
                  <a:pt x="198010" y="168878"/>
                </a:lnTo>
                <a:lnTo>
                  <a:pt x="203061" y="170289"/>
                </a:lnTo>
                <a:lnTo>
                  <a:pt x="208480" y="170917"/>
                </a:lnTo>
                <a:lnTo>
                  <a:pt x="213959" y="17141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SMARTPenAnnotation830"/>
          <p:cNvSpPr/>
          <p:nvPr/>
        </p:nvSpPr>
        <p:spPr>
          <a:xfrm>
            <a:off x="7058025" y="1921756"/>
            <a:ext cx="120016" cy="185651"/>
          </a:xfrm>
          <a:custGeom>
            <a:avLst/>
            <a:gdLst/>
            <a:ahLst/>
            <a:cxnLst/>
            <a:rect l="0" t="0" r="0" b="0"/>
            <a:pathLst>
              <a:path w="120016" h="222781">
                <a:moveTo>
                  <a:pt x="120015" y="8468"/>
                </a:moveTo>
                <a:lnTo>
                  <a:pt x="111796" y="248"/>
                </a:lnTo>
                <a:lnTo>
                  <a:pt x="109060" y="52"/>
                </a:lnTo>
                <a:lnTo>
                  <a:pt x="106995" y="0"/>
                </a:lnTo>
                <a:lnTo>
                  <a:pt x="105621" y="917"/>
                </a:lnTo>
                <a:lnTo>
                  <a:pt x="104703" y="2482"/>
                </a:lnTo>
                <a:lnTo>
                  <a:pt x="104092" y="4477"/>
                </a:lnTo>
                <a:lnTo>
                  <a:pt x="100873" y="9234"/>
                </a:lnTo>
                <a:lnTo>
                  <a:pt x="98681" y="11836"/>
                </a:lnTo>
                <a:lnTo>
                  <a:pt x="96267" y="15476"/>
                </a:lnTo>
                <a:lnTo>
                  <a:pt x="93705" y="19807"/>
                </a:lnTo>
                <a:lnTo>
                  <a:pt x="91045" y="24600"/>
                </a:lnTo>
                <a:lnTo>
                  <a:pt x="88319" y="28747"/>
                </a:lnTo>
                <a:lnTo>
                  <a:pt x="85549" y="32465"/>
                </a:lnTo>
                <a:lnTo>
                  <a:pt x="82750" y="35896"/>
                </a:lnTo>
                <a:lnTo>
                  <a:pt x="79932" y="40088"/>
                </a:lnTo>
                <a:lnTo>
                  <a:pt x="77100" y="44788"/>
                </a:lnTo>
                <a:lnTo>
                  <a:pt x="74259" y="49826"/>
                </a:lnTo>
                <a:lnTo>
                  <a:pt x="68564" y="60504"/>
                </a:lnTo>
                <a:lnTo>
                  <a:pt x="65712" y="66018"/>
                </a:lnTo>
                <a:lnTo>
                  <a:pt x="61905" y="72553"/>
                </a:lnTo>
                <a:lnTo>
                  <a:pt x="52596" y="87432"/>
                </a:lnTo>
                <a:lnTo>
                  <a:pt x="48398" y="95401"/>
                </a:lnTo>
                <a:lnTo>
                  <a:pt x="44648" y="103571"/>
                </a:lnTo>
                <a:lnTo>
                  <a:pt x="41195" y="111874"/>
                </a:lnTo>
                <a:lnTo>
                  <a:pt x="37941" y="119315"/>
                </a:lnTo>
                <a:lnTo>
                  <a:pt x="31785" y="132663"/>
                </a:lnTo>
                <a:lnTo>
                  <a:pt x="20072" y="156754"/>
                </a:lnTo>
                <a:lnTo>
                  <a:pt x="5724" y="185593"/>
                </a:lnTo>
                <a:lnTo>
                  <a:pt x="3816" y="190368"/>
                </a:lnTo>
                <a:lnTo>
                  <a:pt x="2544" y="194505"/>
                </a:lnTo>
                <a:lnTo>
                  <a:pt x="1696" y="198215"/>
                </a:lnTo>
                <a:lnTo>
                  <a:pt x="754" y="204877"/>
                </a:lnTo>
                <a:lnTo>
                  <a:pt x="148" y="212365"/>
                </a:lnTo>
                <a:lnTo>
                  <a:pt x="44" y="218212"/>
                </a:lnTo>
                <a:lnTo>
                  <a:pt x="0" y="22278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SMARTPenAnnotation831"/>
          <p:cNvSpPr/>
          <p:nvPr/>
        </p:nvSpPr>
        <p:spPr>
          <a:xfrm>
            <a:off x="7058026" y="2100262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xmlns:mc="http://schemas.openxmlformats.org/markup-compatibility/2006" xmlns:a14="http://schemas.microsoft.com/office/drawing/2010/main" val="0000FF" mc:Ignorable="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SMARTPenAnnotation832"/>
          <p:cNvSpPr/>
          <p:nvPr/>
        </p:nvSpPr>
        <p:spPr>
          <a:xfrm>
            <a:off x="7220902" y="1814512"/>
            <a:ext cx="162732" cy="284639"/>
          </a:xfrm>
          <a:custGeom>
            <a:avLst/>
            <a:gdLst/>
            <a:ahLst/>
            <a:cxnLst/>
            <a:rect l="0" t="0" r="0" b="0"/>
            <a:pathLst>
              <a:path w="162732" h="341567">
                <a:moveTo>
                  <a:pt x="0" y="0"/>
                </a:moveTo>
                <a:lnTo>
                  <a:pt x="20473" y="0"/>
                </a:lnTo>
                <a:lnTo>
                  <a:pt x="24127" y="953"/>
                </a:lnTo>
                <a:lnTo>
                  <a:pt x="28467" y="2541"/>
                </a:lnTo>
                <a:lnTo>
                  <a:pt x="33266" y="4551"/>
                </a:lnTo>
                <a:lnTo>
                  <a:pt x="37417" y="6844"/>
                </a:lnTo>
                <a:lnTo>
                  <a:pt x="41137" y="9326"/>
                </a:lnTo>
                <a:lnTo>
                  <a:pt x="44570" y="11932"/>
                </a:lnTo>
                <a:lnTo>
                  <a:pt x="48763" y="15575"/>
                </a:lnTo>
                <a:lnTo>
                  <a:pt x="53464" y="19909"/>
                </a:lnTo>
                <a:lnTo>
                  <a:pt x="58503" y="24703"/>
                </a:lnTo>
                <a:lnTo>
                  <a:pt x="63767" y="28851"/>
                </a:lnTo>
                <a:lnTo>
                  <a:pt x="69181" y="32569"/>
                </a:lnTo>
                <a:lnTo>
                  <a:pt x="74696" y="36000"/>
                </a:lnTo>
                <a:lnTo>
                  <a:pt x="79325" y="40193"/>
                </a:lnTo>
                <a:lnTo>
                  <a:pt x="83363" y="44893"/>
                </a:lnTo>
                <a:lnTo>
                  <a:pt x="87008" y="49932"/>
                </a:lnTo>
                <a:lnTo>
                  <a:pt x="89438" y="55195"/>
                </a:lnTo>
                <a:lnTo>
                  <a:pt x="91057" y="60610"/>
                </a:lnTo>
                <a:lnTo>
                  <a:pt x="92138" y="66124"/>
                </a:lnTo>
                <a:lnTo>
                  <a:pt x="94763" y="71706"/>
                </a:lnTo>
                <a:lnTo>
                  <a:pt x="98418" y="77331"/>
                </a:lnTo>
                <a:lnTo>
                  <a:pt x="102759" y="82987"/>
                </a:lnTo>
                <a:lnTo>
                  <a:pt x="106606" y="87710"/>
                </a:lnTo>
                <a:lnTo>
                  <a:pt x="110124" y="91811"/>
                </a:lnTo>
                <a:lnTo>
                  <a:pt x="113421" y="95498"/>
                </a:lnTo>
                <a:lnTo>
                  <a:pt x="117524" y="100813"/>
                </a:lnTo>
                <a:lnTo>
                  <a:pt x="122165" y="107213"/>
                </a:lnTo>
                <a:lnTo>
                  <a:pt x="127163" y="114339"/>
                </a:lnTo>
                <a:lnTo>
                  <a:pt x="130496" y="120993"/>
                </a:lnTo>
                <a:lnTo>
                  <a:pt x="132718" y="127335"/>
                </a:lnTo>
                <a:lnTo>
                  <a:pt x="134197" y="133468"/>
                </a:lnTo>
                <a:lnTo>
                  <a:pt x="136138" y="140414"/>
                </a:lnTo>
                <a:lnTo>
                  <a:pt x="140833" y="155751"/>
                </a:lnTo>
                <a:lnTo>
                  <a:pt x="143419" y="162890"/>
                </a:lnTo>
                <a:lnTo>
                  <a:pt x="146095" y="169553"/>
                </a:lnTo>
                <a:lnTo>
                  <a:pt x="148832" y="175901"/>
                </a:lnTo>
                <a:lnTo>
                  <a:pt x="154412" y="188033"/>
                </a:lnTo>
                <a:lnTo>
                  <a:pt x="157235" y="193936"/>
                </a:lnTo>
                <a:lnTo>
                  <a:pt x="159115" y="199776"/>
                </a:lnTo>
                <a:lnTo>
                  <a:pt x="160369" y="205574"/>
                </a:lnTo>
                <a:lnTo>
                  <a:pt x="161206" y="211345"/>
                </a:lnTo>
                <a:lnTo>
                  <a:pt x="161763" y="218049"/>
                </a:lnTo>
                <a:lnTo>
                  <a:pt x="162134" y="225376"/>
                </a:lnTo>
                <a:lnTo>
                  <a:pt x="162657" y="244261"/>
                </a:lnTo>
                <a:lnTo>
                  <a:pt x="162731" y="248566"/>
                </a:lnTo>
                <a:lnTo>
                  <a:pt x="160273" y="258429"/>
                </a:lnTo>
                <a:lnTo>
                  <a:pt x="158283" y="263726"/>
                </a:lnTo>
                <a:lnTo>
                  <a:pt x="156005" y="269163"/>
                </a:lnTo>
                <a:lnTo>
                  <a:pt x="153533" y="274692"/>
                </a:lnTo>
                <a:lnTo>
                  <a:pt x="150933" y="280283"/>
                </a:lnTo>
                <a:lnTo>
                  <a:pt x="148247" y="284963"/>
                </a:lnTo>
                <a:lnTo>
                  <a:pt x="145504" y="289036"/>
                </a:lnTo>
                <a:lnTo>
                  <a:pt x="142722" y="292703"/>
                </a:lnTo>
                <a:lnTo>
                  <a:pt x="140868" y="297053"/>
                </a:lnTo>
                <a:lnTo>
                  <a:pt x="138808" y="306967"/>
                </a:lnTo>
                <a:lnTo>
                  <a:pt x="137307" y="310372"/>
                </a:lnTo>
                <a:lnTo>
                  <a:pt x="135353" y="312642"/>
                </a:lnTo>
                <a:lnTo>
                  <a:pt x="133097" y="314156"/>
                </a:lnTo>
                <a:lnTo>
                  <a:pt x="131594" y="316117"/>
                </a:lnTo>
                <a:lnTo>
                  <a:pt x="130592" y="318378"/>
                </a:lnTo>
                <a:lnTo>
                  <a:pt x="129924" y="320837"/>
                </a:lnTo>
                <a:lnTo>
                  <a:pt x="126642" y="326109"/>
                </a:lnTo>
                <a:lnTo>
                  <a:pt x="121324" y="332705"/>
                </a:lnTo>
                <a:lnTo>
                  <a:pt x="120597" y="336146"/>
                </a:lnTo>
                <a:lnTo>
                  <a:pt x="120403" y="338398"/>
                </a:lnTo>
                <a:lnTo>
                  <a:pt x="119322" y="339899"/>
                </a:lnTo>
                <a:lnTo>
                  <a:pt x="117647" y="340899"/>
                </a:lnTo>
                <a:lnTo>
                  <a:pt x="115579" y="341566"/>
                </a:lnTo>
                <a:lnTo>
                  <a:pt x="113248" y="341059"/>
                </a:lnTo>
                <a:lnTo>
                  <a:pt x="110741" y="339768"/>
                </a:lnTo>
                <a:lnTo>
                  <a:pt x="103331" y="334647"/>
                </a:lnTo>
                <a:lnTo>
                  <a:pt x="102870" y="32575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SMARTPenAnnotation833"/>
          <p:cNvSpPr/>
          <p:nvPr/>
        </p:nvSpPr>
        <p:spPr>
          <a:xfrm>
            <a:off x="7530704" y="1907381"/>
            <a:ext cx="204549" cy="21433"/>
          </a:xfrm>
          <a:custGeom>
            <a:avLst/>
            <a:gdLst/>
            <a:ahLst/>
            <a:cxnLst/>
            <a:rect l="0" t="0" r="0" b="0"/>
            <a:pathLst>
              <a:path w="204549" h="25719">
                <a:moveTo>
                  <a:pt x="7380" y="25718"/>
                </a:moveTo>
                <a:lnTo>
                  <a:pt x="0" y="25718"/>
                </a:lnTo>
                <a:lnTo>
                  <a:pt x="32054" y="25718"/>
                </a:lnTo>
                <a:lnTo>
                  <a:pt x="37165" y="24765"/>
                </a:lnTo>
                <a:lnTo>
                  <a:pt x="42477" y="23178"/>
                </a:lnTo>
                <a:lnTo>
                  <a:pt x="47923" y="21167"/>
                </a:lnTo>
                <a:lnTo>
                  <a:pt x="53459" y="19826"/>
                </a:lnTo>
                <a:lnTo>
                  <a:pt x="59055" y="18932"/>
                </a:lnTo>
                <a:lnTo>
                  <a:pt x="64690" y="18337"/>
                </a:lnTo>
                <a:lnTo>
                  <a:pt x="70352" y="16987"/>
                </a:lnTo>
                <a:lnTo>
                  <a:pt x="76032" y="15135"/>
                </a:lnTo>
                <a:lnTo>
                  <a:pt x="81723" y="12947"/>
                </a:lnTo>
                <a:lnTo>
                  <a:pt x="87422" y="11489"/>
                </a:lnTo>
                <a:lnTo>
                  <a:pt x="93126" y="10517"/>
                </a:lnTo>
                <a:lnTo>
                  <a:pt x="98834" y="9869"/>
                </a:lnTo>
                <a:lnTo>
                  <a:pt x="104545" y="9437"/>
                </a:lnTo>
                <a:lnTo>
                  <a:pt x="110257" y="9149"/>
                </a:lnTo>
                <a:lnTo>
                  <a:pt x="115970" y="8957"/>
                </a:lnTo>
                <a:lnTo>
                  <a:pt x="122636" y="7876"/>
                </a:lnTo>
                <a:lnTo>
                  <a:pt x="129937" y="6203"/>
                </a:lnTo>
                <a:lnTo>
                  <a:pt x="137663" y="4135"/>
                </a:lnTo>
                <a:lnTo>
                  <a:pt x="144718" y="2757"/>
                </a:lnTo>
                <a:lnTo>
                  <a:pt x="151327" y="1838"/>
                </a:lnTo>
                <a:lnTo>
                  <a:pt x="157637" y="1225"/>
                </a:lnTo>
                <a:lnTo>
                  <a:pt x="163749" y="817"/>
                </a:lnTo>
                <a:lnTo>
                  <a:pt x="169729" y="545"/>
                </a:lnTo>
                <a:lnTo>
                  <a:pt x="184706" y="162"/>
                </a:lnTo>
                <a:lnTo>
                  <a:pt x="204548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SMARTPenAnnotation834"/>
          <p:cNvSpPr/>
          <p:nvPr/>
        </p:nvSpPr>
        <p:spPr>
          <a:xfrm>
            <a:off x="7538084" y="1985962"/>
            <a:ext cx="222886" cy="21432"/>
          </a:xfrm>
          <a:custGeom>
            <a:avLst/>
            <a:gdLst/>
            <a:ahLst/>
            <a:cxnLst/>
            <a:rect l="0" t="0" r="0" b="0"/>
            <a:pathLst>
              <a:path w="222886" h="25718">
                <a:moveTo>
                  <a:pt x="0" y="25717"/>
                </a:moveTo>
                <a:lnTo>
                  <a:pt x="28620" y="25717"/>
                </a:lnTo>
                <a:lnTo>
                  <a:pt x="33367" y="24765"/>
                </a:lnTo>
                <a:lnTo>
                  <a:pt x="39390" y="23177"/>
                </a:lnTo>
                <a:lnTo>
                  <a:pt x="46263" y="21166"/>
                </a:lnTo>
                <a:lnTo>
                  <a:pt x="52749" y="19826"/>
                </a:lnTo>
                <a:lnTo>
                  <a:pt x="58979" y="18932"/>
                </a:lnTo>
                <a:lnTo>
                  <a:pt x="65037" y="18336"/>
                </a:lnTo>
                <a:lnTo>
                  <a:pt x="70029" y="17939"/>
                </a:lnTo>
                <a:lnTo>
                  <a:pt x="74308" y="17674"/>
                </a:lnTo>
                <a:lnTo>
                  <a:pt x="78114" y="17497"/>
                </a:lnTo>
                <a:lnTo>
                  <a:pt x="83508" y="16427"/>
                </a:lnTo>
                <a:lnTo>
                  <a:pt x="89962" y="14762"/>
                </a:lnTo>
                <a:lnTo>
                  <a:pt x="97123" y="12698"/>
                </a:lnTo>
                <a:lnTo>
                  <a:pt x="102848" y="11323"/>
                </a:lnTo>
                <a:lnTo>
                  <a:pt x="107619" y="10406"/>
                </a:lnTo>
                <a:lnTo>
                  <a:pt x="111751" y="9795"/>
                </a:lnTo>
                <a:lnTo>
                  <a:pt x="116410" y="9387"/>
                </a:lnTo>
                <a:lnTo>
                  <a:pt x="121422" y="9115"/>
                </a:lnTo>
                <a:lnTo>
                  <a:pt x="126669" y="8934"/>
                </a:lnTo>
                <a:lnTo>
                  <a:pt x="132071" y="7861"/>
                </a:lnTo>
                <a:lnTo>
                  <a:pt x="137577" y="6193"/>
                </a:lnTo>
                <a:lnTo>
                  <a:pt x="143154" y="4129"/>
                </a:lnTo>
                <a:lnTo>
                  <a:pt x="148776" y="2752"/>
                </a:lnTo>
                <a:lnTo>
                  <a:pt x="154429" y="1835"/>
                </a:lnTo>
                <a:lnTo>
                  <a:pt x="160103" y="1223"/>
                </a:lnTo>
                <a:lnTo>
                  <a:pt x="164838" y="815"/>
                </a:lnTo>
                <a:lnTo>
                  <a:pt x="168947" y="543"/>
                </a:lnTo>
                <a:lnTo>
                  <a:pt x="172639" y="362"/>
                </a:lnTo>
                <a:lnTo>
                  <a:pt x="181821" y="161"/>
                </a:ln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SMARTPenAnnotation835"/>
          <p:cNvSpPr/>
          <p:nvPr/>
        </p:nvSpPr>
        <p:spPr>
          <a:xfrm>
            <a:off x="7902177" y="1743492"/>
            <a:ext cx="150259" cy="378202"/>
          </a:xfrm>
          <a:custGeom>
            <a:avLst/>
            <a:gdLst/>
            <a:ahLst/>
            <a:cxnLst/>
            <a:rect l="0" t="0" r="0" b="0"/>
            <a:pathLst>
              <a:path w="150259" h="453842">
                <a:moveTo>
                  <a:pt x="150258" y="59506"/>
                </a:moveTo>
                <a:lnTo>
                  <a:pt x="150258" y="39355"/>
                </a:lnTo>
                <a:lnTo>
                  <a:pt x="149306" y="36547"/>
                </a:lnTo>
                <a:lnTo>
                  <a:pt x="145707" y="30887"/>
                </a:lnTo>
                <a:lnTo>
                  <a:pt x="143473" y="25197"/>
                </a:lnTo>
                <a:lnTo>
                  <a:pt x="142878" y="22346"/>
                </a:lnTo>
                <a:lnTo>
                  <a:pt x="139676" y="16638"/>
                </a:lnTo>
                <a:lnTo>
                  <a:pt x="135078" y="10926"/>
                </a:lnTo>
                <a:lnTo>
                  <a:pt x="132518" y="8069"/>
                </a:lnTo>
                <a:lnTo>
                  <a:pt x="129859" y="5212"/>
                </a:lnTo>
                <a:lnTo>
                  <a:pt x="126182" y="3308"/>
                </a:lnTo>
                <a:lnTo>
                  <a:pt x="121824" y="2038"/>
                </a:lnTo>
                <a:lnTo>
                  <a:pt x="117015" y="1192"/>
                </a:lnTo>
                <a:lnTo>
                  <a:pt x="111904" y="627"/>
                </a:lnTo>
                <a:lnTo>
                  <a:pt x="106591" y="251"/>
                </a:lnTo>
                <a:lnTo>
                  <a:pt x="101144" y="0"/>
                </a:lnTo>
                <a:lnTo>
                  <a:pt x="95609" y="786"/>
                </a:lnTo>
                <a:lnTo>
                  <a:pt x="90012" y="2261"/>
                </a:lnTo>
                <a:lnTo>
                  <a:pt x="84377" y="4198"/>
                </a:lnTo>
                <a:lnTo>
                  <a:pt x="78715" y="6442"/>
                </a:lnTo>
                <a:lnTo>
                  <a:pt x="73036" y="8890"/>
                </a:lnTo>
                <a:lnTo>
                  <a:pt x="61644" y="14150"/>
                </a:lnTo>
                <a:lnTo>
                  <a:pt x="50233" y="19663"/>
                </a:lnTo>
                <a:lnTo>
                  <a:pt x="45475" y="23419"/>
                </a:lnTo>
                <a:lnTo>
                  <a:pt x="41350" y="27828"/>
                </a:lnTo>
                <a:lnTo>
                  <a:pt x="37648" y="32672"/>
                </a:lnTo>
                <a:lnTo>
                  <a:pt x="33275" y="37807"/>
                </a:lnTo>
                <a:lnTo>
                  <a:pt x="28454" y="43135"/>
                </a:lnTo>
                <a:lnTo>
                  <a:pt x="23336" y="48592"/>
                </a:lnTo>
                <a:lnTo>
                  <a:pt x="18971" y="54135"/>
                </a:lnTo>
                <a:lnTo>
                  <a:pt x="15108" y="59735"/>
                </a:lnTo>
                <a:lnTo>
                  <a:pt x="11582" y="65374"/>
                </a:lnTo>
                <a:lnTo>
                  <a:pt x="7662" y="76719"/>
                </a:lnTo>
                <a:lnTo>
                  <a:pt x="4968" y="89064"/>
                </a:lnTo>
                <a:lnTo>
                  <a:pt x="2915" y="96356"/>
                </a:lnTo>
                <a:lnTo>
                  <a:pt x="595" y="104075"/>
                </a:lnTo>
                <a:lnTo>
                  <a:pt x="0" y="111126"/>
                </a:lnTo>
                <a:lnTo>
                  <a:pt x="1880" y="124041"/>
                </a:lnTo>
                <a:lnTo>
                  <a:pt x="2762" y="131104"/>
                </a:lnTo>
                <a:lnTo>
                  <a:pt x="3349" y="138671"/>
                </a:lnTo>
                <a:lnTo>
                  <a:pt x="3741" y="146573"/>
                </a:lnTo>
                <a:lnTo>
                  <a:pt x="4956" y="154698"/>
                </a:lnTo>
                <a:lnTo>
                  <a:pt x="6717" y="162972"/>
                </a:lnTo>
                <a:lnTo>
                  <a:pt x="8844" y="171346"/>
                </a:lnTo>
                <a:lnTo>
                  <a:pt x="10263" y="179786"/>
                </a:lnTo>
                <a:lnTo>
                  <a:pt x="11208" y="188270"/>
                </a:lnTo>
                <a:lnTo>
                  <a:pt x="11837" y="196784"/>
                </a:lnTo>
                <a:lnTo>
                  <a:pt x="14163" y="205317"/>
                </a:lnTo>
                <a:lnTo>
                  <a:pt x="17618" y="213863"/>
                </a:lnTo>
                <a:lnTo>
                  <a:pt x="21827" y="222418"/>
                </a:lnTo>
                <a:lnTo>
                  <a:pt x="25585" y="230979"/>
                </a:lnTo>
                <a:lnTo>
                  <a:pt x="29043" y="239544"/>
                </a:lnTo>
                <a:lnTo>
                  <a:pt x="35424" y="256681"/>
                </a:lnTo>
                <a:lnTo>
                  <a:pt x="41436" y="273822"/>
                </a:lnTo>
                <a:lnTo>
                  <a:pt x="45326" y="281441"/>
                </a:lnTo>
                <a:lnTo>
                  <a:pt x="49823" y="288425"/>
                </a:lnTo>
                <a:lnTo>
                  <a:pt x="54727" y="294986"/>
                </a:lnTo>
                <a:lnTo>
                  <a:pt x="58948" y="302218"/>
                </a:lnTo>
                <a:lnTo>
                  <a:pt x="62715" y="309896"/>
                </a:lnTo>
                <a:lnTo>
                  <a:pt x="66178" y="317873"/>
                </a:lnTo>
                <a:lnTo>
                  <a:pt x="72567" y="331816"/>
                </a:lnTo>
                <a:lnTo>
                  <a:pt x="75605" y="338201"/>
                </a:lnTo>
                <a:lnTo>
                  <a:pt x="78582" y="345315"/>
                </a:lnTo>
                <a:lnTo>
                  <a:pt x="81519" y="352915"/>
                </a:lnTo>
                <a:lnTo>
                  <a:pt x="84430" y="360840"/>
                </a:lnTo>
                <a:lnTo>
                  <a:pt x="87664" y="374725"/>
                </a:lnTo>
                <a:lnTo>
                  <a:pt x="90054" y="387246"/>
                </a:lnTo>
                <a:lnTo>
                  <a:pt x="94291" y="399161"/>
                </a:lnTo>
                <a:lnTo>
                  <a:pt x="98881" y="416440"/>
                </a:lnTo>
                <a:lnTo>
                  <a:pt x="102977" y="426424"/>
                </a:lnTo>
                <a:lnTo>
                  <a:pt x="106087" y="438203"/>
                </a:lnTo>
                <a:lnTo>
                  <a:pt x="107476" y="440559"/>
                </a:lnTo>
                <a:lnTo>
                  <a:pt x="109354" y="442128"/>
                </a:lnTo>
                <a:lnTo>
                  <a:pt x="111559" y="443175"/>
                </a:lnTo>
                <a:lnTo>
                  <a:pt x="113029" y="444825"/>
                </a:lnTo>
                <a:lnTo>
                  <a:pt x="114009" y="446878"/>
                </a:lnTo>
                <a:lnTo>
                  <a:pt x="115968" y="45384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SMARTPenAnnotation836"/>
          <p:cNvSpPr/>
          <p:nvPr/>
        </p:nvSpPr>
        <p:spPr>
          <a:xfrm>
            <a:off x="7846799" y="1921668"/>
            <a:ext cx="299934" cy="64295"/>
          </a:xfrm>
          <a:custGeom>
            <a:avLst/>
            <a:gdLst/>
            <a:ahLst/>
            <a:cxnLst/>
            <a:rect l="0" t="0" r="0" b="0"/>
            <a:pathLst>
              <a:path w="299934" h="77154">
                <a:moveTo>
                  <a:pt x="8468" y="77153"/>
                </a:moveTo>
                <a:lnTo>
                  <a:pt x="1087" y="77153"/>
                </a:lnTo>
                <a:lnTo>
                  <a:pt x="690" y="76200"/>
                </a:lnTo>
                <a:lnTo>
                  <a:pt x="425" y="74612"/>
                </a:lnTo>
                <a:lnTo>
                  <a:pt x="0" y="69772"/>
                </a:lnTo>
                <a:lnTo>
                  <a:pt x="918" y="69375"/>
                </a:lnTo>
                <a:lnTo>
                  <a:pt x="4477" y="68933"/>
                </a:lnTo>
                <a:lnTo>
                  <a:pt x="5808" y="67863"/>
                </a:lnTo>
                <a:lnTo>
                  <a:pt x="6695" y="66197"/>
                </a:lnTo>
                <a:lnTo>
                  <a:pt x="7285" y="64134"/>
                </a:lnTo>
                <a:lnTo>
                  <a:pt x="9585" y="62758"/>
                </a:lnTo>
                <a:lnTo>
                  <a:pt x="17220" y="61230"/>
                </a:lnTo>
                <a:lnTo>
                  <a:pt x="20970" y="59870"/>
                </a:lnTo>
                <a:lnTo>
                  <a:pt x="24422" y="58011"/>
                </a:lnTo>
                <a:lnTo>
                  <a:pt x="27676" y="55819"/>
                </a:lnTo>
                <a:lnTo>
                  <a:pt x="31751" y="54358"/>
                </a:lnTo>
                <a:lnTo>
                  <a:pt x="36373" y="53384"/>
                </a:lnTo>
                <a:lnTo>
                  <a:pt x="41359" y="52734"/>
                </a:lnTo>
                <a:lnTo>
                  <a:pt x="47540" y="52301"/>
                </a:lnTo>
                <a:lnTo>
                  <a:pt x="54519" y="52012"/>
                </a:lnTo>
                <a:lnTo>
                  <a:pt x="62029" y="51820"/>
                </a:lnTo>
                <a:lnTo>
                  <a:pt x="68940" y="50739"/>
                </a:lnTo>
                <a:lnTo>
                  <a:pt x="75452" y="49066"/>
                </a:lnTo>
                <a:lnTo>
                  <a:pt x="104144" y="39537"/>
                </a:lnTo>
                <a:lnTo>
                  <a:pt x="112257" y="37788"/>
                </a:lnTo>
                <a:lnTo>
                  <a:pt x="120523" y="36622"/>
                </a:lnTo>
                <a:lnTo>
                  <a:pt x="128892" y="35845"/>
                </a:lnTo>
                <a:lnTo>
                  <a:pt x="137328" y="34374"/>
                </a:lnTo>
                <a:lnTo>
                  <a:pt x="145810" y="32441"/>
                </a:lnTo>
                <a:lnTo>
                  <a:pt x="154322" y="30200"/>
                </a:lnTo>
                <a:lnTo>
                  <a:pt x="162853" y="28706"/>
                </a:lnTo>
                <a:lnTo>
                  <a:pt x="171399" y="27710"/>
                </a:lnTo>
                <a:lnTo>
                  <a:pt x="179954" y="27046"/>
                </a:lnTo>
                <a:lnTo>
                  <a:pt x="188515" y="25651"/>
                </a:lnTo>
                <a:lnTo>
                  <a:pt x="197079" y="23768"/>
                </a:lnTo>
                <a:lnTo>
                  <a:pt x="205646" y="21560"/>
                </a:lnTo>
                <a:lnTo>
                  <a:pt x="214215" y="19136"/>
                </a:lnTo>
                <a:lnTo>
                  <a:pt x="231356" y="13902"/>
                </a:lnTo>
                <a:lnTo>
                  <a:pt x="239928" y="12126"/>
                </a:lnTo>
                <a:lnTo>
                  <a:pt x="248499" y="10941"/>
                </a:lnTo>
                <a:lnTo>
                  <a:pt x="257072" y="10152"/>
                </a:lnTo>
                <a:lnTo>
                  <a:pt x="264691" y="8673"/>
                </a:lnTo>
                <a:lnTo>
                  <a:pt x="271676" y="6734"/>
                </a:lnTo>
                <a:lnTo>
                  <a:pt x="278238" y="4490"/>
                </a:lnTo>
                <a:lnTo>
                  <a:pt x="283565" y="2993"/>
                </a:lnTo>
                <a:lnTo>
                  <a:pt x="288068" y="1995"/>
                </a:lnTo>
                <a:lnTo>
                  <a:pt x="299933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SMARTPenAnnotation837"/>
          <p:cNvSpPr/>
          <p:nvPr/>
        </p:nvSpPr>
        <p:spPr>
          <a:xfrm>
            <a:off x="8173790" y="1785938"/>
            <a:ext cx="127248" cy="300038"/>
          </a:xfrm>
          <a:custGeom>
            <a:avLst/>
            <a:gdLst/>
            <a:ahLst/>
            <a:cxnLst/>
            <a:rect l="0" t="0" r="0" b="0"/>
            <a:pathLst>
              <a:path w="127248" h="360046">
                <a:moveTo>
                  <a:pt x="127247" y="0"/>
                </a:moveTo>
                <a:lnTo>
                  <a:pt x="115315" y="0"/>
                </a:lnTo>
                <a:lnTo>
                  <a:pt x="112625" y="952"/>
                </a:lnTo>
                <a:lnTo>
                  <a:pt x="109879" y="2539"/>
                </a:lnTo>
                <a:lnTo>
                  <a:pt x="107096" y="4550"/>
                </a:lnTo>
                <a:lnTo>
                  <a:pt x="104288" y="6843"/>
                </a:lnTo>
                <a:lnTo>
                  <a:pt x="101463" y="9325"/>
                </a:lnTo>
                <a:lnTo>
                  <a:pt x="98628" y="11931"/>
                </a:lnTo>
                <a:lnTo>
                  <a:pt x="92937" y="17368"/>
                </a:lnTo>
                <a:lnTo>
                  <a:pt x="90086" y="20151"/>
                </a:lnTo>
                <a:lnTo>
                  <a:pt x="87233" y="23911"/>
                </a:lnTo>
                <a:lnTo>
                  <a:pt x="84379" y="28323"/>
                </a:lnTo>
                <a:lnTo>
                  <a:pt x="81523" y="33169"/>
                </a:lnTo>
                <a:lnTo>
                  <a:pt x="78667" y="38305"/>
                </a:lnTo>
                <a:lnTo>
                  <a:pt x="72953" y="49092"/>
                </a:lnTo>
                <a:lnTo>
                  <a:pt x="64382" y="65875"/>
                </a:lnTo>
                <a:lnTo>
                  <a:pt x="61524" y="72491"/>
                </a:lnTo>
                <a:lnTo>
                  <a:pt x="58667" y="79760"/>
                </a:lnTo>
                <a:lnTo>
                  <a:pt x="52952" y="95456"/>
                </a:lnTo>
                <a:lnTo>
                  <a:pt x="21519" y="188608"/>
                </a:lnTo>
                <a:lnTo>
                  <a:pt x="18662" y="196224"/>
                </a:lnTo>
                <a:lnTo>
                  <a:pt x="15804" y="203206"/>
                </a:lnTo>
                <a:lnTo>
                  <a:pt x="12947" y="209765"/>
                </a:lnTo>
                <a:lnTo>
                  <a:pt x="11042" y="216996"/>
                </a:lnTo>
                <a:lnTo>
                  <a:pt x="9772" y="224674"/>
                </a:lnTo>
                <a:lnTo>
                  <a:pt x="8926" y="232650"/>
                </a:lnTo>
                <a:lnTo>
                  <a:pt x="7409" y="239872"/>
                </a:lnTo>
                <a:lnTo>
                  <a:pt x="5444" y="246592"/>
                </a:lnTo>
                <a:lnTo>
                  <a:pt x="3183" y="252977"/>
                </a:lnTo>
                <a:lnTo>
                  <a:pt x="1676" y="259139"/>
                </a:lnTo>
                <a:lnTo>
                  <a:pt x="669" y="265152"/>
                </a:lnTo>
                <a:lnTo>
                  <a:pt x="0" y="271065"/>
                </a:lnTo>
                <a:lnTo>
                  <a:pt x="505" y="276912"/>
                </a:lnTo>
                <a:lnTo>
                  <a:pt x="1796" y="282716"/>
                </a:lnTo>
                <a:lnTo>
                  <a:pt x="3607" y="288489"/>
                </a:lnTo>
                <a:lnTo>
                  <a:pt x="5768" y="294244"/>
                </a:lnTo>
                <a:lnTo>
                  <a:pt x="8161" y="299985"/>
                </a:lnTo>
                <a:lnTo>
                  <a:pt x="10709" y="305717"/>
                </a:lnTo>
                <a:lnTo>
                  <a:pt x="13360" y="310491"/>
                </a:lnTo>
                <a:lnTo>
                  <a:pt x="16079" y="314627"/>
                </a:lnTo>
                <a:lnTo>
                  <a:pt x="18846" y="318336"/>
                </a:lnTo>
                <a:lnTo>
                  <a:pt x="21642" y="321761"/>
                </a:lnTo>
                <a:lnTo>
                  <a:pt x="24459" y="324997"/>
                </a:lnTo>
                <a:lnTo>
                  <a:pt x="27290" y="328107"/>
                </a:lnTo>
                <a:lnTo>
                  <a:pt x="32974" y="334103"/>
                </a:lnTo>
                <a:lnTo>
                  <a:pt x="44384" y="345713"/>
                </a:lnTo>
                <a:lnTo>
                  <a:pt x="48193" y="347633"/>
                </a:lnTo>
                <a:lnTo>
                  <a:pt x="52636" y="348913"/>
                </a:lnTo>
                <a:lnTo>
                  <a:pt x="57505" y="349766"/>
                </a:lnTo>
                <a:lnTo>
                  <a:pt x="61701" y="351287"/>
                </a:lnTo>
                <a:lnTo>
                  <a:pt x="65453" y="353254"/>
                </a:lnTo>
                <a:lnTo>
                  <a:pt x="68906" y="355517"/>
                </a:lnTo>
                <a:lnTo>
                  <a:pt x="73113" y="357026"/>
                </a:lnTo>
                <a:lnTo>
                  <a:pt x="77822" y="358032"/>
                </a:lnTo>
                <a:lnTo>
                  <a:pt x="82868" y="358703"/>
                </a:lnTo>
                <a:lnTo>
                  <a:pt x="87184" y="359150"/>
                </a:lnTo>
                <a:lnTo>
                  <a:pt x="91013" y="359448"/>
                </a:lnTo>
                <a:lnTo>
                  <a:pt x="94518" y="359647"/>
                </a:lnTo>
                <a:lnTo>
                  <a:pt x="103493" y="359868"/>
                </a:lnTo>
                <a:lnTo>
                  <a:pt x="127247" y="36004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SMARTPenAnnotation838"/>
          <p:cNvSpPr/>
          <p:nvPr/>
        </p:nvSpPr>
        <p:spPr>
          <a:xfrm>
            <a:off x="8336520" y="1943101"/>
            <a:ext cx="170259" cy="35719"/>
          </a:xfrm>
          <a:custGeom>
            <a:avLst/>
            <a:gdLst/>
            <a:ahLst/>
            <a:cxnLst/>
            <a:rect l="0" t="0" r="0" b="0"/>
            <a:pathLst>
              <a:path w="170259" h="42863">
                <a:moveTo>
                  <a:pt x="7381" y="42862"/>
                </a:moveTo>
                <a:lnTo>
                  <a:pt x="0" y="42862"/>
                </a:lnTo>
                <a:lnTo>
                  <a:pt x="65875" y="42862"/>
                </a:lnTo>
                <a:lnTo>
                  <a:pt x="70189" y="41909"/>
                </a:lnTo>
                <a:lnTo>
                  <a:pt x="74018" y="40322"/>
                </a:lnTo>
                <a:lnTo>
                  <a:pt x="77523" y="38311"/>
                </a:lnTo>
                <a:lnTo>
                  <a:pt x="81764" y="36971"/>
                </a:lnTo>
                <a:lnTo>
                  <a:pt x="86497" y="36077"/>
                </a:lnTo>
                <a:lnTo>
                  <a:pt x="91558" y="35481"/>
                </a:lnTo>
                <a:lnTo>
                  <a:pt x="95884" y="34132"/>
                </a:lnTo>
                <a:lnTo>
                  <a:pt x="99720" y="32279"/>
                </a:lnTo>
                <a:lnTo>
                  <a:pt x="103230" y="30092"/>
                </a:lnTo>
                <a:lnTo>
                  <a:pt x="107475" y="28633"/>
                </a:lnTo>
                <a:lnTo>
                  <a:pt x="112211" y="27661"/>
                </a:lnTo>
                <a:lnTo>
                  <a:pt x="117272" y="27013"/>
                </a:lnTo>
                <a:lnTo>
                  <a:pt x="122552" y="25629"/>
                </a:lnTo>
                <a:lnTo>
                  <a:pt x="127976" y="23753"/>
                </a:lnTo>
                <a:lnTo>
                  <a:pt x="133498" y="21550"/>
                </a:lnTo>
                <a:lnTo>
                  <a:pt x="138131" y="19129"/>
                </a:lnTo>
                <a:lnTo>
                  <a:pt x="142172" y="16563"/>
                </a:lnTo>
                <a:lnTo>
                  <a:pt x="145819" y="13899"/>
                </a:lnTo>
                <a:lnTo>
                  <a:pt x="149204" y="11171"/>
                </a:lnTo>
                <a:lnTo>
                  <a:pt x="152412" y="8400"/>
                </a:lnTo>
                <a:lnTo>
                  <a:pt x="155503" y="5600"/>
                </a:lnTo>
                <a:lnTo>
                  <a:pt x="158517" y="3733"/>
                </a:lnTo>
                <a:lnTo>
                  <a:pt x="161478" y="2489"/>
                </a:lnTo>
                <a:lnTo>
                  <a:pt x="170258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SMARTPenAnnotation839"/>
          <p:cNvSpPr/>
          <p:nvPr/>
        </p:nvSpPr>
        <p:spPr>
          <a:xfrm>
            <a:off x="8541068" y="1871663"/>
            <a:ext cx="231459" cy="150019"/>
          </a:xfrm>
          <a:custGeom>
            <a:avLst/>
            <a:gdLst/>
            <a:ahLst/>
            <a:cxnLst/>
            <a:rect l="0" t="0" r="0" b="0"/>
            <a:pathLst>
              <a:path w="231459" h="180023">
                <a:moveTo>
                  <a:pt x="0" y="0"/>
                </a:moveTo>
                <a:lnTo>
                  <a:pt x="0" y="4550"/>
                </a:lnTo>
                <a:lnTo>
                  <a:pt x="952" y="5891"/>
                </a:lnTo>
                <a:lnTo>
                  <a:pt x="2540" y="6785"/>
                </a:lnTo>
                <a:lnTo>
                  <a:pt x="4551" y="7380"/>
                </a:lnTo>
                <a:lnTo>
                  <a:pt x="5891" y="8730"/>
                </a:lnTo>
                <a:lnTo>
                  <a:pt x="6785" y="10582"/>
                </a:lnTo>
                <a:lnTo>
                  <a:pt x="7382" y="12770"/>
                </a:lnTo>
                <a:lnTo>
                  <a:pt x="7778" y="16133"/>
                </a:lnTo>
                <a:lnTo>
                  <a:pt x="8043" y="20280"/>
                </a:lnTo>
                <a:lnTo>
                  <a:pt x="8220" y="24950"/>
                </a:lnTo>
                <a:lnTo>
                  <a:pt x="9290" y="29016"/>
                </a:lnTo>
                <a:lnTo>
                  <a:pt x="10956" y="32679"/>
                </a:lnTo>
                <a:lnTo>
                  <a:pt x="13019" y="36073"/>
                </a:lnTo>
                <a:lnTo>
                  <a:pt x="15347" y="39289"/>
                </a:lnTo>
                <a:lnTo>
                  <a:pt x="17851" y="42385"/>
                </a:lnTo>
                <a:lnTo>
                  <a:pt x="20473" y="45401"/>
                </a:lnTo>
                <a:lnTo>
                  <a:pt x="23173" y="49317"/>
                </a:lnTo>
                <a:lnTo>
                  <a:pt x="25927" y="53833"/>
                </a:lnTo>
                <a:lnTo>
                  <a:pt x="28715" y="58749"/>
                </a:lnTo>
                <a:lnTo>
                  <a:pt x="34352" y="69290"/>
                </a:lnTo>
                <a:lnTo>
                  <a:pt x="37189" y="74768"/>
                </a:lnTo>
                <a:lnTo>
                  <a:pt x="40985" y="79373"/>
                </a:lnTo>
                <a:lnTo>
                  <a:pt x="45421" y="83395"/>
                </a:lnTo>
                <a:lnTo>
                  <a:pt x="50284" y="87029"/>
                </a:lnTo>
                <a:lnTo>
                  <a:pt x="55430" y="90404"/>
                </a:lnTo>
                <a:lnTo>
                  <a:pt x="60766" y="93607"/>
                </a:lnTo>
                <a:lnTo>
                  <a:pt x="66227" y="96694"/>
                </a:lnTo>
                <a:lnTo>
                  <a:pt x="77378" y="102665"/>
                </a:lnTo>
                <a:lnTo>
                  <a:pt x="83018" y="105591"/>
                </a:lnTo>
                <a:lnTo>
                  <a:pt x="87730" y="109446"/>
                </a:lnTo>
                <a:lnTo>
                  <a:pt x="91825" y="113922"/>
                </a:lnTo>
                <a:lnTo>
                  <a:pt x="95506" y="118810"/>
                </a:lnTo>
                <a:lnTo>
                  <a:pt x="99866" y="123022"/>
                </a:lnTo>
                <a:lnTo>
                  <a:pt x="104678" y="126782"/>
                </a:lnTo>
                <a:lnTo>
                  <a:pt x="109791" y="130241"/>
                </a:lnTo>
                <a:lnTo>
                  <a:pt x="115103" y="133500"/>
                </a:lnTo>
                <a:lnTo>
                  <a:pt x="120551" y="136625"/>
                </a:lnTo>
                <a:lnTo>
                  <a:pt x="131683" y="142637"/>
                </a:lnTo>
                <a:lnTo>
                  <a:pt x="142982" y="148484"/>
                </a:lnTo>
                <a:lnTo>
                  <a:pt x="148660" y="150424"/>
                </a:lnTo>
                <a:lnTo>
                  <a:pt x="154352" y="151718"/>
                </a:lnTo>
                <a:lnTo>
                  <a:pt x="160052" y="152580"/>
                </a:lnTo>
                <a:lnTo>
                  <a:pt x="164804" y="154107"/>
                </a:lnTo>
                <a:lnTo>
                  <a:pt x="168924" y="156078"/>
                </a:lnTo>
                <a:lnTo>
                  <a:pt x="176043" y="160808"/>
                </a:lnTo>
                <a:lnTo>
                  <a:pt x="182381" y="166085"/>
                </a:lnTo>
                <a:lnTo>
                  <a:pt x="185405" y="167873"/>
                </a:lnTo>
                <a:lnTo>
                  <a:pt x="191306" y="169860"/>
                </a:lnTo>
                <a:lnTo>
                  <a:pt x="195164" y="170390"/>
                </a:lnTo>
                <a:lnTo>
                  <a:pt x="199642" y="170743"/>
                </a:lnTo>
                <a:lnTo>
                  <a:pt x="204533" y="170979"/>
                </a:lnTo>
                <a:lnTo>
                  <a:pt x="208744" y="172088"/>
                </a:lnTo>
                <a:lnTo>
                  <a:pt x="215966" y="175861"/>
                </a:lnTo>
                <a:lnTo>
                  <a:pt x="220835" y="178789"/>
                </a:lnTo>
                <a:lnTo>
                  <a:pt x="224515" y="179474"/>
                </a:lnTo>
                <a:lnTo>
                  <a:pt x="231458" y="18002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SMARTPenAnnotation840"/>
          <p:cNvSpPr/>
          <p:nvPr/>
        </p:nvSpPr>
        <p:spPr>
          <a:xfrm>
            <a:off x="8558715" y="1871663"/>
            <a:ext cx="170948" cy="200026"/>
          </a:xfrm>
          <a:custGeom>
            <a:avLst/>
            <a:gdLst/>
            <a:ahLst/>
            <a:cxnLst/>
            <a:rect l="0" t="0" r="0" b="0"/>
            <a:pathLst>
              <a:path w="170948" h="240031">
                <a:moveTo>
                  <a:pt x="170947" y="0"/>
                </a:moveTo>
                <a:lnTo>
                  <a:pt x="158177" y="0"/>
                </a:lnTo>
                <a:lnTo>
                  <a:pt x="156718" y="952"/>
                </a:lnTo>
                <a:lnTo>
                  <a:pt x="155746" y="2540"/>
                </a:lnTo>
                <a:lnTo>
                  <a:pt x="155098" y="4550"/>
                </a:lnTo>
                <a:lnTo>
                  <a:pt x="151838" y="9325"/>
                </a:lnTo>
                <a:lnTo>
                  <a:pt x="149635" y="11931"/>
                </a:lnTo>
                <a:lnTo>
                  <a:pt x="146262" y="15574"/>
                </a:lnTo>
                <a:lnTo>
                  <a:pt x="129700" y="32568"/>
                </a:lnTo>
                <a:lnTo>
                  <a:pt x="126303" y="36000"/>
                </a:lnTo>
                <a:lnTo>
                  <a:pt x="122134" y="41145"/>
                </a:lnTo>
                <a:lnTo>
                  <a:pt x="117450" y="47432"/>
                </a:lnTo>
                <a:lnTo>
                  <a:pt x="112423" y="54481"/>
                </a:lnTo>
                <a:lnTo>
                  <a:pt x="107166" y="61086"/>
                </a:lnTo>
                <a:lnTo>
                  <a:pt x="101756" y="67394"/>
                </a:lnTo>
                <a:lnTo>
                  <a:pt x="96245" y="73504"/>
                </a:lnTo>
                <a:lnTo>
                  <a:pt x="91618" y="80435"/>
                </a:lnTo>
                <a:lnTo>
                  <a:pt x="87581" y="87913"/>
                </a:lnTo>
                <a:lnTo>
                  <a:pt x="83937" y="95756"/>
                </a:lnTo>
                <a:lnTo>
                  <a:pt x="79603" y="102890"/>
                </a:lnTo>
                <a:lnTo>
                  <a:pt x="74809" y="109551"/>
                </a:lnTo>
                <a:lnTo>
                  <a:pt x="69707" y="115896"/>
                </a:lnTo>
                <a:lnTo>
                  <a:pt x="64402" y="122984"/>
                </a:lnTo>
                <a:lnTo>
                  <a:pt x="53425" y="138479"/>
                </a:lnTo>
                <a:lnTo>
                  <a:pt x="48785" y="145659"/>
                </a:lnTo>
                <a:lnTo>
                  <a:pt x="44738" y="152351"/>
                </a:lnTo>
                <a:lnTo>
                  <a:pt x="41088" y="158717"/>
                </a:lnTo>
                <a:lnTo>
                  <a:pt x="34493" y="170871"/>
                </a:lnTo>
                <a:lnTo>
                  <a:pt x="22497" y="194195"/>
                </a:lnTo>
                <a:lnTo>
                  <a:pt x="19593" y="198996"/>
                </a:lnTo>
                <a:lnTo>
                  <a:pt x="16704" y="203149"/>
                </a:lnTo>
                <a:lnTo>
                  <a:pt x="13826" y="206870"/>
                </a:lnTo>
                <a:lnTo>
                  <a:pt x="10954" y="210303"/>
                </a:lnTo>
                <a:lnTo>
                  <a:pt x="8089" y="213544"/>
                </a:lnTo>
                <a:lnTo>
                  <a:pt x="5225" y="216658"/>
                </a:lnTo>
                <a:lnTo>
                  <a:pt x="3315" y="219686"/>
                </a:lnTo>
                <a:lnTo>
                  <a:pt x="1195" y="225590"/>
                </a:lnTo>
                <a:lnTo>
                  <a:pt x="251" y="231390"/>
                </a:lnTo>
                <a:lnTo>
                  <a:pt x="0" y="234270"/>
                </a:lnTo>
                <a:lnTo>
                  <a:pt x="785" y="236190"/>
                </a:lnTo>
                <a:lnTo>
                  <a:pt x="2260" y="237470"/>
                </a:lnTo>
                <a:lnTo>
                  <a:pt x="8069" y="24003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SMARTPenAnnotation841"/>
          <p:cNvSpPr/>
          <p:nvPr/>
        </p:nvSpPr>
        <p:spPr>
          <a:xfrm>
            <a:off x="8763953" y="1750306"/>
            <a:ext cx="162825" cy="357101"/>
          </a:xfrm>
          <a:custGeom>
            <a:avLst/>
            <a:gdLst/>
            <a:ahLst/>
            <a:cxnLst/>
            <a:rect l="0" t="0" r="0" b="0"/>
            <a:pathLst>
              <a:path w="162825" h="428521">
                <a:moveTo>
                  <a:pt x="0" y="8468"/>
                </a:moveTo>
                <a:lnTo>
                  <a:pt x="0" y="248"/>
                </a:lnTo>
                <a:lnTo>
                  <a:pt x="4551" y="0"/>
                </a:lnTo>
                <a:lnTo>
                  <a:pt x="6844" y="917"/>
                </a:lnTo>
                <a:lnTo>
                  <a:pt x="11932" y="4477"/>
                </a:lnTo>
                <a:lnTo>
                  <a:pt x="14622" y="5807"/>
                </a:lnTo>
                <a:lnTo>
                  <a:pt x="17368" y="6694"/>
                </a:lnTo>
                <a:lnTo>
                  <a:pt x="20152" y="7285"/>
                </a:lnTo>
                <a:lnTo>
                  <a:pt x="22959" y="8632"/>
                </a:lnTo>
                <a:lnTo>
                  <a:pt x="25784" y="10482"/>
                </a:lnTo>
                <a:lnTo>
                  <a:pt x="28619" y="12668"/>
                </a:lnTo>
                <a:lnTo>
                  <a:pt x="31462" y="16030"/>
                </a:lnTo>
                <a:lnTo>
                  <a:pt x="34310" y="20177"/>
                </a:lnTo>
                <a:lnTo>
                  <a:pt x="37161" y="24846"/>
                </a:lnTo>
                <a:lnTo>
                  <a:pt x="40967" y="29864"/>
                </a:lnTo>
                <a:lnTo>
                  <a:pt x="45408" y="35115"/>
                </a:lnTo>
                <a:lnTo>
                  <a:pt x="54472" y="45076"/>
                </a:lnTo>
                <a:lnTo>
                  <a:pt x="61675" y="52678"/>
                </a:lnTo>
                <a:lnTo>
                  <a:pt x="75637" y="66864"/>
                </a:lnTo>
                <a:lnTo>
                  <a:pt x="79952" y="72163"/>
                </a:lnTo>
                <a:lnTo>
                  <a:pt x="83781" y="77601"/>
                </a:lnTo>
                <a:lnTo>
                  <a:pt x="87286" y="83132"/>
                </a:lnTo>
                <a:lnTo>
                  <a:pt x="91529" y="88724"/>
                </a:lnTo>
                <a:lnTo>
                  <a:pt x="96262" y="94356"/>
                </a:lnTo>
                <a:lnTo>
                  <a:pt x="101321" y="100017"/>
                </a:lnTo>
                <a:lnTo>
                  <a:pt x="106601" y="106648"/>
                </a:lnTo>
                <a:lnTo>
                  <a:pt x="112024" y="113926"/>
                </a:lnTo>
                <a:lnTo>
                  <a:pt x="117546" y="121636"/>
                </a:lnTo>
                <a:lnTo>
                  <a:pt x="122179" y="128681"/>
                </a:lnTo>
                <a:lnTo>
                  <a:pt x="126220" y="135282"/>
                </a:lnTo>
                <a:lnTo>
                  <a:pt x="129867" y="141588"/>
                </a:lnTo>
                <a:lnTo>
                  <a:pt x="134203" y="148650"/>
                </a:lnTo>
                <a:lnTo>
                  <a:pt x="144101" y="164116"/>
                </a:lnTo>
                <a:lnTo>
                  <a:pt x="148455" y="172240"/>
                </a:lnTo>
                <a:lnTo>
                  <a:pt x="152310" y="180515"/>
                </a:lnTo>
                <a:lnTo>
                  <a:pt x="155833" y="188888"/>
                </a:lnTo>
                <a:lnTo>
                  <a:pt x="158181" y="196375"/>
                </a:lnTo>
                <a:lnTo>
                  <a:pt x="159746" y="203272"/>
                </a:lnTo>
                <a:lnTo>
                  <a:pt x="160790" y="209774"/>
                </a:lnTo>
                <a:lnTo>
                  <a:pt x="161486" y="216967"/>
                </a:lnTo>
                <a:lnTo>
                  <a:pt x="161951" y="224620"/>
                </a:lnTo>
                <a:lnTo>
                  <a:pt x="162465" y="240743"/>
                </a:lnTo>
                <a:lnTo>
                  <a:pt x="162824" y="282895"/>
                </a:lnTo>
                <a:lnTo>
                  <a:pt x="161889" y="290479"/>
                </a:lnTo>
                <a:lnTo>
                  <a:pt x="160314" y="297440"/>
                </a:lnTo>
                <a:lnTo>
                  <a:pt x="156023" y="311208"/>
                </a:lnTo>
                <a:lnTo>
                  <a:pt x="150941" y="326851"/>
                </a:lnTo>
                <a:lnTo>
                  <a:pt x="147300" y="334071"/>
                </a:lnTo>
                <a:lnTo>
                  <a:pt x="142968" y="340789"/>
                </a:lnTo>
                <a:lnTo>
                  <a:pt x="138174" y="347173"/>
                </a:lnTo>
                <a:lnTo>
                  <a:pt x="134026" y="353334"/>
                </a:lnTo>
                <a:lnTo>
                  <a:pt x="130308" y="359346"/>
                </a:lnTo>
                <a:lnTo>
                  <a:pt x="126878" y="365259"/>
                </a:lnTo>
                <a:lnTo>
                  <a:pt x="122685" y="371106"/>
                </a:lnTo>
                <a:lnTo>
                  <a:pt x="117985" y="376909"/>
                </a:lnTo>
                <a:lnTo>
                  <a:pt x="112948" y="382683"/>
                </a:lnTo>
                <a:lnTo>
                  <a:pt x="107683" y="387484"/>
                </a:lnTo>
                <a:lnTo>
                  <a:pt x="102268" y="391638"/>
                </a:lnTo>
                <a:lnTo>
                  <a:pt x="96755" y="395359"/>
                </a:lnTo>
                <a:lnTo>
                  <a:pt x="91173" y="398793"/>
                </a:lnTo>
                <a:lnTo>
                  <a:pt x="85547" y="402034"/>
                </a:lnTo>
                <a:lnTo>
                  <a:pt x="79892" y="405148"/>
                </a:lnTo>
                <a:lnTo>
                  <a:pt x="75168" y="408176"/>
                </a:lnTo>
                <a:lnTo>
                  <a:pt x="71067" y="411147"/>
                </a:lnTo>
                <a:lnTo>
                  <a:pt x="67381" y="414081"/>
                </a:lnTo>
                <a:lnTo>
                  <a:pt x="63018" y="416036"/>
                </a:lnTo>
                <a:lnTo>
                  <a:pt x="58204" y="417340"/>
                </a:lnTo>
                <a:lnTo>
                  <a:pt x="53091" y="418209"/>
                </a:lnTo>
                <a:lnTo>
                  <a:pt x="48729" y="419741"/>
                </a:lnTo>
                <a:lnTo>
                  <a:pt x="44869" y="421715"/>
                </a:lnTo>
                <a:lnTo>
                  <a:pt x="41343" y="423983"/>
                </a:lnTo>
                <a:lnTo>
                  <a:pt x="38040" y="425496"/>
                </a:lnTo>
                <a:lnTo>
                  <a:pt x="34884" y="426504"/>
                </a:lnTo>
                <a:lnTo>
                  <a:pt x="31828" y="427176"/>
                </a:lnTo>
                <a:lnTo>
                  <a:pt x="28839" y="427624"/>
                </a:lnTo>
                <a:lnTo>
                  <a:pt x="25893" y="427923"/>
                </a:lnTo>
                <a:lnTo>
                  <a:pt x="17145" y="42852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SMARTPenAnnotation842"/>
          <p:cNvSpPr/>
          <p:nvPr/>
        </p:nvSpPr>
        <p:spPr>
          <a:xfrm>
            <a:off x="6115199" y="2486152"/>
            <a:ext cx="238185" cy="221293"/>
          </a:xfrm>
          <a:custGeom>
            <a:avLst/>
            <a:gdLst/>
            <a:ahLst/>
            <a:cxnLst/>
            <a:rect l="0" t="0" r="0" b="0"/>
            <a:pathLst>
              <a:path w="238185" h="265552">
                <a:moveTo>
                  <a:pt x="119866" y="8420"/>
                </a:moveTo>
                <a:lnTo>
                  <a:pt x="90924" y="8420"/>
                </a:lnTo>
                <a:lnTo>
                  <a:pt x="87236" y="9373"/>
                </a:lnTo>
                <a:lnTo>
                  <a:pt x="82873" y="10960"/>
                </a:lnTo>
                <a:lnTo>
                  <a:pt x="78059" y="12971"/>
                </a:lnTo>
                <a:lnTo>
                  <a:pt x="73897" y="14311"/>
                </a:lnTo>
                <a:lnTo>
                  <a:pt x="66732" y="15801"/>
                </a:lnTo>
                <a:lnTo>
                  <a:pt x="63488" y="18103"/>
                </a:lnTo>
                <a:lnTo>
                  <a:pt x="57344" y="25741"/>
                </a:lnTo>
                <a:lnTo>
                  <a:pt x="51438" y="32946"/>
                </a:lnTo>
                <a:lnTo>
                  <a:pt x="45638" y="40276"/>
                </a:lnTo>
                <a:lnTo>
                  <a:pt x="42758" y="44897"/>
                </a:lnTo>
                <a:lnTo>
                  <a:pt x="39886" y="49883"/>
                </a:lnTo>
                <a:lnTo>
                  <a:pt x="34154" y="60503"/>
                </a:lnTo>
                <a:lnTo>
                  <a:pt x="22713" y="82843"/>
                </a:lnTo>
                <a:lnTo>
                  <a:pt x="19855" y="89468"/>
                </a:lnTo>
                <a:lnTo>
                  <a:pt x="16997" y="96742"/>
                </a:lnTo>
                <a:lnTo>
                  <a:pt x="14139" y="104449"/>
                </a:lnTo>
                <a:lnTo>
                  <a:pt x="11281" y="111492"/>
                </a:lnTo>
                <a:lnTo>
                  <a:pt x="8424" y="118092"/>
                </a:lnTo>
                <a:lnTo>
                  <a:pt x="5566" y="124397"/>
                </a:lnTo>
                <a:lnTo>
                  <a:pt x="3661" y="131458"/>
                </a:lnTo>
                <a:lnTo>
                  <a:pt x="2391" y="139023"/>
                </a:lnTo>
                <a:lnTo>
                  <a:pt x="1544" y="146924"/>
                </a:lnTo>
                <a:lnTo>
                  <a:pt x="980" y="154096"/>
                </a:lnTo>
                <a:lnTo>
                  <a:pt x="604" y="160782"/>
                </a:lnTo>
                <a:lnTo>
                  <a:pt x="185" y="173291"/>
                </a:lnTo>
                <a:lnTo>
                  <a:pt x="0" y="185201"/>
                </a:lnTo>
                <a:lnTo>
                  <a:pt x="902" y="191044"/>
                </a:lnTo>
                <a:lnTo>
                  <a:pt x="2457" y="196845"/>
                </a:lnTo>
                <a:lnTo>
                  <a:pt x="4446" y="202616"/>
                </a:lnTo>
                <a:lnTo>
                  <a:pt x="6724" y="208369"/>
                </a:lnTo>
                <a:lnTo>
                  <a:pt x="9195" y="214110"/>
                </a:lnTo>
                <a:lnTo>
                  <a:pt x="11796" y="219842"/>
                </a:lnTo>
                <a:lnTo>
                  <a:pt x="14481" y="224615"/>
                </a:lnTo>
                <a:lnTo>
                  <a:pt x="20005" y="232459"/>
                </a:lnTo>
                <a:lnTo>
                  <a:pt x="25636" y="239120"/>
                </a:lnTo>
                <a:lnTo>
                  <a:pt x="31313" y="245256"/>
                </a:lnTo>
                <a:lnTo>
                  <a:pt x="39865" y="254066"/>
                </a:lnTo>
                <a:lnTo>
                  <a:pt x="45574" y="259836"/>
                </a:lnTo>
                <a:lnTo>
                  <a:pt x="49383" y="261756"/>
                </a:lnTo>
                <a:lnTo>
                  <a:pt x="53827" y="263035"/>
                </a:lnTo>
                <a:lnTo>
                  <a:pt x="58695" y="263888"/>
                </a:lnTo>
                <a:lnTo>
                  <a:pt x="63845" y="264458"/>
                </a:lnTo>
                <a:lnTo>
                  <a:pt x="69184" y="264837"/>
                </a:lnTo>
                <a:lnTo>
                  <a:pt x="74647" y="265090"/>
                </a:lnTo>
                <a:lnTo>
                  <a:pt x="85799" y="265370"/>
                </a:lnTo>
                <a:lnTo>
                  <a:pt x="108480" y="265551"/>
                </a:lnTo>
                <a:lnTo>
                  <a:pt x="114180" y="264613"/>
                </a:lnTo>
                <a:lnTo>
                  <a:pt x="119885" y="263035"/>
                </a:lnTo>
                <a:lnTo>
                  <a:pt x="125594" y="261031"/>
                </a:lnTo>
                <a:lnTo>
                  <a:pt x="131304" y="258742"/>
                </a:lnTo>
                <a:lnTo>
                  <a:pt x="137016" y="256264"/>
                </a:lnTo>
                <a:lnTo>
                  <a:pt x="142729" y="253659"/>
                </a:lnTo>
                <a:lnTo>
                  <a:pt x="148443" y="250018"/>
                </a:lnTo>
                <a:lnTo>
                  <a:pt x="154158" y="245685"/>
                </a:lnTo>
                <a:lnTo>
                  <a:pt x="159872" y="240892"/>
                </a:lnTo>
                <a:lnTo>
                  <a:pt x="164634" y="235791"/>
                </a:lnTo>
                <a:lnTo>
                  <a:pt x="168761" y="230486"/>
                </a:lnTo>
                <a:lnTo>
                  <a:pt x="172465" y="225044"/>
                </a:lnTo>
                <a:lnTo>
                  <a:pt x="176839" y="220464"/>
                </a:lnTo>
                <a:lnTo>
                  <a:pt x="181661" y="216457"/>
                </a:lnTo>
                <a:lnTo>
                  <a:pt x="186780" y="212834"/>
                </a:lnTo>
                <a:lnTo>
                  <a:pt x="191145" y="207561"/>
                </a:lnTo>
                <a:lnTo>
                  <a:pt x="195008" y="201188"/>
                </a:lnTo>
                <a:lnTo>
                  <a:pt x="216903" y="157254"/>
                </a:lnTo>
                <a:lnTo>
                  <a:pt x="219800" y="150505"/>
                </a:lnTo>
                <a:lnTo>
                  <a:pt x="222683" y="143149"/>
                </a:lnTo>
                <a:lnTo>
                  <a:pt x="228428" y="127354"/>
                </a:lnTo>
                <a:lnTo>
                  <a:pt x="234156" y="110810"/>
                </a:lnTo>
                <a:lnTo>
                  <a:pt x="236064" y="103350"/>
                </a:lnTo>
                <a:lnTo>
                  <a:pt x="237336" y="96472"/>
                </a:lnTo>
                <a:lnTo>
                  <a:pt x="238184" y="89981"/>
                </a:lnTo>
                <a:lnTo>
                  <a:pt x="237797" y="83749"/>
                </a:lnTo>
                <a:lnTo>
                  <a:pt x="236587" y="77689"/>
                </a:lnTo>
                <a:lnTo>
                  <a:pt x="234827" y="71745"/>
                </a:lnTo>
                <a:lnTo>
                  <a:pt x="232702" y="65877"/>
                </a:lnTo>
                <a:lnTo>
                  <a:pt x="230332" y="60059"/>
                </a:lnTo>
                <a:lnTo>
                  <a:pt x="227800" y="54276"/>
                </a:lnTo>
                <a:lnTo>
                  <a:pt x="222447" y="42771"/>
                </a:lnTo>
                <a:lnTo>
                  <a:pt x="219685" y="37035"/>
                </a:lnTo>
                <a:lnTo>
                  <a:pt x="216892" y="32259"/>
                </a:lnTo>
                <a:lnTo>
                  <a:pt x="211249" y="24413"/>
                </a:lnTo>
                <a:lnTo>
                  <a:pt x="207457" y="20987"/>
                </a:lnTo>
                <a:lnTo>
                  <a:pt x="203025" y="17750"/>
                </a:lnTo>
                <a:lnTo>
                  <a:pt x="198166" y="14640"/>
                </a:lnTo>
                <a:lnTo>
                  <a:pt x="193020" y="11614"/>
                </a:lnTo>
                <a:lnTo>
                  <a:pt x="187685" y="8645"/>
                </a:lnTo>
                <a:lnTo>
                  <a:pt x="182224" y="5712"/>
                </a:lnTo>
                <a:lnTo>
                  <a:pt x="176678" y="3757"/>
                </a:lnTo>
                <a:lnTo>
                  <a:pt x="171076" y="2454"/>
                </a:lnTo>
                <a:lnTo>
                  <a:pt x="165436" y="1585"/>
                </a:lnTo>
                <a:lnTo>
                  <a:pt x="158818" y="1006"/>
                </a:lnTo>
                <a:lnTo>
                  <a:pt x="151549" y="620"/>
                </a:lnTo>
                <a:lnTo>
                  <a:pt x="136805" y="191"/>
                </a:lnTo>
                <a:lnTo>
                  <a:pt x="123902" y="0"/>
                </a:lnTo>
                <a:lnTo>
                  <a:pt x="116841" y="902"/>
                </a:lnTo>
                <a:lnTo>
                  <a:pt x="109277" y="2455"/>
                </a:lnTo>
                <a:lnTo>
                  <a:pt x="101376" y="4443"/>
                </a:lnTo>
                <a:lnTo>
                  <a:pt x="94204" y="6722"/>
                </a:lnTo>
                <a:lnTo>
                  <a:pt x="87518" y="9193"/>
                </a:lnTo>
                <a:lnTo>
                  <a:pt x="81156" y="11793"/>
                </a:lnTo>
                <a:lnTo>
                  <a:pt x="75009" y="14479"/>
                </a:lnTo>
                <a:lnTo>
                  <a:pt x="63099" y="20003"/>
                </a:lnTo>
                <a:lnTo>
                  <a:pt x="58209" y="22810"/>
                </a:lnTo>
                <a:lnTo>
                  <a:pt x="53996" y="25633"/>
                </a:lnTo>
                <a:lnTo>
                  <a:pt x="50235" y="28468"/>
                </a:lnTo>
                <a:lnTo>
                  <a:pt x="45823" y="30358"/>
                </a:lnTo>
                <a:lnTo>
                  <a:pt x="40976" y="31618"/>
                </a:lnTo>
                <a:lnTo>
                  <a:pt x="35841" y="32458"/>
                </a:lnTo>
                <a:lnTo>
                  <a:pt x="32416" y="33970"/>
                </a:lnTo>
                <a:lnTo>
                  <a:pt x="30134" y="35931"/>
                </a:lnTo>
                <a:lnTo>
                  <a:pt x="28612" y="38191"/>
                </a:lnTo>
                <a:lnTo>
                  <a:pt x="26645" y="39697"/>
                </a:lnTo>
                <a:lnTo>
                  <a:pt x="24381" y="40701"/>
                </a:lnTo>
                <a:lnTo>
                  <a:pt x="21919" y="41371"/>
                </a:lnTo>
                <a:lnTo>
                  <a:pt x="20278" y="42770"/>
                </a:lnTo>
                <a:lnTo>
                  <a:pt x="19183" y="44655"/>
                </a:lnTo>
                <a:lnTo>
                  <a:pt x="16996" y="5128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SMARTPenAnnotation843"/>
          <p:cNvSpPr/>
          <p:nvPr/>
        </p:nvSpPr>
        <p:spPr>
          <a:xfrm>
            <a:off x="6466576" y="2350715"/>
            <a:ext cx="282840" cy="320887"/>
          </a:xfrm>
          <a:custGeom>
            <a:avLst/>
            <a:gdLst/>
            <a:ahLst/>
            <a:cxnLst/>
            <a:rect l="0" t="0" r="0" b="0"/>
            <a:pathLst>
              <a:path w="282840" h="385064">
                <a:moveTo>
                  <a:pt x="154251" y="162372"/>
                </a:moveTo>
                <a:lnTo>
                  <a:pt x="149700" y="162372"/>
                </a:lnTo>
                <a:lnTo>
                  <a:pt x="148359" y="161419"/>
                </a:lnTo>
                <a:lnTo>
                  <a:pt x="147466" y="159832"/>
                </a:lnTo>
                <a:lnTo>
                  <a:pt x="146032" y="154991"/>
                </a:lnTo>
                <a:lnTo>
                  <a:pt x="138904" y="147191"/>
                </a:lnTo>
                <a:lnTo>
                  <a:pt x="130088" y="138230"/>
                </a:lnTo>
                <a:lnTo>
                  <a:pt x="128617" y="137705"/>
                </a:lnTo>
                <a:lnTo>
                  <a:pt x="124444" y="137121"/>
                </a:lnTo>
                <a:lnTo>
                  <a:pt x="116874" y="139402"/>
                </a:lnTo>
                <a:lnTo>
                  <a:pt x="112188" y="141343"/>
                </a:lnTo>
                <a:lnTo>
                  <a:pt x="107159" y="143590"/>
                </a:lnTo>
                <a:lnTo>
                  <a:pt x="96491" y="148627"/>
                </a:lnTo>
                <a:lnTo>
                  <a:pt x="87940" y="154040"/>
                </a:lnTo>
                <a:lnTo>
                  <a:pt x="84326" y="156817"/>
                </a:lnTo>
                <a:lnTo>
                  <a:pt x="72691" y="164983"/>
                </a:lnTo>
                <a:lnTo>
                  <a:pt x="65588" y="169828"/>
                </a:lnTo>
                <a:lnTo>
                  <a:pt x="58948" y="174962"/>
                </a:lnTo>
                <a:lnTo>
                  <a:pt x="52615" y="180290"/>
                </a:lnTo>
                <a:lnTo>
                  <a:pt x="46489" y="185748"/>
                </a:lnTo>
                <a:lnTo>
                  <a:pt x="41452" y="192243"/>
                </a:lnTo>
                <a:lnTo>
                  <a:pt x="37141" y="199431"/>
                </a:lnTo>
                <a:lnTo>
                  <a:pt x="33316" y="207080"/>
                </a:lnTo>
                <a:lnTo>
                  <a:pt x="28860" y="214085"/>
                </a:lnTo>
                <a:lnTo>
                  <a:pt x="23984" y="220660"/>
                </a:lnTo>
                <a:lnTo>
                  <a:pt x="18829" y="226948"/>
                </a:lnTo>
                <a:lnTo>
                  <a:pt x="14440" y="233045"/>
                </a:lnTo>
                <a:lnTo>
                  <a:pt x="7023" y="244899"/>
                </a:lnTo>
                <a:lnTo>
                  <a:pt x="4664" y="251680"/>
                </a:lnTo>
                <a:lnTo>
                  <a:pt x="3091" y="259058"/>
                </a:lnTo>
                <a:lnTo>
                  <a:pt x="2043" y="266834"/>
                </a:lnTo>
                <a:lnTo>
                  <a:pt x="1344" y="274876"/>
                </a:lnTo>
                <a:lnTo>
                  <a:pt x="878" y="283094"/>
                </a:lnTo>
                <a:lnTo>
                  <a:pt x="361" y="298894"/>
                </a:lnTo>
                <a:lnTo>
                  <a:pt x="28" y="324559"/>
                </a:lnTo>
                <a:lnTo>
                  <a:pt x="0" y="330504"/>
                </a:lnTo>
                <a:lnTo>
                  <a:pt x="2510" y="342190"/>
                </a:lnTo>
                <a:lnTo>
                  <a:pt x="6801" y="353733"/>
                </a:lnTo>
                <a:lnTo>
                  <a:pt x="11883" y="365214"/>
                </a:lnTo>
                <a:lnTo>
                  <a:pt x="15524" y="369990"/>
                </a:lnTo>
                <a:lnTo>
                  <a:pt x="19856" y="374126"/>
                </a:lnTo>
                <a:lnTo>
                  <a:pt x="24649" y="377836"/>
                </a:lnTo>
                <a:lnTo>
                  <a:pt x="32516" y="381959"/>
                </a:lnTo>
                <a:lnTo>
                  <a:pt x="40139" y="383791"/>
                </a:lnTo>
                <a:lnTo>
                  <a:pt x="44839" y="384279"/>
                </a:lnTo>
                <a:lnTo>
                  <a:pt x="49877" y="384605"/>
                </a:lnTo>
                <a:lnTo>
                  <a:pt x="55141" y="384822"/>
                </a:lnTo>
                <a:lnTo>
                  <a:pt x="66070" y="385063"/>
                </a:lnTo>
                <a:lnTo>
                  <a:pt x="71651" y="384175"/>
                </a:lnTo>
                <a:lnTo>
                  <a:pt x="77277" y="382631"/>
                </a:lnTo>
                <a:lnTo>
                  <a:pt x="82932" y="380649"/>
                </a:lnTo>
                <a:lnTo>
                  <a:pt x="88608" y="377422"/>
                </a:lnTo>
                <a:lnTo>
                  <a:pt x="94297" y="373366"/>
                </a:lnTo>
                <a:lnTo>
                  <a:pt x="99994" y="368757"/>
                </a:lnTo>
                <a:lnTo>
                  <a:pt x="105697" y="363779"/>
                </a:lnTo>
                <a:lnTo>
                  <a:pt x="111404" y="358556"/>
                </a:lnTo>
                <a:lnTo>
                  <a:pt x="117114" y="353169"/>
                </a:lnTo>
                <a:lnTo>
                  <a:pt x="121873" y="347672"/>
                </a:lnTo>
                <a:lnTo>
                  <a:pt x="129701" y="336485"/>
                </a:lnTo>
                <a:lnTo>
                  <a:pt x="144014" y="314926"/>
                </a:lnTo>
                <a:lnTo>
                  <a:pt x="148379" y="306937"/>
                </a:lnTo>
                <a:lnTo>
                  <a:pt x="152241" y="298754"/>
                </a:lnTo>
                <a:lnTo>
                  <a:pt x="155768" y="290440"/>
                </a:lnTo>
                <a:lnTo>
                  <a:pt x="158120" y="282041"/>
                </a:lnTo>
                <a:lnTo>
                  <a:pt x="159688" y="273584"/>
                </a:lnTo>
                <a:lnTo>
                  <a:pt x="160733" y="265088"/>
                </a:lnTo>
                <a:lnTo>
                  <a:pt x="162382" y="256567"/>
                </a:lnTo>
                <a:lnTo>
                  <a:pt x="164434" y="248028"/>
                </a:lnTo>
                <a:lnTo>
                  <a:pt x="166755" y="239479"/>
                </a:lnTo>
                <a:lnTo>
                  <a:pt x="167350" y="231874"/>
                </a:lnTo>
                <a:lnTo>
                  <a:pt x="166794" y="224899"/>
                </a:lnTo>
                <a:lnTo>
                  <a:pt x="165470" y="218344"/>
                </a:lnTo>
                <a:lnTo>
                  <a:pt x="164588" y="211116"/>
                </a:lnTo>
                <a:lnTo>
                  <a:pt x="163999" y="203441"/>
                </a:lnTo>
                <a:lnTo>
                  <a:pt x="163608" y="195466"/>
                </a:lnTo>
                <a:lnTo>
                  <a:pt x="163172" y="178985"/>
                </a:lnTo>
                <a:lnTo>
                  <a:pt x="163056" y="170590"/>
                </a:lnTo>
                <a:lnTo>
                  <a:pt x="162026" y="162135"/>
                </a:lnTo>
                <a:lnTo>
                  <a:pt x="160387" y="153642"/>
                </a:lnTo>
                <a:lnTo>
                  <a:pt x="158342" y="145122"/>
                </a:lnTo>
                <a:lnTo>
                  <a:pt x="156025" y="136584"/>
                </a:lnTo>
                <a:lnTo>
                  <a:pt x="150913" y="119478"/>
                </a:lnTo>
                <a:lnTo>
                  <a:pt x="147263" y="111868"/>
                </a:lnTo>
                <a:lnTo>
                  <a:pt x="142925" y="104890"/>
                </a:lnTo>
                <a:lnTo>
                  <a:pt x="138128" y="98333"/>
                </a:lnTo>
                <a:lnTo>
                  <a:pt x="133977" y="92057"/>
                </a:lnTo>
                <a:lnTo>
                  <a:pt x="130257" y="85968"/>
                </a:lnTo>
                <a:lnTo>
                  <a:pt x="123585" y="74122"/>
                </a:lnTo>
                <a:lnTo>
                  <a:pt x="117444" y="62507"/>
                </a:lnTo>
                <a:lnTo>
                  <a:pt x="108631" y="45258"/>
                </a:lnTo>
                <a:lnTo>
                  <a:pt x="105401" y="36344"/>
                </a:lnTo>
                <a:lnTo>
                  <a:pt x="104539" y="32633"/>
                </a:lnTo>
                <a:lnTo>
                  <a:pt x="101042" y="25970"/>
                </a:lnTo>
                <a:lnTo>
                  <a:pt x="93718" y="16864"/>
                </a:lnTo>
                <a:lnTo>
                  <a:pt x="91036" y="13931"/>
                </a:lnTo>
                <a:lnTo>
                  <a:pt x="89247" y="11024"/>
                </a:lnTo>
                <a:lnTo>
                  <a:pt x="85810" y="0"/>
                </a:lnTo>
                <a:lnTo>
                  <a:pt x="85713" y="4195"/>
                </a:lnTo>
                <a:lnTo>
                  <a:pt x="86651" y="6438"/>
                </a:lnTo>
                <a:lnTo>
                  <a:pt x="91571" y="14146"/>
                </a:lnTo>
                <a:lnTo>
                  <a:pt x="94404" y="23415"/>
                </a:lnTo>
                <a:lnTo>
                  <a:pt x="98442" y="32668"/>
                </a:lnTo>
                <a:lnTo>
                  <a:pt x="100872" y="43130"/>
                </a:lnTo>
                <a:lnTo>
                  <a:pt x="102905" y="55083"/>
                </a:lnTo>
                <a:lnTo>
                  <a:pt x="104781" y="62271"/>
                </a:lnTo>
                <a:lnTo>
                  <a:pt x="106983" y="69920"/>
                </a:lnTo>
                <a:lnTo>
                  <a:pt x="108452" y="76925"/>
                </a:lnTo>
                <a:lnTo>
                  <a:pt x="109431" y="83500"/>
                </a:lnTo>
                <a:lnTo>
                  <a:pt x="110083" y="89788"/>
                </a:lnTo>
                <a:lnTo>
                  <a:pt x="111471" y="96837"/>
                </a:lnTo>
                <a:lnTo>
                  <a:pt x="113348" y="104395"/>
                </a:lnTo>
                <a:lnTo>
                  <a:pt x="117975" y="121364"/>
                </a:lnTo>
                <a:lnTo>
                  <a:pt x="123206" y="141606"/>
                </a:lnTo>
                <a:lnTo>
                  <a:pt x="126887" y="150433"/>
                </a:lnTo>
                <a:lnTo>
                  <a:pt x="131246" y="158222"/>
                </a:lnTo>
                <a:lnTo>
                  <a:pt x="136057" y="165320"/>
                </a:lnTo>
                <a:lnTo>
                  <a:pt x="140216" y="172910"/>
                </a:lnTo>
                <a:lnTo>
                  <a:pt x="143942" y="180827"/>
                </a:lnTo>
                <a:lnTo>
                  <a:pt x="147379" y="188963"/>
                </a:lnTo>
                <a:lnTo>
                  <a:pt x="150622" y="198197"/>
                </a:lnTo>
                <a:lnTo>
                  <a:pt x="153736" y="208163"/>
                </a:lnTo>
                <a:lnTo>
                  <a:pt x="156766" y="218616"/>
                </a:lnTo>
                <a:lnTo>
                  <a:pt x="159738" y="227491"/>
                </a:lnTo>
                <a:lnTo>
                  <a:pt x="162672" y="235312"/>
                </a:lnTo>
                <a:lnTo>
                  <a:pt x="165579" y="242431"/>
                </a:lnTo>
                <a:lnTo>
                  <a:pt x="169423" y="250034"/>
                </a:lnTo>
                <a:lnTo>
                  <a:pt x="173891" y="257961"/>
                </a:lnTo>
                <a:lnTo>
                  <a:pt x="178774" y="266103"/>
                </a:lnTo>
                <a:lnTo>
                  <a:pt x="183935" y="273436"/>
                </a:lnTo>
                <a:lnTo>
                  <a:pt x="189280" y="280229"/>
                </a:lnTo>
                <a:lnTo>
                  <a:pt x="194749" y="286664"/>
                </a:lnTo>
                <a:lnTo>
                  <a:pt x="199347" y="293810"/>
                </a:lnTo>
                <a:lnTo>
                  <a:pt x="203365" y="301433"/>
                </a:lnTo>
                <a:lnTo>
                  <a:pt x="206996" y="309371"/>
                </a:lnTo>
                <a:lnTo>
                  <a:pt x="211322" y="316569"/>
                </a:lnTo>
                <a:lnTo>
                  <a:pt x="216111" y="323272"/>
                </a:lnTo>
                <a:lnTo>
                  <a:pt x="221208" y="329646"/>
                </a:lnTo>
                <a:lnTo>
                  <a:pt x="226512" y="334848"/>
                </a:lnTo>
                <a:lnTo>
                  <a:pt x="231953" y="339268"/>
                </a:lnTo>
                <a:lnTo>
                  <a:pt x="237484" y="343168"/>
                </a:lnTo>
                <a:lnTo>
                  <a:pt x="243078" y="346720"/>
                </a:lnTo>
                <a:lnTo>
                  <a:pt x="248711" y="350040"/>
                </a:lnTo>
                <a:lnTo>
                  <a:pt x="254372" y="353207"/>
                </a:lnTo>
                <a:lnTo>
                  <a:pt x="263202" y="359265"/>
                </a:lnTo>
                <a:lnTo>
                  <a:pt x="266889" y="362213"/>
                </a:lnTo>
                <a:lnTo>
                  <a:pt x="273528" y="365490"/>
                </a:lnTo>
                <a:lnTo>
                  <a:pt x="282839" y="36811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SMARTPenAnnotation844"/>
          <p:cNvSpPr/>
          <p:nvPr/>
        </p:nvSpPr>
        <p:spPr>
          <a:xfrm>
            <a:off x="6792405" y="2322060"/>
            <a:ext cx="385636" cy="326857"/>
          </a:xfrm>
          <a:custGeom>
            <a:avLst/>
            <a:gdLst/>
            <a:ahLst/>
            <a:cxnLst/>
            <a:rect l="0" t="0" r="0" b="0"/>
            <a:pathLst>
              <a:path w="385636" h="392228">
                <a:moveTo>
                  <a:pt x="119887" y="239620"/>
                </a:moveTo>
                <a:lnTo>
                  <a:pt x="119887" y="235069"/>
                </a:lnTo>
                <a:lnTo>
                  <a:pt x="120840" y="232776"/>
                </a:lnTo>
                <a:lnTo>
                  <a:pt x="125778" y="224998"/>
                </a:lnTo>
                <a:lnTo>
                  <a:pt x="127268" y="219469"/>
                </a:lnTo>
                <a:lnTo>
                  <a:pt x="128225" y="208158"/>
                </a:lnTo>
                <a:lnTo>
                  <a:pt x="128355" y="202460"/>
                </a:lnTo>
                <a:lnTo>
                  <a:pt x="127437" y="199606"/>
                </a:lnTo>
                <a:lnTo>
                  <a:pt x="122548" y="191040"/>
                </a:lnTo>
                <a:lnTo>
                  <a:pt x="121069" y="185326"/>
                </a:lnTo>
                <a:lnTo>
                  <a:pt x="119723" y="183422"/>
                </a:lnTo>
                <a:lnTo>
                  <a:pt x="117873" y="182152"/>
                </a:lnTo>
                <a:lnTo>
                  <a:pt x="115687" y="181306"/>
                </a:lnTo>
                <a:lnTo>
                  <a:pt x="108178" y="180365"/>
                </a:lnTo>
                <a:lnTo>
                  <a:pt x="99443" y="179947"/>
                </a:lnTo>
                <a:lnTo>
                  <a:pt x="92386" y="179761"/>
                </a:lnTo>
                <a:lnTo>
                  <a:pt x="89171" y="180664"/>
                </a:lnTo>
                <a:lnTo>
                  <a:pt x="79142" y="186486"/>
                </a:lnTo>
                <a:lnTo>
                  <a:pt x="69711" y="191558"/>
                </a:lnTo>
                <a:lnTo>
                  <a:pt x="58241" y="199768"/>
                </a:lnTo>
                <a:lnTo>
                  <a:pt x="49309" y="207938"/>
                </a:lnTo>
                <a:lnTo>
                  <a:pt x="39942" y="217919"/>
                </a:lnTo>
                <a:lnTo>
                  <a:pt x="32603" y="228705"/>
                </a:lnTo>
                <a:lnTo>
                  <a:pt x="23627" y="239849"/>
                </a:lnTo>
                <a:lnTo>
                  <a:pt x="18566" y="245488"/>
                </a:lnTo>
                <a:lnTo>
                  <a:pt x="15192" y="251152"/>
                </a:lnTo>
                <a:lnTo>
                  <a:pt x="11444" y="262525"/>
                </a:lnTo>
                <a:lnTo>
                  <a:pt x="7238" y="273930"/>
                </a:lnTo>
                <a:lnTo>
                  <a:pt x="3146" y="285349"/>
                </a:lnTo>
                <a:lnTo>
                  <a:pt x="1327" y="296774"/>
                </a:lnTo>
                <a:lnTo>
                  <a:pt x="842" y="303440"/>
                </a:lnTo>
                <a:lnTo>
                  <a:pt x="519" y="310742"/>
                </a:lnTo>
                <a:lnTo>
                  <a:pt x="64" y="332131"/>
                </a:lnTo>
                <a:lnTo>
                  <a:pt x="0" y="338441"/>
                </a:lnTo>
                <a:lnTo>
                  <a:pt x="909" y="343601"/>
                </a:lnTo>
                <a:lnTo>
                  <a:pt x="5789" y="355413"/>
                </a:lnTo>
                <a:lnTo>
                  <a:pt x="7264" y="361886"/>
                </a:lnTo>
                <a:lnTo>
                  <a:pt x="9562" y="364946"/>
                </a:lnTo>
                <a:lnTo>
                  <a:pt x="20947" y="373803"/>
                </a:lnTo>
                <a:lnTo>
                  <a:pt x="31728" y="382460"/>
                </a:lnTo>
                <a:lnTo>
                  <a:pt x="41336" y="388194"/>
                </a:lnTo>
                <a:lnTo>
                  <a:pt x="49415" y="391378"/>
                </a:lnTo>
                <a:lnTo>
                  <a:pt x="52903" y="392227"/>
                </a:lnTo>
                <a:lnTo>
                  <a:pt x="56181" y="391840"/>
                </a:lnTo>
                <a:lnTo>
                  <a:pt x="59319" y="390630"/>
                </a:lnTo>
                <a:lnTo>
                  <a:pt x="70826" y="384376"/>
                </a:lnTo>
                <a:lnTo>
                  <a:pt x="79984" y="379204"/>
                </a:lnTo>
                <a:lnTo>
                  <a:pt x="91448" y="370937"/>
                </a:lnTo>
                <a:lnTo>
                  <a:pt x="101216" y="365293"/>
                </a:lnTo>
                <a:lnTo>
                  <a:pt x="111906" y="357070"/>
                </a:lnTo>
                <a:lnTo>
                  <a:pt x="122055" y="347065"/>
                </a:lnTo>
                <a:lnTo>
                  <a:pt x="129741" y="336268"/>
                </a:lnTo>
                <a:lnTo>
                  <a:pt x="136331" y="325120"/>
                </a:lnTo>
                <a:lnTo>
                  <a:pt x="139423" y="319480"/>
                </a:lnTo>
                <a:lnTo>
                  <a:pt x="142436" y="312863"/>
                </a:lnTo>
                <a:lnTo>
                  <a:pt x="145397" y="305593"/>
                </a:lnTo>
                <a:lnTo>
                  <a:pt x="148324" y="297890"/>
                </a:lnTo>
                <a:lnTo>
                  <a:pt x="150275" y="290849"/>
                </a:lnTo>
                <a:lnTo>
                  <a:pt x="151575" y="284250"/>
                </a:lnTo>
                <a:lnTo>
                  <a:pt x="152443" y="277946"/>
                </a:lnTo>
                <a:lnTo>
                  <a:pt x="153974" y="270886"/>
                </a:lnTo>
                <a:lnTo>
                  <a:pt x="155946" y="263321"/>
                </a:lnTo>
                <a:lnTo>
                  <a:pt x="158214" y="255421"/>
                </a:lnTo>
                <a:lnTo>
                  <a:pt x="159726" y="248249"/>
                </a:lnTo>
                <a:lnTo>
                  <a:pt x="160734" y="241563"/>
                </a:lnTo>
                <a:lnTo>
                  <a:pt x="161406" y="235200"/>
                </a:lnTo>
                <a:lnTo>
                  <a:pt x="161854" y="228101"/>
                </a:lnTo>
                <a:lnTo>
                  <a:pt x="162152" y="220511"/>
                </a:lnTo>
                <a:lnTo>
                  <a:pt x="162351" y="212593"/>
                </a:lnTo>
                <a:lnTo>
                  <a:pt x="161531" y="204457"/>
                </a:lnTo>
                <a:lnTo>
                  <a:pt x="160033" y="196175"/>
                </a:lnTo>
                <a:lnTo>
                  <a:pt x="158081" y="187797"/>
                </a:lnTo>
                <a:lnTo>
                  <a:pt x="156780" y="179354"/>
                </a:lnTo>
                <a:lnTo>
                  <a:pt x="155912" y="170868"/>
                </a:lnTo>
                <a:lnTo>
                  <a:pt x="155333" y="162352"/>
                </a:lnTo>
                <a:lnTo>
                  <a:pt x="153995" y="154771"/>
                </a:lnTo>
                <a:lnTo>
                  <a:pt x="152151" y="147812"/>
                </a:lnTo>
                <a:lnTo>
                  <a:pt x="149968" y="141267"/>
                </a:lnTo>
                <a:lnTo>
                  <a:pt x="148514" y="134046"/>
                </a:lnTo>
                <a:lnTo>
                  <a:pt x="147544" y="126375"/>
                </a:lnTo>
                <a:lnTo>
                  <a:pt x="146897" y="118403"/>
                </a:lnTo>
                <a:lnTo>
                  <a:pt x="145514" y="111184"/>
                </a:lnTo>
                <a:lnTo>
                  <a:pt x="143639" y="104466"/>
                </a:lnTo>
                <a:lnTo>
                  <a:pt x="141436" y="98082"/>
                </a:lnTo>
                <a:lnTo>
                  <a:pt x="138990" y="85909"/>
                </a:lnTo>
                <a:lnTo>
                  <a:pt x="137902" y="74149"/>
                </a:lnTo>
                <a:lnTo>
                  <a:pt x="137420" y="62572"/>
                </a:lnTo>
                <a:lnTo>
                  <a:pt x="134664" y="51077"/>
                </a:lnTo>
                <a:lnTo>
                  <a:pt x="131217" y="39618"/>
                </a:lnTo>
                <a:lnTo>
                  <a:pt x="129685" y="28175"/>
                </a:lnTo>
                <a:lnTo>
                  <a:pt x="129004" y="19280"/>
                </a:lnTo>
                <a:lnTo>
                  <a:pt x="128823" y="15574"/>
                </a:lnTo>
                <a:lnTo>
                  <a:pt x="127750" y="13103"/>
                </a:lnTo>
                <a:lnTo>
                  <a:pt x="126081" y="11457"/>
                </a:lnTo>
                <a:lnTo>
                  <a:pt x="124017" y="10359"/>
                </a:lnTo>
                <a:lnTo>
                  <a:pt x="122640" y="8674"/>
                </a:lnTo>
                <a:lnTo>
                  <a:pt x="121723" y="6599"/>
                </a:lnTo>
                <a:lnTo>
                  <a:pt x="121110" y="4262"/>
                </a:lnTo>
                <a:lnTo>
                  <a:pt x="119750" y="2705"/>
                </a:lnTo>
                <a:lnTo>
                  <a:pt x="117891" y="1667"/>
                </a:lnTo>
                <a:lnTo>
                  <a:pt x="112613" y="0"/>
                </a:lnTo>
                <a:lnTo>
                  <a:pt x="112181" y="816"/>
                </a:lnTo>
                <a:lnTo>
                  <a:pt x="111429" y="7007"/>
                </a:lnTo>
                <a:lnTo>
                  <a:pt x="115899" y="16922"/>
                </a:lnTo>
                <a:lnTo>
                  <a:pt x="118115" y="26661"/>
                </a:lnTo>
                <a:lnTo>
                  <a:pt x="119100" y="37339"/>
                </a:lnTo>
                <a:lnTo>
                  <a:pt x="119538" y="48435"/>
                </a:lnTo>
                <a:lnTo>
                  <a:pt x="119818" y="78877"/>
                </a:lnTo>
                <a:lnTo>
                  <a:pt x="119884" y="153588"/>
                </a:lnTo>
                <a:lnTo>
                  <a:pt x="120838" y="163215"/>
                </a:lnTo>
                <a:lnTo>
                  <a:pt x="122426" y="173444"/>
                </a:lnTo>
                <a:lnTo>
                  <a:pt x="124437" y="184073"/>
                </a:lnTo>
                <a:lnTo>
                  <a:pt x="126731" y="194016"/>
                </a:lnTo>
                <a:lnTo>
                  <a:pt x="129212" y="203502"/>
                </a:lnTo>
                <a:lnTo>
                  <a:pt x="131818" y="212684"/>
                </a:lnTo>
                <a:lnTo>
                  <a:pt x="137255" y="230506"/>
                </a:lnTo>
                <a:lnTo>
                  <a:pt x="140039" y="239259"/>
                </a:lnTo>
                <a:lnTo>
                  <a:pt x="142846" y="246999"/>
                </a:lnTo>
                <a:lnTo>
                  <a:pt x="145671" y="254065"/>
                </a:lnTo>
                <a:lnTo>
                  <a:pt x="148506" y="260680"/>
                </a:lnTo>
                <a:lnTo>
                  <a:pt x="152302" y="267947"/>
                </a:lnTo>
                <a:lnTo>
                  <a:pt x="156737" y="275650"/>
                </a:lnTo>
                <a:lnTo>
                  <a:pt x="161599" y="283643"/>
                </a:lnTo>
                <a:lnTo>
                  <a:pt x="165792" y="290876"/>
                </a:lnTo>
                <a:lnTo>
                  <a:pt x="172992" y="303993"/>
                </a:lnTo>
                <a:lnTo>
                  <a:pt x="181907" y="316173"/>
                </a:lnTo>
                <a:lnTo>
                  <a:pt x="192219" y="327936"/>
                </a:lnTo>
                <a:lnTo>
                  <a:pt x="203152" y="339514"/>
                </a:lnTo>
                <a:lnTo>
                  <a:pt x="214361" y="348470"/>
                </a:lnTo>
                <a:lnTo>
                  <a:pt x="220018" y="352192"/>
                </a:lnTo>
                <a:lnTo>
                  <a:pt x="231382" y="356327"/>
                </a:lnTo>
                <a:lnTo>
                  <a:pt x="242783" y="359117"/>
                </a:lnTo>
                <a:lnTo>
                  <a:pt x="254200" y="363533"/>
                </a:lnTo>
                <a:lnTo>
                  <a:pt x="265624" y="366130"/>
                </a:lnTo>
                <a:lnTo>
                  <a:pt x="277051" y="367284"/>
                </a:lnTo>
                <a:lnTo>
                  <a:pt x="288481" y="367797"/>
                </a:lnTo>
                <a:lnTo>
                  <a:pt x="293243" y="366981"/>
                </a:lnTo>
                <a:lnTo>
                  <a:pt x="301074" y="363535"/>
                </a:lnTo>
                <a:lnTo>
                  <a:pt x="310269" y="361368"/>
                </a:lnTo>
                <a:lnTo>
                  <a:pt x="320707" y="359453"/>
                </a:lnTo>
                <a:lnTo>
                  <a:pt x="331695" y="355427"/>
                </a:lnTo>
                <a:lnTo>
                  <a:pt x="340389" y="350462"/>
                </a:lnTo>
                <a:lnTo>
                  <a:pt x="348380" y="345081"/>
                </a:lnTo>
                <a:lnTo>
                  <a:pt x="358283" y="339514"/>
                </a:lnTo>
                <a:lnTo>
                  <a:pt x="369033" y="336405"/>
                </a:lnTo>
                <a:lnTo>
                  <a:pt x="385635" y="33391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SMARTPenAnnotation845"/>
          <p:cNvSpPr/>
          <p:nvPr/>
        </p:nvSpPr>
        <p:spPr>
          <a:xfrm>
            <a:off x="6432233" y="2993231"/>
            <a:ext cx="214313" cy="14288"/>
          </a:xfrm>
          <a:custGeom>
            <a:avLst/>
            <a:gdLst/>
            <a:ahLst/>
            <a:cxnLst/>
            <a:rect l="0" t="0" r="0" b="0"/>
            <a:pathLst>
              <a:path w="214313" h="17146">
                <a:moveTo>
                  <a:pt x="0" y="17145"/>
                </a:moveTo>
                <a:lnTo>
                  <a:pt x="0" y="8926"/>
                </a:lnTo>
                <a:lnTo>
                  <a:pt x="4551" y="8677"/>
                </a:lnTo>
                <a:lnTo>
                  <a:pt x="16483" y="8604"/>
                </a:lnTo>
                <a:lnTo>
                  <a:pt x="20514" y="7641"/>
                </a:lnTo>
                <a:lnTo>
                  <a:pt x="24153" y="6046"/>
                </a:lnTo>
                <a:lnTo>
                  <a:pt x="27533" y="4031"/>
                </a:lnTo>
                <a:lnTo>
                  <a:pt x="31690" y="2687"/>
                </a:lnTo>
                <a:lnTo>
                  <a:pt x="36367" y="1792"/>
                </a:lnTo>
                <a:lnTo>
                  <a:pt x="41390" y="1194"/>
                </a:lnTo>
                <a:lnTo>
                  <a:pt x="46643" y="796"/>
                </a:lnTo>
                <a:lnTo>
                  <a:pt x="52050" y="531"/>
                </a:lnTo>
                <a:lnTo>
                  <a:pt x="63138" y="236"/>
                </a:lnTo>
                <a:lnTo>
                  <a:pt x="214312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SMARTPenAnnotation846"/>
          <p:cNvSpPr/>
          <p:nvPr/>
        </p:nvSpPr>
        <p:spPr>
          <a:xfrm>
            <a:off x="6809489" y="2743324"/>
            <a:ext cx="109717" cy="428502"/>
          </a:xfrm>
          <a:custGeom>
            <a:avLst/>
            <a:gdLst/>
            <a:ahLst/>
            <a:cxnLst/>
            <a:rect l="0" t="0" r="0" b="0"/>
            <a:pathLst>
              <a:path w="109717" h="514202">
                <a:moveTo>
                  <a:pt x="68514" y="77003"/>
                </a:moveTo>
                <a:lnTo>
                  <a:pt x="73065" y="67902"/>
                </a:lnTo>
                <a:lnTo>
                  <a:pt x="75358" y="64268"/>
                </a:lnTo>
                <a:lnTo>
                  <a:pt x="77839" y="60893"/>
                </a:lnTo>
                <a:lnTo>
                  <a:pt x="84115" y="53183"/>
                </a:lnTo>
                <a:lnTo>
                  <a:pt x="87513" y="47049"/>
                </a:lnTo>
                <a:lnTo>
                  <a:pt x="89752" y="42746"/>
                </a:lnTo>
                <a:lnTo>
                  <a:pt x="92198" y="38925"/>
                </a:lnTo>
                <a:lnTo>
                  <a:pt x="94781" y="35425"/>
                </a:lnTo>
                <a:lnTo>
                  <a:pt x="97456" y="32140"/>
                </a:lnTo>
                <a:lnTo>
                  <a:pt x="100191" y="28997"/>
                </a:lnTo>
                <a:lnTo>
                  <a:pt x="102967" y="25949"/>
                </a:lnTo>
                <a:lnTo>
                  <a:pt x="105770" y="22964"/>
                </a:lnTo>
                <a:lnTo>
                  <a:pt x="107639" y="20022"/>
                </a:lnTo>
                <a:lnTo>
                  <a:pt x="109716" y="14213"/>
                </a:lnTo>
                <a:lnTo>
                  <a:pt x="109316" y="11331"/>
                </a:lnTo>
                <a:lnTo>
                  <a:pt x="108099" y="8457"/>
                </a:lnTo>
                <a:lnTo>
                  <a:pt x="103851" y="1551"/>
                </a:lnTo>
                <a:lnTo>
                  <a:pt x="102549" y="984"/>
                </a:lnTo>
                <a:lnTo>
                  <a:pt x="100729" y="606"/>
                </a:lnTo>
                <a:lnTo>
                  <a:pt x="98563" y="354"/>
                </a:lnTo>
                <a:lnTo>
                  <a:pt x="96167" y="186"/>
                </a:lnTo>
                <a:lnTo>
                  <a:pt x="93616" y="75"/>
                </a:lnTo>
                <a:lnTo>
                  <a:pt x="90964" y="0"/>
                </a:lnTo>
                <a:lnTo>
                  <a:pt x="88243" y="903"/>
                </a:lnTo>
                <a:lnTo>
                  <a:pt x="85477" y="2457"/>
                </a:lnTo>
                <a:lnTo>
                  <a:pt x="82680" y="4446"/>
                </a:lnTo>
                <a:lnTo>
                  <a:pt x="79863" y="6724"/>
                </a:lnTo>
                <a:lnTo>
                  <a:pt x="77032" y="9195"/>
                </a:lnTo>
                <a:lnTo>
                  <a:pt x="74193" y="11796"/>
                </a:lnTo>
                <a:lnTo>
                  <a:pt x="65958" y="19765"/>
                </a:lnTo>
                <a:lnTo>
                  <a:pt x="49700" y="35852"/>
                </a:lnTo>
                <a:lnTo>
                  <a:pt x="46447" y="40044"/>
                </a:lnTo>
                <a:lnTo>
                  <a:pt x="43325" y="44744"/>
                </a:lnTo>
                <a:lnTo>
                  <a:pt x="40291" y="49782"/>
                </a:lnTo>
                <a:lnTo>
                  <a:pt x="37316" y="55998"/>
                </a:lnTo>
                <a:lnTo>
                  <a:pt x="34381" y="63000"/>
                </a:lnTo>
                <a:lnTo>
                  <a:pt x="31471" y="70525"/>
                </a:lnTo>
                <a:lnTo>
                  <a:pt x="28579" y="77447"/>
                </a:lnTo>
                <a:lnTo>
                  <a:pt x="25698" y="83966"/>
                </a:lnTo>
                <a:lnTo>
                  <a:pt x="22825" y="90218"/>
                </a:lnTo>
                <a:lnTo>
                  <a:pt x="19633" y="104784"/>
                </a:lnTo>
                <a:lnTo>
                  <a:pt x="18782" y="112669"/>
                </a:lnTo>
                <a:lnTo>
                  <a:pt x="16310" y="120782"/>
                </a:lnTo>
                <a:lnTo>
                  <a:pt x="12756" y="129049"/>
                </a:lnTo>
                <a:lnTo>
                  <a:pt x="8482" y="137418"/>
                </a:lnTo>
                <a:lnTo>
                  <a:pt x="5633" y="145855"/>
                </a:lnTo>
                <a:lnTo>
                  <a:pt x="3733" y="154337"/>
                </a:lnTo>
                <a:lnTo>
                  <a:pt x="2466" y="162849"/>
                </a:lnTo>
                <a:lnTo>
                  <a:pt x="1622" y="171381"/>
                </a:lnTo>
                <a:lnTo>
                  <a:pt x="1059" y="179927"/>
                </a:lnTo>
                <a:lnTo>
                  <a:pt x="684" y="188481"/>
                </a:lnTo>
                <a:lnTo>
                  <a:pt x="268" y="205607"/>
                </a:lnTo>
                <a:lnTo>
                  <a:pt x="0" y="239884"/>
                </a:lnTo>
                <a:lnTo>
                  <a:pt x="931" y="248455"/>
                </a:lnTo>
                <a:lnTo>
                  <a:pt x="2503" y="257027"/>
                </a:lnTo>
                <a:lnTo>
                  <a:pt x="4505" y="265599"/>
                </a:lnTo>
                <a:lnTo>
                  <a:pt x="6791" y="274171"/>
                </a:lnTo>
                <a:lnTo>
                  <a:pt x="11872" y="291316"/>
                </a:lnTo>
                <a:lnTo>
                  <a:pt x="13607" y="299888"/>
                </a:lnTo>
                <a:lnTo>
                  <a:pt x="14765" y="308461"/>
                </a:lnTo>
                <a:lnTo>
                  <a:pt x="15536" y="317033"/>
                </a:lnTo>
                <a:lnTo>
                  <a:pt x="17003" y="325606"/>
                </a:lnTo>
                <a:lnTo>
                  <a:pt x="18933" y="334178"/>
                </a:lnTo>
                <a:lnTo>
                  <a:pt x="21173" y="342751"/>
                </a:lnTo>
                <a:lnTo>
                  <a:pt x="23618" y="351323"/>
                </a:lnTo>
                <a:lnTo>
                  <a:pt x="28875" y="368468"/>
                </a:lnTo>
                <a:lnTo>
                  <a:pt x="31610" y="376088"/>
                </a:lnTo>
                <a:lnTo>
                  <a:pt x="34387" y="383073"/>
                </a:lnTo>
                <a:lnTo>
                  <a:pt x="37190" y="389635"/>
                </a:lnTo>
                <a:lnTo>
                  <a:pt x="40305" y="402006"/>
                </a:lnTo>
                <a:lnTo>
                  <a:pt x="42641" y="414806"/>
                </a:lnTo>
                <a:lnTo>
                  <a:pt x="44599" y="422220"/>
                </a:lnTo>
                <a:lnTo>
                  <a:pt x="46855" y="430021"/>
                </a:lnTo>
                <a:lnTo>
                  <a:pt x="49312" y="437126"/>
                </a:lnTo>
                <a:lnTo>
                  <a:pt x="51904" y="443767"/>
                </a:lnTo>
                <a:lnTo>
                  <a:pt x="54582" y="450100"/>
                </a:lnTo>
                <a:lnTo>
                  <a:pt x="57560" y="462217"/>
                </a:lnTo>
                <a:lnTo>
                  <a:pt x="58354" y="468114"/>
                </a:lnTo>
                <a:lnTo>
                  <a:pt x="61776" y="477208"/>
                </a:lnTo>
                <a:lnTo>
                  <a:pt x="64022" y="480966"/>
                </a:lnTo>
                <a:lnTo>
                  <a:pt x="66517" y="487682"/>
                </a:lnTo>
                <a:lnTo>
                  <a:pt x="67183" y="490807"/>
                </a:lnTo>
                <a:lnTo>
                  <a:pt x="70463" y="496818"/>
                </a:lnTo>
                <a:lnTo>
                  <a:pt x="72670" y="499755"/>
                </a:lnTo>
                <a:lnTo>
                  <a:pt x="75124" y="505558"/>
                </a:lnTo>
                <a:lnTo>
                  <a:pt x="77087" y="51420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SMARTPenAnnotation847"/>
          <p:cNvSpPr/>
          <p:nvPr/>
        </p:nvSpPr>
        <p:spPr>
          <a:xfrm>
            <a:off x="6715125" y="2978944"/>
            <a:ext cx="291466" cy="71438"/>
          </a:xfrm>
          <a:custGeom>
            <a:avLst/>
            <a:gdLst/>
            <a:ahLst/>
            <a:cxnLst/>
            <a:rect l="0" t="0" r="0" b="0"/>
            <a:pathLst>
              <a:path w="291466" h="85726">
                <a:moveTo>
                  <a:pt x="0" y="85725"/>
                </a:moveTo>
                <a:lnTo>
                  <a:pt x="0" y="81174"/>
                </a:lnTo>
                <a:lnTo>
                  <a:pt x="952" y="78881"/>
                </a:lnTo>
                <a:lnTo>
                  <a:pt x="2540" y="76400"/>
                </a:lnTo>
                <a:lnTo>
                  <a:pt x="4550" y="73794"/>
                </a:lnTo>
                <a:lnTo>
                  <a:pt x="6843" y="72056"/>
                </a:lnTo>
                <a:lnTo>
                  <a:pt x="9325" y="70897"/>
                </a:lnTo>
                <a:lnTo>
                  <a:pt x="15574" y="68658"/>
                </a:lnTo>
                <a:lnTo>
                  <a:pt x="19908" y="66727"/>
                </a:lnTo>
                <a:lnTo>
                  <a:pt x="29803" y="62041"/>
                </a:lnTo>
                <a:lnTo>
                  <a:pt x="57312" y="48469"/>
                </a:lnTo>
                <a:lnTo>
                  <a:pt x="63925" y="46600"/>
                </a:lnTo>
                <a:lnTo>
                  <a:pt x="71191" y="45354"/>
                </a:lnTo>
                <a:lnTo>
                  <a:pt x="78893" y="44524"/>
                </a:lnTo>
                <a:lnTo>
                  <a:pt x="86886" y="43018"/>
                </a:lnTo>
                <a:lnTo>
                  <a:pt x="95071" y="41061"/>
                </a:lnTo>
                <a:lnTo>
                  <a:pt x="103385" y="38804"/>
                </a:lnTo>
                <a:lnTo>
                  <a:pt x="120243" y="33757"/>
                </a:lnTo>
                <a:lnTo>
                  <a:pt x="154350" y="22755"/>
                </a:lnTo>
                <a:lnTo>
                  <a:pt x="162907" y="20885"/>
                </a:lnTo>
                <a:lnTo>
                  <a:pt x="171470" y="19638"/>
                </a:lnTo>
                <a:lnTo>
                  <a:pt x="180036" y="18807"/>
                </a:lnTo>
                <a:lnTo>
                  <a:pt x="188603" y="17301"/>
                </a:lnTo>
                <a:lnTo>
                  <a:pt x="197174" y="15344"/>
                </a:lnTo>
                <a:lnTo>
                  <a:pt x="205744" y="13086"/>
                </a:lnTo>
                <a:lnTo>
                  <a:pt x="213362" y="11582"/>
                </a:lnTo>
                <a:lnTo>
                  <a:pt x="220347" y="10579"/>
                </a:lnTo>
                <a:lnTo>
                  <a:pt x="226907" y="9910"/>
                </a:lnTo>
                <a:lnTo>
                  <a:pt x="234139" y="8512"/>
                </a:lnTo>
                <a:lnTo>
                  <a:pt x="241817" y="6627"/>
                </a:lnTo>
                <a:lnTo>
                  <a:pt x="249794" y="4418"/>
                </a:lnTo>
                <a:lnTo>
                  <a:pt x="257016" y="2946"/>
                </a:lnTo>
                <a:lnTo>
                  <a:pt x="263737" y="1964"/>
                </a:lnTo>
                <a:lnTo>
                  <a:pt x="270123" y="1309"/>
                </a:lnTo>
                <a:lnTo>
                  <a:pt x="275332" y="873"/>
                </a:lnTo>
                <a:lnTo>
                  <a:pt x="279756" y="582"/>
                </a:lnTo>
                <a:lnTo>
                  <a:pt x="291465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SMARTPenAnnotation848"/>
          <p:cNvSpPr/>
          <p:nvPr/>
        </p:nvSpPr>
        <p:spPr>
          <a:xfrm>
            <a:off x="7058035" y="2786149"/>
            <a:ext cx="120006" cy="349958"/>
          </a:xfrm>
          <a:custGeom>
            <a:avLst/>
            <a:gdLst/>
            <a:ahLst/>
            <a:cxnLst/>
            <a:rect l="0" t="0" r="0" b="0"/>
            <a:pathLst>
              <a:path w="120006" h="419949">
                <a:moveTo>
                  <a:pt x="120005" y="8468"/>
                </a:moveTo>
                <a:lnTo>
                  <a:pt x="111786" y="249"/>
                </a:lnTo>
                <a:lnTo>
                  <a:pt x="109050" y="52"/>
                </a:lnTo>
                <a:lnTo>
                  <a:pt x="106985" y="0"/>
                </a:lnTo>
                <a:lnTo>
                  <a:pt x="104658" y="918"/>
                </a:lnTo>
                <a:lnTo>
                  <a:pt x="102154" y="2482"/>
                </a:lnTo>
                <a:lnTo>
                  <a:pt x="99531" y="4477"/>
                </a:lnTo>
                <a:lnTo>
                  <a:pt x="96831" y="6760"/>
                </a:lnTo>
                <a:lnTo>
                  <a:pt x="94078" y="9234"/>
                </a:lnTo>
                <a:lnTo>
                  <a:pt x="88479" y="14524"/>
                </a:lnTo>
                <a:lnTo>
                  <a:pt x="69722" y="33066"/>
                </a:lnTo>
                <a:lnTo>
                  <a:pt x="65527" y="39154"/>
                </a:lnTo>
                <a:lnTo>
                  <a:pt x="61779" y="46071"/>
                </a:lnTo>
                <a:lnTo>
                  <a:pt x="58328" y="53539"/>
                </a:lnTo>
                <a:lnTo>
                  <a:pt x="54122" y="60423"/>
                </a:lnTo>
                <a:lnTo>
                  <a:pt x="49413" y="66917"/>
                </a:lnTo>
                <a:lnTo>
                  <a:pt x="44368" y="73151"/>
                </a:lnTo>
                <a:lnTo>
                  <a:pt x="39100" y="80165"/>
                </a:lnTo>
                <a:lnTo>
                  <a:pt x="28167" y="95578"/>
                </a:lnTo>
                <a:lnTo>
                  <a:pt x="23537" y="103689"/>
                </a:lnTo>
                <a:lnTo>
                  <a:pt x="19498" y="111954"/>
                </a:lnTo>
                <a:lnTo>
                  <a:pt x="15853" y="120321"/>
                </a:lnTo>
                <a:lnTo>
                  <a:pt x="13423" y="128757"/>
                </a:lnTo>
                <a:lnTo>
                  <a:pt x="11802" y="137238"/>
                </a:lnTo>
                <a:lnTo>
                  <a:pt x="10722" y="145750"/>
                </a:lnTo>
                <a:lnTo>
                  <a:pt x="9049" y="154282"/>
                </a:lnTo>
                <a:lnTo>
                  <a:pt x="6982" y="162827"/>
                </a:lnTo>
                <a:lnTo>
                  <a:pt x="4651" y="171382"/>
                </a:lnTo>
                <a:lnTo>
                  <a:pt x="3098" y="180895"/>
                </a:lnTo>
                <a:lnTo>
                  <a:pt x="2061" y="191047"/>
                </a:lnTo>
                <a:lnTo>
                  <a:pt x="1372" y="201625"/>
                </a:lnTo>
                <a:lnTo>
                  <a:pt x="603" y="220998"/>
                </a:lnTo>
                <a:lnTo>
                  <a:pt x="172" y="247970"/>
                </a:lnTo>
                <a:lnTo>
                  <a:pt x="0" y="303924"/>
                </a:lnTo>
                <a:lnTo>
                  <a:pt x="949" y="311166"/>
                </a:lnTo>
                <a:lnTo>
                  <a:pt x="2534" y="318852"/>
                </a:lnTo>
                <a:lnTo>
                  <a:pt x="4543" y="326833"/>
                </a:lnTo>
                <a:lnTo>
                  <a:pt x="5883" y="334059"/>
                </a:lnTo>
                <a:lnTo>
                  <a:pt x="7372" y="347168"/>
                </a:lnTo>
                <a:lnTo>
                  <a:pt x="10573" y="356804"/>
                </a:lnTo>
                <a:lnTo>
                  <a:pt x="12760" y="360707"/>
                </a:lnTo>
                <a:lnTo>
                  <a:pt x="16123" y="364261"/>
                </a:lnTo>
                <a:lnTo>
                  <a:pt x="20270" y="367584"/>
                </a:lnTo>
                <a:lnTo>
                  <a:pt x="24940" y="370751"/>
                </a:lnTo>
                <a:lnTo>
                  <a:pt x="29006" y="374768"/>
                </a:lnTo>
                <a:lnTo>
                  <a:pt x="32668" y="379350"/>
                </a:lnTo>
                <a:lnTo>
                  <a:pt x="36063" y="384310"/>
                </a:lnTo>
                <a:lnTo>
                  <a:pt x="39279" y="388569"/>
                </a:lnTo>
                <a:lnTo>
                  <a:pt x="42375" y="392361"/>
                </a:lnTo>
                <a:lnTo>
                  <a:pt x="45391" y="395842"/>
                </a:lnTo>
                <a:lnTo>
                  <a:pt x="49307" y="399115"/>
                </a:lnTo>
                <a:lnTo>
                  <a:pt x="53823" y="402249"/>
                </a:lnTo>
                <a:lnTo>
                  <a:pt x="58739" y="405292"/>
                </a:lnTo>
                <a:lnTo>
                  <a:pt x="62969" y="407319"/>
                </a:lnTo>
                <a:lnTo>
                  <a:pt x="66740" y="408672"/>
                </a:lnTo>
                <a:lnTo>
                  <a:pt x="70208" y="409573"/>
                </a:lnTo>
                <a:lnTo>
                  <a:pt x="73472" y="410174"/>
                </a:lnTo>
                <a:lnTo>
                  <a:pt x="76600" y="410575"/>
                </a:lnTo>
                <a:lnTo>
                  <a:pt x="79639" y="410842"/>
                </a:lnTo>
                <a:lnTo>
                  <a:pt x="83569" y="411972"/>
                </a:lnTo>
                <a:lnTo>
                  <a:pt x="88094" y="413678"/>
                </a:lnTo>
                <a:lnTo>
                  <a:pt x="93016" y="415768"/>
                </a:lnTo>
                <a:lnTo>
                  <a:pt x="97249" y="417162"/>
                </a:lnTo>
                <a:lnTo>
                  <a:pt x="101024" y="418091"/>
                </a:lnTo>
                <a:lnTo>
                  <a:pt x="111432" y="41994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SMARTPenAnnotation849"/>
          <p:cNvSpPr/>
          <p:nvPr/>
        </p:nvSpPr>
        <p:spPr>
          <a:xfrm>
            <a:off x="7246619" y="2914650"/>
            <a:ext cx="180024" cy="142876"/>
          </a:xfrm>
          <a:custGeom>
            <a:avLst/>
            <a:gdLst/>
            <a:ahLst/>
            <a:cxnLst/>
            <a:rect l="0" t="0" r="0" b="0"/>
            <a:pathLst>
              <a:path w="180024" h="171451">
                <a:moveTo>
                  <a:pt x="0" y="0"/>
                </a:moveTo>
                <a:lnTo>
                  <a:pt x="0" y="4552"/>
                </a:lnTo>
                <a:lnTo>
                  <a:pt x="954" y="6845"/>
                </a:lnTo>
                <a:lnTo>
                  <a:pt x="4552" y="11932"/>
                </a:lnTo>
                <a:lnTo>
                  <a:pt x="6845" y="14622"/>
                </a:lnTo>
                <a:lnTo>
                  <a:pt x="9326" y="17369"/>
                </a:lnTo>
                <a:lnTo>
                  <a:pt x="11932" y="20152"/>
                </a:lnTo>
                <a:lnTo>
                  <a:pt x="14623" y="23912"/>
                </a:lnTo>
                <a:lnTo>
                  <a:pt x="17368" y="28324"/>
                </a:lnTo>
                <a:lnTo>
                  <a:pt x="20152" y="33170"/>
                </a:lnTo>
                <a:lnTo>
                  <a:pt x="22959" y="37354"/>
                </a:lnTo>
                <a:lnTo>
                  <a:pt x="25785" y="41095"/>
                </a:lnTo>
                <a:lnTo>
                  <a:pt x="28620" y="44542"/>
                </a:lnTo>
                <a:lnTo>
                  <a:pt x="32414" y="47792"/>
                </a:lnTo>
                <a:lnTo>
                  <a:pt x="36850" y="50912"/>
                </a:lnTo>
                <a:lnTo>
                  <a:pt x="41712" y="53944"/>
                </a:lnTo>
                <a:lnTo>
                  <a:pt x="45906" y="57871"/>
                </a:lnTo>
                <a:lnTo>
                  <a:pt x="49654" y="62393"/>
                </a:lnTo>
                <a:lnTo>
                  <a:pt x="53105" y="67313"/>
                </a:lnTo>
                <a:lnTo>
                  <a:pt x="57311" y="71546"/>
                </a:lnTo>
                <a:lnTo>
                  <a:pt x="62020" y="75320"/>
                </a:lnTo>
                <a:lnTo>
                  <a:pt x="67064" y="78788"/>
                </a:lnTo>
                <a:lnTo>
                  <a:pt x="71380" y="83006"/>
                </a:lnTo>
                <a:lnTo>
                  <a:pt x="75210" y="87723"/>
                </a:lnTo>
                <a:lnTo>
                  <a:pt x="78714" y="92772"/>
                </a:lnTo>
                <a:lnTo>
                  <a:pt x="82956" y="97091"/>
                </a:lnTo>
                <a:lnTo>
                  <a:pt x="87689" y="100922"/>
                </a:lnTo>
                <a:lnTo>
                  <a:pt x="92750" y="104429"/>
                </a:lnTo>
                <a:lnTo>
                  <a:pt x="97076" y="108672"/>
                </a:lnTo>
                <a:lnTo>
                  <a:pt x="100913" y="113406"/>
                </a:lnTo>
                <a:lnTo>
                  <a:pt x="104423" y="118466"/>
                </a:lnTo>
                <a:lnTo>
                  <a:pt x="107715" y="122793"/>
                </a:lnTo>
                <a:lnTo>
                  <a:pt x="110862" y="126630"/>
                </a:lnTo>
                <a:lnTo>
                  <a:pt x="113913" y="130140"/>
                </a:lnTo>
                <a:lnTo>
                  <a:pt x="117853" y="133433"/>
                </a:lnTo>
                <a:lnTo>
                  <a:pt x="122383" y="136580"/>
                </a:lnTo>
                <a:lnTo>
                  <a:pt x="127309" y="139631"/>
                </a:lnTo>
                <a:lnTo>
                  <a:pt x="131546" y="142618"/>
                </a:lnTo>
                <a:lnTo>
                  <a:pt x="135322" y="145561"/>
                </a:lnTo>
                <a:lnTo>
                  <a:pt x="138793" y="148476"/>
                </a:lnTo>
                <a:lnTo>
                  <a:pt x="142059" y="151371"/>
                </a:lnTo>
                <a:lnTo>
                  <a:pt x="148228" y="157129"/>
                </a:lnTo>
                <a:lnTo>
                  <a:pt x="151206" y="159045"/>
                </a:lnTo>
                <a:lnTo>
                  <a:pt x="154144" y="160323"/>
                </a:lnTo>
                <a:lnTo>
                  <a:pt x="157056" y="161175"/>
                </a:lnTo>
                <a:lnTo>
                  <a:pt x="159949" y="162695"/>
                </a:lnTo>
                <a:lnTo>
                  <a:pt x="162831" y="164661"/>
                </a:lnTo>
                <a:lnTo>
                  <a:pt x="165704" y="166924"/>
                </a:lnTo>
                <a:lnTo>
                  <a:pt x="168572" y="168433"/>
                </a:lnTo>
                <a:lnTo>
                  <a:pt x="171436" y="169439"/>
                </a:lnTo>
                <a:lnTo>
                  <a:pt x="180023" y="17145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SMARTPenAnnotation850"/>
          <p:cNvSpPr/>
          <p:nvPr/>
        </p:nvSpPr>
        <p:spPr>
          <a:xfrm>
            <a:off x="7289483" y="2900363"/>
            <a:ext cx="137161" cy="171451"/>
          </a:xfrm>
          <a:custGeom>
            <a:avLst/>
            <a:gdLst/>
            <a:ahLst/>
            <a:cxnLst/>
            <a:rect l="0" t="0" r="0" b="0"/>
            <a:pathLst>
              <a:path w="137161" h="205741">
                <a:moveTo>
                  <a:pt x="137160" y="0"/>
                </a:moveTo>
                <a:lnTo>
                  <a:pt x="121560" y="0"/>
                </a:lnTo>
                <a:lnTo>
                  <a:pt x="118161" y="2540"/>
                </a:lnTo>
                <a:lnTo>
                  <a:pt x="115922" y="4551"/>
                </a:lnTo>
                <a:lnTo>
                  <a:pt x="114428" y="6844"/>
                </a:lnTo>
                <a:lnTo>
                  <a:pt x="112770" y="11932"/>
                </a:lnTo>
                <a:lnTo>
                  <a:pt x="110422" y="15574"/>
                </a:lnTo>
                <a:lnTo>
                  <a:pt x="106952" y="19908"/>
                </a:lnTo>
                <a:lnTo>
                  <a:pt x="102735" y="24702"/>
                </a:lnTo>
                <a:lnTo>
                  <a:pt x="98970" y="29803"/>
                </a:lnTo>
                <a:lnTo>
                  <a:pt x="95507" y="35108"/>
                </a:lnTo>
                <a:lnTo>
                  <a:pt x="92247" y="40550"/>
                </a:lnTo>
                <a:lnTo>
                  <a:pt x="83543" y="54217"/>
                </a:lnTo>
                <a:lnTo>
                  <a:pt x="78556" y="61862"/>
                </a:lnTo>
                <a:lnTo>
                  <a:pt x="73325" y="68864"/>
                </a:lnTo>
                <a:lnTo>
                  <a:pt x="67934" y="75437"/>
                </a:lnTo>
                <a:lnTo>
                  <a:pt x="62434" y="81723"/>
                </a:lnTo>
                <a:lnTo>
                  <a:pt x="57816" y="88772"/>
                </a:lnTo>
                <a:lnTo>
                  <a:pt x="53784" y="96329"/>
                </a:lnTo>
                <a:lnTo>
                  <a:pt x="50143" y="104224"/>
                </a:lnTo>
                <a:lnTo>
                  <a:pt x="45812" y="112345"/>
                </a:lnTo>
                <a:lnTo>
                  <a:pt x="41019" y="120616"/>
                </a:lnTo>
                <a:lnTo>
                  <a:pt x="35918" y="128988"/>
                </a:lnTo>
                <a:lnTo>
                  <a:pt x="31566" y="136475"/>
                </a:lnTo>
                <a:lnTo>
                  <a:pt x="24189" y="149873"/>
                </a:lnTo>
                <a:lnTo>
                  <a:pt x="14681" y="168126"/>
                </a:lnTo>
                <a:lnTo>
                  <a:pt x="11693" y="173043"/>
                </a:lnTo>
                <a:lnTo>
                  <a:pt x="8748" y="177275"/>
                </a:lnTo>
                <a:lnTo>
                  <a:pt x="5832" y="181048"/>
                </a:lnTo>
                <a:lnTo>
                  <a:pt x="3888" y="184516"/>
                </a:lnTo>
                <a:lnTo>
                  <a:pt x="1727" y="190909"/>
                </a:lnTo>
                <a:lnTo>
                  <a:pt x="768" y="196926"/>
                </a:lnTo>
                <a:lnTo>
                  <a:pt x="0" y="20574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SMARTPenAnnotation851"/>
          <p:cNvSpPr/>
          <p:nvPr/>
        </p:nvSpPr>
        <p:spPr>
          <a:xfrm>
            <a:off x="7443787" y="2778918"/>
            <a:ext cx="128086" cy="353797"/>
          </a:xfrm>
          <a:custGeom>
            <a:avLst/>
            <a:gdLst/>
            <a:ahLst/>
            <a:cxnLst/>
            <a:rect l="0" t="0" r="0" b="0"/>
            <a:pathLst>
              <a:path w="128086" h="424556">
                <a:moveTo>
                  <a:pt x="0" y="0"/>
                </a:moveTo>
                <a:lnTo>
                  <a:pt x="4551" y="4551"/>
                </a:lnTo>
                <a:lnTo>
                  <a:pt x="6845" y="5892"/>
                </a:lnTo>
                <a:lnTo>
                  <a:pt x="9326" y="6785"/>
                </a:lnTo>
                <a:lnTo>
                  <a:pt x="11932" y="7381"/>
                </a:lnTo>
                <a:lnTo>
                  <a:pt x="13670" y="8731"/>
                </a:lnTo>
                <a:lnTo>
                  <a:pt x="14829" y="10583"/>
                </a:lnTo>
                <a:lnTo>
                  <a:pt x="15601" y="12770"/>
                </a:lnTo>
                <a:lnTo>
                  <a:pt x="17068" y="14229"/>
                </a:lnTo>
                <a:lnTo>
                  <a:pt x="18999" y="15201"/>
                </a:lnTo>
                <a:lnTo>
                  <a:pt x="21239" y="15849"/>
                </a:lnTo>
                <a:lnTo>
                  <a:pt x="24636" y="17234"/>
                </a:lnTo>
                <a:lnTo>
                  <a:pt x="28808" y="19109"/>
                </a:lnTo>
                <a:lnTo>
                  <a:pt x="33492" y="21312"/>
                </a:lnTo>
                <a:lnTo>
                  <a:pt x="38520" y="24685"/>
                </a:lnTo>
                <a:lnTo>
                  <a:pt x="43778" y="28839"/>
                </a:lnTo>
                <a:lnTo>
                  <a:pt x="49188" y="33514"/>
                </a:lnTo>
                <a:lnTo>
                  <a:pt x="53746" y="38535"/>
                </a:lnTo>
                <a:lnTo>
                  <a:pt x="57739" y="43788"/>
                </a:lnTo>
                <a:lnTo>
                  <a:pt x="61353" y="49194"/>
                </a:lnTo>
                <a:lnTo>
                  <a:pt x="65667" y="54704"/>
                </a:lnTo>
                <a:lnTo>
                  <a:pt x="70448" y="60282"/>
                </a:lnTo>
                <a:lnTo>
                  <a:pt x="75540" y="65905"/>
                </a:lnTo>
                <a:lnTo>
                  <a:pt x="79888" y="71560"/>
                </a:lnTo>
                <a:lnTo>
                  <a:pt x="83738" y="77234"/>
                </a:lnTo>
                <a:lnTo>
                  <a:pt x="87258" y="82921"/>
                </a:lnTo>
                <a:lnTo>
                  <a:pt x="90557" y="88619"/>
                </a:lnTo>
                <a:lnTo>
                  <a:pt x="96762" y="100029"/>
                </a:lnTo>
                <a:lnTo>
                  <a:pt x="99751" y="106691"/>
                </a:lnTo>
                <a:lnTo>
                  <a:pt x="102696" y="113990"/>
                </a:lnTo>
                <a:lnTo>
                  <a:pt x="108508" y="129720"/>
                </a:lnTo>
                <a:lnTo>
                  <a:pt x="122862" y="171599"/>
                </a:lnTo>
                <a:lnTo>
                  <a:pt x="124771" y="180122"/>
                </a:lnTo>
                <a:lnTo>
                  <a:pt x="126043" y="188662"/>
                </a:lnTo>
                <a:lnTo>
                  <a:pt x="126891" y="197212"/>
                </a:lnTo>
                <a:lnTo>
                  <a:pt x="127457" y="206722"/>
                </a:lnTo>
                <a:lnTo>
                  <a:pt x="128085" y="227449"/>
                </a:lnTo>
                <a:lnTo>
                  <a:pt x="127301" y="237358"/>
                </a:lnTo>
                <a:lnTo>
                  <a:pt x="125824" y="246821"/>
                </a:lnTo>
                <a:lnTo>
                  <a:pt x="123888" y="255987"/>
                </a:lnTo>
                <a:lnTo>
                  <a:pt x="116612" y="287092"/>
                </a:lnTo>
                <a:lnTo>
                  <a:pt x="114889" y="297122"/>
                </a:lnTo>
                <a:lnTo>
                  <a:pt x="113740" y="306666"/>
                </a:lnTo>
                <a:lnTo>
                  <a:pt x="112974" y="315887"/>
                </a:lnTo>
                <a:lnTo>
                  <a:pt x="110559" y="324891"/>
                </a:lnTo>
                <a:lnTo>
                  <a:pt x="107043" y="333752"/>
                </a:lnTo>
                <a:lnTo>
                  <a:pt x="92265" y="363953"/>
                </a:lnTo>
                <a:lnTo>
                  <a:pt x="88632" y="376387"/>
                </a:lnTo>
                <a:lnTo>
                  <a:pt x="86065" y="388263"/>
                </a:lnTo>
                <a:lnTo>
                  <a:pt x="84047" y="394097"/>
                </a:lnTo>
                <a:lnTo>
                  <a:pt x="81748" y="399891"/>
                </a:lnTo>
                <a:lnTo>
                  <a:pt x="79263" y="404707"/>
                </a:lnTo>
                <a:lnTo>
                  <a:pt x="76655" y="408870"/>
                </a:lnTo>
                <a:lnTo>
                  <a:pt x="70175" y="417844"/>
                </a:lnTo>
                <a:lnTo>
                  <a:pt x="69289" y="421611"/>
                </a:lnTo>
                <a:lnTo>
                  <a:pt x="69052" y="423949"/>
                </a:lnTo>
                <a:lnTo>
                  <a:pt x="68895" y="424555"/>
                </a:lnTo>
                <a:lnTo>
                  <a:pt x="68721" y="422689"/>
                </a:lnTo>
                <a:lnTo>
                  <a:pt x="68586" y="409573"/>
                </a:lnTo>
                <a:lnTo>
                  <a:pt x="68580" y="40290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SMARTPenAnnotation852"/>
          <p:cNvSpPr/>
          <p:nvPr/>
        </p:nvSpPr>
        <p:spPr>
          <a:xfrm>
            <a:off x="7709535" y="2907506"/>
            <a:ext cx="162879" cy="14263"/>
          </a:xfrm>
          <a:custGeom>
            <a:avLst/>
            <a:gdLst/>
            <a:ahLst/>
            <a:cxnLst/>
            <a:rect l="0" t="0" r="0" b="0"/>
            <a:pathLst>
              <a:path w="162879" h="17115">
                <a:moveTo>
                  <a:pt x="0" y="8572"/>
                </a:moveTo>
                <a:lnTo>
                  <a:pt x="7381" y="8572"/>
                </a:lnTo>
                <a:lnTo>
                  <a:pt x="8732" y="9525"/>
                </a:lnTo>
                <a:lnTo>
                  <a:pt x="10583" y="11113"/>
                </a:lnTo>
                <a:lnTo>
                  <a:pt x="12772" y="13124"/>
                </a:lnTo>
                <a:lnTo>
                  <a:pt x="16134" y="14464"/>
                </a:lnTo>
                <a:lnTo>
                  <a:pt x="20282" y="15358"/>
                </a:lnTo>
                <a:lnTo>
                  <a:pt x="24951" y="15953"/>
                </a:lnTo>
                <a:lnTo>
                  <a:pt x="29017" y="16351"/>
                </a:lnTo>
                <a:lnTo>
                  <a:pt x="32680" y="16616"/>
                </a:lnTo>
                <a:lnTo>
                  <a:pt x="36074" y="16792"/>
                </a:lnTo>
                <a:lnTo>
                  <a:pt x="42386" y="16988"/>
                </a:lnTo>
                <a:lnTo>
                  <a:pt x="53834" y="17099"/>
                </a:lnTo>
                <a:lnTo>
                  <a:pt x="58749" y="17114"/>
                </a:lnTo>
                <a:lnTo>
                  <a:pt x="62979" y="16172"/>
                </a:lnTo>
                <a:lnTo>
                  <a:pt x="66751" y="14591"/>
                </a:lnTo>
                <a:lnTo>
                  <a:pt x="70219" y="12585"/>
                </a:lnTo>
                <a:lnTo>
                  <a:pt x="74435" y="11247"/>
                </a:lnTo>
                <a:lnTo>
                  <a:pt x="79151" y="10356"/>
                </a:lnTo>
                <a:lnTo>
                  <a:pt x="84201" y="9761"/>
                </a:lnTo>
                <a:lnTo>
                  <a:pt x="90424" y="9365"/>
                </a:lnTo>
                <a:lnTo>
                  <a:pt x="97430" y="9101"/>
                </a:lnTo>
                <a:lnTo>
                  <a:pt x="120105" y="8677"/>
                </a:lnTo>
                <a:lnTo>
                  <a:pt x="124838" y="7690"/>
                </a:lnTo>
                <a:lnTo>
                  <a:pt x="129898" y="6079"/>
                </a:lnTo>
                <a:lnTo>
                  <a:pt x="135177" y="4053"/>
                </a:lnTo>
                <a:lnTo>
                  <a:pt x="139648" y="2702"/>
                </a:lnTo>
                <a:lnTo>
                  <a:pt x="143581" y="1801"/>
                </a:lnTo>
                <a:lnTo>
                  <a:pt x="147156" y="1201"/>
                </a:lnTo>
                <a:lnTo>
                  <a:pt x="150492" y="800"/>
                </a:lnTo>
                <a:lnTo>
                  <a:pt x="153668" y="534"/>
                </a:lnTo>
                <a:lnTo>
                  <a:pt x="162878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SMARTPenAnnotation853"/>
          <p:cNvSpPr/>
          <p:nvPr/>
        </p:nvSpPr>
        <p:spPr>
          <a:xfrm>
            <a:off x="7743826" y="2950369"/>
            <a:ext cx="240031" cy="35719"/>
          </a:xfrm>
          <a:custGeom>
            <a:avLst/>
            <a:gdLst/>
            <a:ahLst/>
            <a:cxnLst/>
            <a:rect l="0" t="0" r="0" b="0"/>
            <a:pathLst>
              <a:path w="240031" h="42863">
                <a:moveTo>
                  <a:pt x="0" y="42862"/>
                </a:moveTo>
                <a:lnTo>
                  <a:pt x="4550" y="42862"/>
                </a:lnTo>
                <a:lnTo>
                  <a:pt x="5891" y="41910"/>
                </a:lnTo>
                <a:lnTo>
                  <a:pt x="6784" y="40323"/>
                </a:lnTo>
                <a:lnTo>
                  <a:pt x="7380" y="38312"/>
                </a:lnTo>
                <a:lnTo>
                  <a:pt x="9683" y="36971"/>
                </a:lnTo>
                <a:lnTo>
                  <a:pt x="13123" y="36078"/>
                </a:lnTo>
                <a:lnTo>
                  <a:pt x="17321" y="35482"/>
                </a:lnTo>
                <a:lnTo>
                  <a:pt x="24526" y="34820"/>
                </a:lnTo>
                <a:lnTo>
                  <a:pt x="27780" y="34643"/>
                </a:lnTo>
                <a:lnTo>
                  <a:pt x="31855" y="33573"/>
                </a:lnTo>
                <a:lnTo>
                  <a:pt x="36476" y="31907"/>
                </a:lnTo>
                <a:lnTo>
                  <a:pt x="41462" y="29844"/>
                </a:lnTo>
                <a:lnTo>
                  <a:pt x="46691" y="28468"/>
                </a:lnTo>
                <a:lnTo>
                  <a:pt x="52083" y="27551"/>
                </a:lnTo>
                <a:lnTo>
                  <a:pt x="57582" y="26940"/>
                </a:lnTo>
                <a:lnTo>
                  <a:pt x="63153" y="25580"/>
                </a:lnTo>
                <a:lnTo>
                  <a:pt x="68771" y="23721"/>
                </a:lnTo>
                <a:lnTo>
                  <a:pt x="74423" y="21529"/>
                </a:lnTo>
                <a:lnTo>
                  <a:pt x="81047" y="20068"/>
                </a:lnTo>
                <a:lnTo>
                  <a:pt x="88322" y="19094"/>
                </a:lnTo>
                <a:lnTo>
                  <a:pt x="96029" y="18444"/>
                </a:lnTo>
                <a:lnTo>
                  <a:pt x="103072" y="17059"/>
                </a:lnTo>
                <a:lnTo>
                  <a:pt x="109671" y="15182"/>
                </a:lnTo>
                <a:lnTo>
                  <a:pt x="115977" y="12979"/>
                </a:lnTo>
                <a:lnTo>
                  <a:pt x="123038" y="11510"/>
                </a:lnTo>
                <a:lnTo>
                  <a:pt x="130602" y="10531"/>
                </a:lnTo>
                <a:lnTo>
                  <a:pt x="138503" y="9878"/>
                </a:lnTo>
                <a:lnTo>
                  <a:pt x="145676" y="9443"/>
                </a:lnTo>
                <a:lnTo>
                  <a:pt x="158724" y="8959"/>
                </a:lnTo>
                <a:lnTo>
                  <a:pt x="165823" y="7878"/>
                </a:lnTo>
                <a:lnTo>
                  <a:pt x="173414" y="6205"/>
                </a:lnTo>
                <a:lnTo>
                  <a:pt x="181332" y="4136"/>
                </a:lnTo>
                <a:lnTo>
                  <a:pt x="188515" y="2758"/>
                </a:lnTo>
                <a:lnTo>
                  <a:pt x="195209" y="1839"/>
                </a:lnTo>
                <a:lnTo>
                  <a:pt x="201577" y="1226"/>
                </a:lnTo>
                <a:lnTo>
                  <a:pt x="207726" y="817"/>
                </a:lnTo>
                <a:lnTo>
                  <a:pt x="213732" y="545"/>
                </a:lnTo>
                <a:lnTo>
                  <a:pt x="228746" y="162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SMARTPenAnnotation854"/>
          <p:cNvSpPr/>
          <p:nvPr/>
        </p:nvSpPr>
        <p:spPr>
          <a:xfrm>
            <a:off x="8129706" y="2721803"/>
            <a:ext cx="171332" cy="435735"/>
          </a:xfrm>
          <a:custGeom>
            <a:avLst/>
            <a:gdLst/>
            <a:ahLst/>
            <a:cxnLst/>
            <a:rect l="0" t="0" r="0" b="0"/>
            <a:pathLst>
              <a:path w="171332" h="522882">
                <a:moveTo>
                  <a:pt x="171331" y="85683"/>
                </a:moveTo>
                <a:lnTo>
                  <a:pt x="171331" y="26839"/>
                </a:lnTo>
                <a:lnTo>
                  <a:pt x="170379" y="23593"/>
                </a:lnTo>
                <a:lnTo>
                  <a:pt x="168792" y="21430"/>
                </a:lnTo>
                <a:lnTo>
                  <a:pt x="164487" y="18074"/>
                </a:lnTo>
                <a:lnTo>
                  <a:pt x="159399" y="13407"/>
                </a:lnTo>
                <a:lnTo>
                  <a:pt x="155757" y="10829"/>
                </a:lnTo>
                <a:lnTo>
                  <a:pt x="151424" y="8158"/>
                </a:lnTo>
                <a:lnTo>
                  <a:pt x="146629" y="5425"/>
                </a:lnTo>
                <a:lnTo>
                  <a:pt x="142481" y="3602"/>
                </a:lnTo>
                <a:lnTo>
                  <a:pt x="138762" y="2388"/>
                </a:lnTo>
                <a:lnTo>
                  <a:pt x="135331" y="1578"/>
                </a:lnTo>
                <a:lnTo>
                  <a:pt x="131139" y="1038"/>
                </a:lnTo>
                <a:lnTo>
                  <a:pt x="126438" y="678"/>
                </a:lnTo>
                <a:lnTo>
                  <a:pt x="121401" y="438"/>
                </a:lnTo>
                <a:lnTo>
                  <a:pt x="110722" y="171"/>
                </a:lnTo>
                <a:lnTo>
                  <a:pt x="92895" y="0"/>
                </a:lnTo>
                <a:lnTo>
                  <a:pt x="88561" y="938"/>
                </a:lnTo>
                <a:lnTo>
                  <a:pt x="83767" y="2517"/>
                </a:lnTo>
                <a:lnTo>
                  <a:pt x="78665" y="4522"/>
                </a:lnTo>
                <a:lnTo>
                  <a:pt x="74311" y="6810"/>
                </a:lnTo>
                <a:lnTo>
                  <a:pt x="70456" y="9289"/>
                </a:lnTo>
                <a:lnTo>
                  <a:pt x="66934" y="11894"/>
                </a:lnTo>
                <a:lnTo>
                  <a:pt x="62680" y="14583"/>
                </a:lnTo>
                <a:lnTo>
                  <a:pt x="57940" y="17328"/>
                </a:lnTo>
                <a:lnTo>
                  <a:pt x="52874" y="20110"/>
                </a:lnTo>
                <a:lnTo>
                  <a:pt x="48545" y="23870"/>
                </a:lnTo>
                <a:lnTo>
                  <a:pt x="44707" y="28282"/>
                </a:lnTo>
                <a:lnTo>
                  <a:pt x="41195" y="33128"/>
                </a:lnTo>
                <a:lnTo>
                  <a:pt x="37900" y="39217"/>
                </a:lnTo>
                <a:lnTo>
                  <a:pt x="34753" y="46133"/>
                </a:lnTo>
                <a:lnTo>
                  <a:pt x="31702" y="53601"/>
                </a:lnTo>
                <a:lnTo>
                  <a:pt x="28715" y="61438"/>
                </a:lnTo>
                <a:lnTo>
                  <a:pt x="22856" y="77765"/>
                </a:lnTo>
                <a:lnTo>
                  <a:pt x="14203" y="103022"/>
                </a:lnTo>
                <a:lnTo>
                  <a:pt x="12286" y="111530"/>
                </a:lnTo>
                <a:lnTo>
                  <a:pt x="11009" y="120059"/>
                </a:lnTo>
                <a:lnTo>
                  <a:pt x="10157" y="128603"/>
                </a:lnTo>
                <a:lnTo>
                  <a:pt x="8636" y="137156"/>
                </a:lnTo>
                <a:lnTo>
                  <a:pt x="6671" y="145716"/>
                </a:lnTo>
                <a:lnTo>
                  <a:pt x="4407" y="154280"/>
                </a:lnTo>
                <a:lnTo>
                  <a:pt x="2899" y="163799"/>
                </a:lnTo>
                <a:lnTo>
                  <a:pt x="1893" y="173956"/>
                </a:lnTo>
                <a:lnTo>
                  <a:pt x="1223" y="184537"/>
                </a:lnTo>
                <a:lnTo>
                  <a:pt x="478" y="203913"/>
                </a:lnTo>
                <a:lnTo>
                  <a:pt x="58" y="233427"/>
                </a:lnTo>
                <a:lnTo>
                  <a:pt x="0" y="244186"/>
                </a:lnTo>
                <a:lnTo>
                  <a:pt x="912" y="255169"/>
                </a:lnTo>
                <a:lnTo>
                  <a:pt x="2473" y="266302"/>
                </a:lnTo>
                <a:lnTo>
                  <a:pt x="4467" y="277533"/>
                </a:lnTo>
                <a:lnTo>
                  <a:pt x="5795" y="287878"/>
                </a:lnTo>
                <a:lnTo>
                  <a:pt x="6682" y="297632"/>
                </a:lnTo>
                <a:lnTo>
                  <a:pt x="7272" y="306993"/>
                </a:lnTo>
                <a:lnTo>
                  <a:pt x="8619" y="317043"/>
                </a:lnTo>
                <a:lnTo>
                  <a:pt x="10469" y="327553"/>
                </a:lnTo>
                <a:lnTo>
                  <a:pt x="12654" y="338370"/>
                </a:lnTo>
                <a:lnTo>
                  <a:pt x="14112" y="348438"/>
                </a:lnTo>
                <a:lnTo>
                  <a:pt x="15082" y="358008"/>
                </a:lnTo>
                <a:lnTo>
                  <a:pt x="15730" y="367246"/>
                </a:lnTo>
                <a:lnTo>
                  <a:pt x="17115" y="376262"/>
                </a:lnTo>
                <a:lnTo>
                  <a:pt x="18990" y="385130"/>
                </a:lnTo>
                <a:lnTo>
                  <a:pt x="21193" y="393899"/>
                </a:lnTo>
                <a:lnTo>
                  <a:pt x="22663" y="402603"/>
                </a:lnTo>
                <a:lnTo>
                  <a:pt x="23641" y="411263"/>
                </a:lnTo>
                <a:lnTo>
                  <a:pt x="25681" y="427553"/>
                </a:lnTo>
                <a:lnTo>
                  <a:pt x="29762" y="441143"/>
                </a:lnTo>
                <a:lnTo>
                  <a:pt x="32212" y="453533"/>
                </a:lnTo>
                <a:lnTo>
                  <a:pt x="33591" y="468678"/>
                </a:lnTo>
                <a:lnTo>
                  <a:pt x="33784" y="472458"/>
                </a:lnTo>
                <a:lnTo>
                  <a:pt x="38607" y="486880"/>
                </a:lnTo>
                <a:lnTo>
                  <a:pt x="41518" y="498667"/>
                </a:lnTo>
                <a:lnTo>
                  <a:pt x="42672" y="514052"/>
                </a:lnTo>
                <a:lnTo>
                  <a:pt x="42744" y="52288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SMARTPenAnnotation855"/>
          <p:cNvSpPr/>
          <p:nvPr/>
        </p:nvSpPr>
        <p:spPr>
          <a:xfrm>
            <a:off x="8009926" y="2900362"/>
            <a:ext cx="299684" cy="78582"/>
          </a:xfrm>
          <a:custGeom>
            <a:avLst/>
            <a:gdLst/>
            <a:ahLst/>
            <a:cxnLst/>
            <a:rect l="0" t="0" r="0" b="0"/>
            <a:pathLst>
              <a:path w="299684" h="94298">
                <a:moveTo>
                  <a:pt x="8218" y="94297"/>
                </a:moveTo>
                <a:lnTo>
                  <a:pt x="838" y="94297"/>
                </a:lnTo>
                <a:lnTo>
                  <a:pt x="440" y="93344"/>
                </a:lnTo>
                <a:lnTo>
                  <a:pt x="175" y="91757"/>
                </a:lnTo>
                <a:lnTo>
                  <a:pt x="0" y="89746"/>
                </a:lnTo>
                <a:lnTo>
                  <a:pt x="833" y="88406"/>
                </a:lnTo>
                <a:lnTo>
                  <a:pt x="2344" y="87512"/>
                </a:lnTo>
                <a:lnTo>
                  <a:pt x="4301" y="86916"/>
                </a:lnTo>
                <a:lnTo>
                  <a:pt x="6560" y="85567"/>
                </a:lnTo>
                <a:lnTo>
                  <a:pt x="9018" y="83714"/>
                </a:lnTo>
                <a:lnTo>
                  <a:pt x="11609" y="81527"/>
                </a:lnTo>
                <a:lnTo>
                  <a:pt x="14289" y="80068"/>
                </a:lnTo>
                <a:lnTo>
                  <a:pt x="19807" y="78448"/>
                </a:lnTo>
                <a:lnTo>
                  <a:pt x="22611" y="77064"/>
                </a:lnTo>
                <a:lnTo>
                  <a:pt x="25433" y="75188"/>
                </a:lnTo>
                <a:lnTo>
                  <a:pt x="28268" y="72985"/>
                </a:lnTo>
                <a:lnTo>
                  <a:pt x="32063" y="70564"/>
                </a:lnTo>
                <a:lnTo>
                  <a:pt x="36496" y="67998"/>
                </a:lnTo>
                <a:lnTo>
                  <a:pt x="41359" y="65334"/>
                </a:lnTo>
                <a:lnTo>
                  <a:pt x="47457" y="62606"/>
                </a:lnTo>
                <a:lnTo>
                  <a:pt x="54380" y="59835"/>
                </a:lnTo>
                <a:lnTo>
                  <a:pt x="61852" y="57035"/>
                </a:lnTo>
                <a:lnTo>
                  <a:pt x="68740" y="55168"/>
                </a:lnTo>
                <a:lnTo>
                  <a:pt x="75236" y="53924"/>
                </a:lnTo>
                <a:lnTo>
                  <a:pt x="81472" y="53094"/>
                </a:lnTo>
                <a:lnTo>
                  <a:pt x="88486" y="51588"/>
                </a:lnTo>
                <a:lnTo>
                  <a:pt x="96021" y="49632"/>
                </a:lnTo>
                <a:lnTo>
                  <a:pt x="103901" y="47376"/>
                </a:lnTo>
                <a:lnTo>
                  <a:pt x="120276" y="42328"/>
                </a:lnTo>
                <a:lnTo>
                  <a:pt x="128643" y="39649"/>
                </a:lnTo>
                <a:lnTo>
                  <a:pt x="136127" y="37863"/>
                </a:lnTo>
                <a:lnTo>
                  <a:pt x="143021" y="36672"/>
                </a:lnTo>
                <a:lnTo>
                  <a:pt x="149523" y="35877"/>
                </a:lnTo>
                <a:lnTo>
                  <a:pt x="157666" y="34396"/>
                </a:lnTo>
                <a:lnTo>
                  <a:pt x="166905" y="32456"/>
                </a:lnTo>
                <a:lnTo>
                  <a:pt x="176875" y="30209"/>
                </a:lnTo>
                <a:lnTo>
                  <a:pt x="185426" y="28712"/>
                </a:lnTo>
                <a:lnTo>
                  <a:pt x="193032" y="27714"/>
                </a:lnTo>
                <a:lnTo>
                  <a:pt x="200008" y="27048"/>
                </a:lnTo>
                <a:lnTo>
                  <a:pt x="207515" y="25652"/>
                </a:lnTo>
                <a:lnTo>
                  <a:pt x="215378" y="23768"/>
                </a:lnTo>
                <a:lnTo>
                  <a:pt x="223477" y="21560"/>
                </a:lnTo>
                <a:lnTo>
                  <a:pt x="230782" y="20088"/>
                </a:lnTo>
                <a:lnTo>
                  <a:pt x="237557" y="19107"/>
                </a:lnTo>
                <a:lnTo>
                  <a:pt x="243978" y="18453"/>
                </a:lnTo>
                <a:lnTo>
                  <a:pt x="249212" y="18017"/>
                </a:lnTo>
                <a:lnTo>
                  <a:pt x="257566" y="17532"/>
                </a:lnTo>
                <a:lnTo>
                  <a:pt x="262080" y="16451"/>
                </a:lnTo>
                <a:lnTo>
                  <a:pt x="266995" y="14777"/>
                </a:lnTo>
                <a:lnTo>
                  <a:pt x="272176" y="12709"/>
                </a:lnTo>
                <a:lnTo>
                  <a:pt x="280473" y="10411"/>
                </a:lnTo>
                <a:lnTo>
                  <a:pt x="284019" y="9798"/>
                </a:lnTo>
                <a:lnTo>
                  <a:pt x="287335" y="8437"/>
                </a:lnTo>
                <a:lnTo>
                  <a:pt x="290499" y="6577"/>
                </a:lnTo>
                <a:lnTo>
                  <a:pt x="299683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SMARTPenAnnotation856"/>
          <p:cNvSpPr/>
          <p:nvPr/>
        </p:nvSpPr>
        <p:spPr>
          <a:xfrm>
            <a:off x="8361194" y="2724797"/>
            <a:ext cx="179874" cy="347017"/>
          </a:xfrm>
          <a:custGeom>
            <a:avLst/>
            <a:gdLst/>
            <a:ahLst/>
            <a:cxnLst/>
            <a:rect l="0" t="0" r="0" b="0"/>
            <a:pathLst>
              <a:path w="179874" h="416420">
                <a:moveTo>
                  <a:pt x="179873" y="4939"/>
                </a:moveTo>
                <a:lnTo>
                  <a:pt x="171654" y="4939"/>
                </a:lnTo>
                <a:lnTo>
                  <a:pt x="166854" y="388"/>
                </a:lnTo>
                <a:lnTo>
                  <a:pt x="165479" y="0"/>
                </a:lnTo>
                <a:lnTo>
                  <a:pt x="164563" y="693"/>
                </a:lnTo>
                <a:lnTo>
                  <a:pt x="163951" y="2109"/>
                </a:lnTo>
                <a:lnTo>
                  <a:pt x="158541" y="8651"/>
                </a:lnTo>
                <a:lnTo>
                  <a:pt x="156126" y="10271"/>
                </a:lnTo>
                <a:lnTo>
                  <a:pt x="150905" y="12071"/>
                </a:lnTo>
                <a:lnTo>
                  <a:pt x="148178" y="14456"/>
                </a:lnTo>
                <a:lnTo>
                  <a:pt x="142609" y="22186"/>
                </a:lnTo>
                <a:lnTo>
                  <a:pt x="139790" y="25962"/>
                </a:lnTo>
                <a:lnTo>
                  <a:pt x="136960" y="29432"/>
                </a:lnTo>
                <a:lnTo>
                  <a:pt x="134118" y="32697"/>
                </a:lnTo>
                <a:lnTo>
                  <a:pt x="130320" y="36779"/>
                </a:lnTo>
                <a:lnTo>
                  <a:pt x="121020" y="46395"/>
                </a:lnTo>
                <a:lnTo>
                  <a:pt x="116824" y="52579"/>
                </a:lnTo>
                <a:lnTo>
                  <a:pt x="113076" y="59558"/>
                </a:lnTo>
                <a:lnTo>
                  <a:pt x="109624" y="67070"/>
                </a:lnTo>
                <a:lnTo>
                  <a:pt x="105418" y="73982"/>
                </a:lnTo>
                <a:lnTo>
                  <a:pt x="100709" y="80495"/>
                </a:lnTo>
                <a:lnTo>
                  <a:pt x="95664" y="86742"/>
                </a:lnTo>
                <a:lnTo>
                  <a:pt x="91348" y="93764"/>
                </a:lnTo>
                <a:lnTo>
                  <a:pt x="87520" y="101303"/>
                </a:lnTo>
                <a:lnTo>
                  <a:pt x="84014" y="109187"/>
                </a:lnTo>
                <a:lnTo>
                  <a:pt x="80724" y="117300"/>
                </a:lnTo>
                <a:lnTo>
                  <a:pt x="74529" y="133935"/>
                </a:lnTo>
                <a:lnTo>
                  <a:pt x="69639" y="142371"/>
                </a:lnTo>
                <a:lnTo>
                  <a:pt x="63521" y="150853"/>
                </a:lnTo>
                <a:lnTo>
                  <a:pt x="56585" y="159365"/>
                </a:lnTo>
                <a:lnTo>
                  <a:pt x="51008" y="167897"/>
                </a:lnTo>
                <a:lnTo>
                  <a:pt x="46339" y="176442"/>
                </a:lnTo>
                <a:lnTo>
                  <a:pt x="42272" y="184997"/>
                </a:lnTo>
                <a:lnTo>
                  <a:pt x="38610" y="193558"/>
                </a:lnTo>
                <a:lnTo>
                  <a:pt x="35215" y="202122"/>
                </a:lnTo>
                <a:lnTo>
                  <a:pt x="31999" y="210689"/>
                </a:lnTo>
                <a:lnTo>
                  <a:pt x="28903" y="220211"/>
                </a:lnTo>
                <a:lnTo>
                  <a:pt x="25886" y="230368"/>
                </a:lnTo>
                <a:lnTo>
                  <a:pt x="22922" y="240950"/>
                </a:lnTo>
                <a:lnTo>
                  <a:pt x="17089" y="260328"/>
                </a:lnTo>
                <a:lnTo>
                  <a:pt x="5584" y="296051"/>
                </a:lnTo>
                <a:lnTo>
                  <a:pt x="3673" y="303788"/>
                </a:lnTo>
                <a:lnTo>
                  <a:pt x="2399" y="310852"/>
                </a:lnTo>
                <a:lnTo>
                  <a:pt x="983" y="323780"/>
                </a:lnTo>
                <a:lnTo>
                  <a:pt x="354" y="335876"/>
                </a:lnTo>
                <a:lnTo>
                  <a:pt x="74" y="347602"/>
                </a:lnTo>
                <a:lnTo>
                  <a:pt x="0" y="353396"/>
                </a:lnTo>
                <a:lnTo>
                  <a:pt x="2457" y="364914"/>
                </a:lnTo>
                <a:lnTo>
                  <a:pt x="6723" y="375430"/>
                </a:lnTo>
                <a:lnTo>
                  <a:pt x="11796" y="383279"/>
                </a:lnTo>
                <a:lnTo>
                  <a:pt x="14684" y="389942"/>
                </a:lnTo>
                <a:lnTo>
                  <a:pt x="15454" y="393053"/>
                </a:lnTo>
                <a:lnTo>
                  <a:pt x="17874" y="396079"/>
                </a:lnTo>
                <a:lnTo>
                  <a:pt x="21391" y="399049"/>
                </a:lnTo>
                <a:lnTo>
                  <a:pt x="25640" y="401981"/>
                </a:lnTo>
                <a:lnTo>
                  <a:pt x="29427" y="404889"/>
                </a:lnTo>
                <a:lnTo>
                  <a:pt x="32902" y="407779"/>
                </a:lnTo>
                <a:lnTo>
                  <a:pt x="36173" y="410659"/>
                </a:lnTo>
                <a:lnTo>
                  <a:pt x="39306" y="412579"/>
                </a:lnTo>
                <a:lnTo>
                  <a:pt x="42347" y="413859"/>
                </a:lnTo>
                <a:lnTo>
                  <a:pt x="45326" y="414712"/>
                </a:lnTo>
                <a:lnTo>
                  <a:pt x="49218" y="415281"/>
                </a:lnTo>
                <a:lnTo>
                  <a:pt x="53717" y="415660"/>
                </a:lnTo>
                <a:lnTo>
                  <a:pt x="58621" y="415913"/>
                </a:lnTo>
                <a:lnTo>
                  <a:pt x="69151" y="416194"/>
                </a:lnTo>
                <a:lnTo>
                  <a:pt x="128438" y="41641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SMARTPenAnnotation857"/>
          <p:cNvSpPr/>
          <p:nvPr/>
        </p:nvSpPr>
        <p:spPr>
          <a:xfrm>
            <a:off x="8515350" y="2943225"/>
            <a:ext cx="137160" cy="28576"/>
          </a:xfrm>
          <a:custGeom>
            <a:avLst/>
            <a:gdLst/>
            <a:ahLst/>
            <a:cxnLst/>
            <a:rect l="0" t="0" r="0" b="0"/>
            <a:pathLst>
              <a:path w="137160" h="34291">
                <a:moveTo>
                  <a:pt x="0" y="34290"/>
                </a:moveTo>
                <a:lnTo>
                  <a:pt x="0" y="25720"/>
                </a:lnTo>
                <a:lnTo>
                  <a:pt x="16482" y="25717"/>
                </a:lnTo>
                <a:lnTo>
                  <a:pt x="20513" y="24765"/>
                </a:lnTo>
                <a:lnTo>
                  <a:pt x="24152" y="23177"/>
                </a:lnTo>
                <a:lnTo>
                  <a:pt x="27532" y="21167"/>
                </a:lnTo>
                <a:lnTo>
                  <a:pt x="31689" y="19826"/>
                </a:lnTo>
                <a:lnTo>
                  <a:pt x="36365" y="18932"/>
                </a:lnTo>
                <a:lnTo>
                  <a:pt x="41388" y="18336"/>
                </a:lnTo>
                <a:lnTo>
                  <a:pt x="46643" y="17939"/>
                </a:lnTo>
                <a:lnTo>
                  <a:pt x="52050" y="17674"/>
                </a:lnTo>
                <a:lnTo>
                  <a:pt x="57560" y="17498"/>
                </a:lnTo>
                <a:lnTo>
                  <a:pt x="63138" y="16428"/>
                </a:lnTo>
                <a:lnTo>
                  <a:pt x="68762" y="14761"/>
                </a:lnTo>
                <a:lnTo>
                  <a:pt x="74417" y="12698"/>
                </a:lnTo>
                <a:lnTo>
                  <a:pt x="80091" y="11323"/>
                </a:lnTo>
                <a:lnTo>
                  <a:pt x="85779" y="10406"/>
                </a:lnTo>
                <a:lnTo>
                  <a:pt x="91476" y="9795"/>
                </a:lnTo>
                <a:lnTo>
                  <a:pt x="97179" y="9387"/>
                </a:lnTo>
                <a:lnTo>
                  <a:pt x="102885" y="9115"/>
                </a:lnTo>
                <a:lnTo>
                  <a:pt x="117479" y="8733"/>
                </a:lnTo>
                <a:lnTo>
                  <a:pt x="126393" y="8604"/>
                </a:lnTo>
                <a:lnTo>
                  <a:pt x="128078" y="7641"/>
                </a:lnTo>
                <a:lnTo>
                  <a:pt x="130153" y="6046"/>
                </a:lnTo>
                <a:lnTo>
                  <a:pt x="137159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SMARTPenAnnotation858"/>
          <p:cNvSpPr/>
          <p:nvPr/>
        </p:nvSpPr>
        <p:spPr>
          <a:xfrm>
            <a:off x="8712518" y="2843239"/>
            <a:ext cx="128589" cy="157138"/>
          </a:xfrm>
          <a:custGeom>
            <a:avLst/>
            <a:gdLst/>
            <a:ahLst/>
            <a:cxnLst/>
            <a:rect l="0" t="0" r="0" b="0"/>
            <a:pathLst>
              <a:path w="128589" h="188565">
                <a:moveTo>
                  <a:pt x="0" y="8541"/>
                </a:moveTo>
                <a:lnTo>
                  <a:pt x="0" y="0"/>
                </a:lnTo>
                <a:lnTo>
                  <a:pt x="0" y="25758"/>
                </a:lnTo>
                <a:lnTo>
                  <a:pt x="952" y="29544"/>
                </a:lnTo>
                <a:lnTo>
                  <a:pt x="2540" y="33021"/>
                </a:lnTo>
                <a:lnTo>
                  <a:pt x="4551" y="36291"/>
                </a:lnTo>
                <a:lnTo>
                  <a:pt x="6844" y="39423"/>
                </a:lnTo>
                <a:lnTo>
                  <a:pt x="9325" y="42464"/>
                </a:lnTo>
                <a:lnTo>
                  <a:pt x="11931" y="45444"/>
                </a:lnTo>
                <a:lnTo>
                  <a:pt x="14622" y="49336"/>
                </a:lnTo>
                <a:lnTo>
                  <a:pt x="17368" y="53835"/>
                </a:lnTo>
                <a:lnTo>
                  <a:pt x="20152" y="58740"/>
                </a:lnTo>
                <a:lnTo>
                  <a:pt x="25783" y="69269"/>
                </a:lnTo>
                <a:lnTo>
                  <a:pt x="28619" y="74744"/>
                </a:lnTo>
                <a:lnTo>
                  <a:pt x="31461" y="79347"/>
                </a:lnTo>
                <a:lnTo>
                  <a:pt x="34310" y="83367"/>
                </a:lnTo>
                <a:lnTo>
                  <a:pt x="37161" y="87000"/>
                </a:lnTo>
                <a:lnTo>
                  <a:pt x="40966" y="91327"/>
                </a:lnTo>
                <a:lnTo>
                  <a:pt x="45408" y="96117"/>
                </a:lnTo>
                <a:lnTo>
                  <a:pt x="50275" y="101215"/>
                </a:lnTo>
                <a:lnTo>
                  <a:pt x="53520" y="105566"/>
                </a:lnTo>
                <a:lnTo>
                  <a:pt x="55681" y="109419"/>
                </a:lnTo>
                <a:lnTo>
                  <a:pt x="57125" y="112941"/>
                </a:lnTo>
                <a:lnTo>
                  <a:pt x="59990" y="117193"/>
                </a:lnTo>
                <a:lnTo>
                  <a:pt x="63806" y="121933"/>
                </a:lnTo>
                <a:lnTo>
                  <a:pt x="68256" y="126998"/>
                </a:lnTo>
                <a:lnTo>
                  <a:pt x="75739" y="135166"/>
                </a:lnTo>
                <a:lnTo>
                  <a:pt x="79067" y="138678"/>
                </a:lnTo>
                <a:lnTo>
                  <a:pt x="83191" y="141971"/>
                </a:lnTo>
                <a:lnTo>
                  <a:pt x="87846" y="145120"/>
                </a:lnTo>
                <a:lnTo>
                  <a:pt x="92854" y="148171"/>
                </a:lnTo>
                <a:lnTo>
                  <a:pt x="96193" y="151158"/>
                </a:lnTo>
                <a:lnTo>
                  <a:pt x="98418" y="154101"/>
                </a:lnTo>
                <a:lnTo>
                  <a:pt x="101844" y="159912"/>
                </a:lnTo>
                <a:lnTo>
                  <a:pt x="104092" y="162795"/>
                </a:lnTo>
                <a:lnTo>
                  <a:pt x="106542" y="165670"/>
                </a:lnTo>
                <a:lnTo>
                  <a:pt x="109128" y="168538"/>
                </a:lnTo>
                <a:lnTo>
                  <a:pt x="118393" y="178295"/>
                </a:lnTo>
                <a:lnTo>
                  <a:pt x="128588" y="18856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SMARTPenAnnotation859"/>
          <p:cNvSpPr/>
          <p:nvPr/>
        </p:nvSpPr>
        <p:spPr>
          <a:xfrm>
            <a:off x="8703945" y="2850356"/>
            <a:ext cx="188597" cy="192514"/>
          </a:xfrm>
          <a:custGeom>
            <a:avLst/>
            <a:gdLst/>
            <a:ahLst/>
            <a:cxnLst/>
            <a:rect l="0" t="0" r="0" b="0"/>
            <a:pathLst>
              <a:path w="188597" h="231017">
                <a:moveTo>
                  <a:pt x="188596" y="0"/>
                </a:moveTo>
                <a:lnTo>
                  <a:pt x="181215" y="0"/>
                </a:lnTo>
                <a:lnTo>
                  <a:pt x="175826" y="4551"/>
                </a:lnTo>
                <a:lnTo>
                  <a:pt x="173414" y="5892"/>
                </a:lnTo>
                <a:lnTo>
                  <a:pt x="168196" y="7381"/>
                </a:lnTo>
                <a:lnTo>
                  <a:pt x="165471" y="9683"/>
                </a:lnTo>
                <a:lnTo>
                  <a:pt x="162702" y="13123"/>
                </a:lnTo>
                <a:lnTo>
                  <a:pt x="159903" y="17321"/>
                </a:lnTo>
                <a:lnTo>
                  <a:pt x="157085" y="22025"/>
                </a:lnTo>
                <a:lnTo>
                  <a:pt x="154254" y="27066"/>
                </a:lnTo>
                <a:lnTo>
                  <a:pt x="148568" y="37747"/>
                </a:lnTo>
                <a:lnTo>
                  <a:pt x="142865" y="48844"/>
                </a:lnTo>
                <a:lnTo>
                  <a:pt x="139059" y="54470"/>
                </a:lnTo>
                <a:lnTo>
                  <a:pt x="134615" y="60126"/>
                </a:lnTo>
                <a:lnTo>
                  <a:pt x="129749" y="65802"/>
                </a:lnTo>
                <a:lnTo>
                  <a:pt x="125552" y="72443"/>
                </a:lnTo>
                <a:lnTo>
                  <a:pt x="121802" y="79727"/>
                </a:lnTo>
                <a:lnTo>
                  <a:pt x="118349" y="87442"/>
                </a:lnTo>
                <a:lnTo>
                  <a:pt x="113189" y="95442"/>
                </a:lnTo>
                <a:lnTo>
                  <a:pt x="106892" y="103633"/>
                </a:lnTo>
                <a:lnTo>
                  <a:pt x="99837" y="111951"/>
                </a:lnTo>
                <a:lnTo>
                  <a:pt x="93229" y="120354"/>
                </a:lnTo>
                <a:lnTo>
                  <a:pt x="86917" y="128814"/>
                </a:lnTo>
                <a:lnTo>
                  <a:pt x="80805" y="137311"/>
                </a:lnTo>
                <a:lnTo>
                  <a:pt x="74825" y="144880"/>
                </a:lnTo>
                <a:lnTo>
                  <a:pt x="68934" y="151832"/>
                </a:lnTo>
                <a:lnTo>
                  <a:pt x="63101" y="158371"/>
                </a:lnTo>
                <a:lnTo>
                  <a:pt x="58260" y="164636"/>
                </a:lnTo>
                <a:lnTo>
                  <a:pt x="54080" y="170717"/>
                </a:lnTo>
                <a:lnTo>
                  <a:pt x="50341" y="176677"/>
                </a:lnTo>
                <a:lnTo>
                  <a:pt x="45944" y="182555"/>
                </a:lnTo>
                <a:lnTo>
                  <a:pt x="41107" y="188378"/>
                </a:lnTo>
                <a:lnTo>
                  <a:pt x="35977" y="194165"/>
                </a:lnTo>
                <a:lnTo>
                  <a:pt x="31605" y="199929"/>
                </a:lnTo>
                <a:lnTo>
                  <a:pt x="27738" y="205676"/>
                </a:lnTo>
                <a:lnTo>
                  <a:pt x="24207" y="211412"/>
                </a:lnTo>
                <a:lnTo>
                  <a:pt x="20900" y="215237"/>
                </a:lnTo>
                <a:lnTo>
                  <a:pt x="17744" y="217786"/>
                </a:lnTo>
                <a:lnTo>
                  <a:pt x="14686" y="219486"/>
                </a:lnTo>
                <a:lnTo>
                  <a:pt x="12649" y="221571"/>
                </a:lnTo>
                <a:lnTo>
                  <a:pt x="11291" y="223914"/>
                </a:lnTo>
                <a:lnTo>
                  <a:pt x="9110" y="229968"/>
                </a:lnTo>
                <a:lnTo>
                  <a:pt x="7979" y="230464"/>
                </a:lnTo>
                <a:lnTo>
                  <a:pt x="4181" y="231016"/>
                </a:lnTo>
                <a:lnTo>
                  <a:pt x="2788" y="230211"/>
                </a:lnTo>
                <a:lnTo>
                  <a:pt x="1859" y="228721"/>
                </a:lnTo>
                <a:lnTo>
                  <a:pt x="0" y="22288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SMARTPenAnnotation860"/>
          <p:cNvSpPr/>
          <p:nvPr/>
        </p:nvSpPr>
        <p:spPr>
          <a:xfrm>
            <a:off x="8841105" y="2707481"/>
            <a:ext cx="154146" cy="371133"/>
          </a:xfrm>
          <a:custGeom>
            <a:avLst/>
            <a:gdLst/>
            <a:ahLst/>
            <a:cxnLst/>
            <a:rect l="0" t="0" r="0" b="0"/>
            <a:pathLst>
              <a:path w="154146" h="445360">
                <a:moveTo>
                  <a:pt x="25717" y="0"/>
                </a:moveTo>
                <a:lnTo>
                  <a:pt x="37649" y="0"/>
                </a:lnTo>
                <a:lnTo>
                  <a:pt x="40339" y="953"/>
                </a:lnTo>
                <a:lnTo>
                  <a:pt x="43085" y="2540"/>
                </a:lnTo>
                <a:lnTo>
                  <a:pt x="45868" y="4551"/>
                </a:lnTo>
                <a:lnTo>
                  <a:pt x="48676" y="6844"/>
                </a:lnTo>
                <a:lnTo>
                  <a:pt x="51501" y="9325"/>
                </a:lnTo>
                <a:lnTo>
                  <a:pt x="54336" y="11932"/>
                </a:lnTo>
                <a:lnTo>
                  <a:pt x="67428" y="24702"/>
                </a:lnTo>
                <a:lnTo>
                  <a:pt x="72575" y="28851"/>
                </a:lnTo>
                <a:lnTo>
                  <a:pt x="77911" y="32569"/>
                </a:lnTo>
                <a:lnTo>
                  <a:pt x="83372" y="36000"/>
                </a:lnTo>
                <a:lnTo>
                  <a:pt x="88919" y="40193"/>
                </a:lnTo>
                <a:lnTo>
                  <a:pt x="94522" y="44893"/>
                </a:lnTo>
                <a:lnTo>
                  <a:pt x="100163" y="49931"/>
                </a:lnTo>
                <a:lnTo>
                  <a:pt x="104875" y="56148"/>
                </a:lnTo>
                <a:lnTo>
                  <a:pt x="108969" y="63149"/>
                </a:lnTo>
                <a:lnTo>
                  <a:pt x="112651" y="70674"/>
                </a:lnTo>
                <a:lnTo>
                  <a:pt x="117010" y="78549"/>
                </a:lnTo>
                <a:lnTo>
                  <a:pt x="121822" y="86656"/>
                </a:lnTo>
                <a:lnTo>
                  <a:pt x="126935" y="94918"/>
                </a:lnTo>
                <a:lnTo>
                  <a:pt x="131295" y="102332"/>
                </a:lnTo>
                <a:lnTo>
                  <a:pt x="135156" y="109178"/>
                </a:lnTo>
                <a:lnTo>
                  <a:pt x="138681" y="115648"/>
                </a:lnTo>
                <a:lnTo>
                  <a:pt x="141983" y="123771"/>
                </a:lnTo>
                <a:lnTo>
                  <a:pt x="145139" y="132997"/>
                </a:lnTo>
                <a:lnTo>
                  <a:pt x="148195" y="142957"/>
                </a:lnTo>
                <a:lnTo>
                  <a:pt x="150231" y="152455"/>
                </a:lnTo>
                <a:lnTo>
                  <a:pt x="151589" y="161644"/>
                </a:lnTo>
                <a:lnTo>
                  <a:pt x="152494" y="170628"/>
                </a:lnTo>
                <a:lnTo>
                  <a:pt x="153097" y="179474"/>
                </a:lnTo>
                <a:lnTo>
                  <a:pt x="153500" y="188230"/>
                </a:lnTo>
                <a:lnTo>
                  <a:pt x="153947" y="206530"/>
                </a:lnTo>
                <a:lnTo>
                  <a:pt x="154145" y="227364"/>
                </a:lnTo>
                <a:lnTo>
                  <a:pt x="153246" y="238253"/>
                </a:lnTo>
                <a:lnTo>
                  <a:pt x="151694" y="249323"/>
                </a:lnTo>
                <a:lnTo>
                  <a:pt x="149708" y="260513"/>
                </a:lnTo>
                <a:lnTo>
                  <a:pt x="146477" y="271783"/>
                </a:lnTo>
                <a:lnTo>
                  <a:pt x="142419" y="283106"/>
                </a:lnTo>
                <a:lnTo>
                  <a:pt x="137808" y="294465"/>
                </a:lnTo>
                <a:lnTo>
                  <a:pt x="132830" y="304895"/>
                </a:lnTo>
                <a:lnTo>
                  <a:pt x="127605" y="314706"/>
                </a:lnTo>
                <a:lnTo>
                  <a:pt x="122219" y="324104"/>
                </a:lnTo>
                <a:lnTo>
                  <a:pt x="116721" y="333227"/>
                </a:lnTo>
                <a:lnTo>
                  <a:pt x="105533" y="350983"/>
                </a:lnTo>
                <a:lnTo>
                  <a:pt x="88525" y="377045"/>
                </a:lnTo>
                <a:lnTo>
                  <a:pt x="82829" y="384713"/>
                </a:lnTo>
                <a:lnTo>
                  <a:pt x="77127" y="391731"/>
                </a:lnTo>
                <a:lnTo>
                  <a:pt x="71421" y="398314"/>
                </a:lnTo>
                <a:lnTo>
                  <a:pt x="65711" y="404608"/>
                </a:lnTo>
                <a:lnTo>
                  <a:pt x="54287" y="416681"/>
                </a:lnTo>
                <a:lnTo>
                  <a:pt x="48574" y="421615"/>
                </a:lnTo>
                <a:lnTo>
                  <a:pt x="42860" y="425856"/>
                </a:lnTo>
                <a:lnTo>
                  <a:pt x="37146" y="429637"/>
                </a:lnTo>
                <a:lnTo>
                  <a:pt x="32384" y="432157"/>
                </a:lnTo>
                <a:lnTo>
                  <a:pt x="28257" y="433837"/>
                </a:lnTo>
                <a:lnTo>
                  <a:pt x="24553" y="434957"/>
                </a:lnTo>
                <a:lnTo>
                  <a:pt x="21130" y="436656"/>
                </a:lnTo>
                <a:lnTo>
                  <a:pt x="17897" y="438742"/>
                </a:lnTo>
                <a:lnTo>
                  <a:pt x="14789" y="441084"/>
                </a:lnTo>
                <a:lnTo>
                  <a:pt x="11763" y="442646"/>
                </a:lnTo>
                <a:lnTo>
                  <a:pt x="8795" y="443688"/>
                </a:lnTo>
                <a:lnTo>
                  <a:pt x="1738" y="445359"/>
                </a:lnTo>
                <a:lnTo>
                  <a:pt x="1158" y="444543"/>
                </a:lnTo>
                <a:lnTo>
                  <a:pt x="0" y="43719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SMARTPenAnnotation861"/>
          <p:cNvSpPr/>
          <p:nvPr/>
        </p:nvSpPr>
        <p:spPr>
          <a:xfrm>
            <a:off x="7680298" y="1479437"/>
            <a:ext cx="1407556" cy="869317"/>
          </a:xfrm>
          <a:custGeom>
            <a:avLst/>
            <a:gdLst/>
            <a:ahLst/>
            <a:cxnLst/>
            <a:rect l="0" t="0" r="0" b="0"/>
            <a:pathLst>
              <a:path w="1407556" h="1043180">
                <a:moveTo>
                  <a:pt x="1177952" y="153487"/>
                </a:moveTo>
                <a:lnTo>
                  <a:pt x="1177952" y="137887"/>
                </a:lnTo>
                <a:lnTo>
                  <a:pt x="1175412" y="134489"/>
                </a:lnTo>
                <a:lnTo>
                  <a:pt x="1173401" y="132249"/>
                </a:lnTo>
                <a:lnTo>
                  <a:pt x="1172060" y="129803"/>
                </a:lnTo>
                <a:lnTo>
                  <a:pt x="1170571" y="124546"/>
                </a:lnTo>
                <a:lnTo>
                  <a:pt x="1168662" y="107518"/>
                </a:lnTo>
                <a:lnTo>
                  <a:pt x="1162641" y="93995"/>
                </a:lnTo>
                <a:lnTo>
                  <a:pt x="1162030" y="90966"/>
                </a:lnTo>
                <a:lnTo>
                  <a:pt x="1158810" y="85060"/>
                </a:lnTo>
                <a:lnTo>
                  <a:pt x="1132197" y="56335"/>
                </a:lnTo>
                <a:lnTo>
                  <a:pt x="1121422" y="50618"/>
                </a:lnTo>
                <a:lnTo>
                  <a:pt x="1081420" y="33472"/>
                </a:lnTo>
                <a:lnTo>
                  <a:pt x="1048922" y="22042"/>
                </a:lnTo>
                <a:lnTo>
                  <a:pt x="1008142" y="16503"/>
                </a:lnTo>
                <a:lnTo>
                  <a:pt x="973756" y="10770"/>
                </a:lnTo>
                <a:lnTo>
                  <a:pt x="934781" y="8648"/>
                </a:lnTo>
                <a:lnTo>
                  <a:pt x="897727" y="7067"/>
                </a:lnTo>
                <a:lnTo>
                  <a:pt x="857009" y="1942"/>
                </a:lnTo>
                <a:lnTo>
                  <a:pt x="814782" y="0"/>
                </a:lnTo>
                <a:lnTo>
                  <a:pt x="772108" y="377"/>
                </a:lnTo>
                <a:lnTo>
                  <a:pt x="729301" y="5145"/>
                </a:lnTo>
                <a:lnTo>
                  <a:pt x="686455" y="6981"/>
                </a:lnTo>
                <a:lnTo>
                  <a:pt x="643597" y="8478"/>
                </a:lnTo>
                <a:lnTo>
                  <a:pt x="600736" y="14531"/>
                </a:lnTo>
                <a:lnTo>
                  <a:pt x="557874" y="22356"/>
                </a:lnTo>
                <a:lnTo>
                  <a:pt x="486437" y="36371"/>
                </a:lnTo>
                <a:lnTo>
                  <a:pt x="408092" y="53478"/>
                </a:lnTo>
                <a:lnTo>
                  <a:pt x="370620" y="66599"/>
                </a:lnTo>
                <a:lnTo>
                  <a:pt x="330835" y="82552"/>
                </a:lnTo>
                <a:lnTo>
                  <a:pt x="293435" y="99343"/>
                </a:lnTo>
                <a:lnTo>
                  <a:pt x="258225" y="116384"/>
                </a:lnTo>
                <a:lnTo>
                  <a:pt x="196671" y="150633"/>
                </a:lnTo>
                <a:lnTo>
                  <a:pt x="179535" y="164601"/>
                </a:lnTo>
                <a:lnTo>
                  <a:pt x="148460" y="196852"/>
                </a:lnTo>
                <a:lnTo>
                  <a:pt x="123300" y="222216"/>
                </a:lnTo>
                <a:lnTo>
                  <a:pt x="102298" y="247829"/>
                </a:lnTo>
                <a:lnTo>
                  <a:pt x="84011" y="273515"/>
                </a:lnTo>
                <a:lnTo>
                  <a:pt x="66526" y="303774"/>
                </a:lnTo>
                <a:lnTo>
                  <a:pt x="49281" y="332319"/>
                </a:lnTo>
                <a:lnTo>
                  <a:pt x="32107" y="358874"/>
                </a:lnTo>
                <a:lnTo>
                  <a:pt x="25750" y="376215"/>
                </a:lnTo>
                <a:lnTo>
                  <a:pt x="19631" y="402043"/>
                </a:lnTo>
                <a:lnTo>
                  <a:pt x="11785" y="427793"/>
                </a:lnTo>
                <a:lnTo>
                  <a:pt x="602" y="462095"/>
                </a:lnTo>
                <a:lnTo>
                  <a:pt x="0" y="479241"/>
                </a:lnTo>
                <a:lnTo>
                  <a:pt x="2477" y="504959"/>
                </a:lnTo>
                <a:lnTo>
                  <a:pt x="3210" y="533217"/>
                </a:lnTo>
                <a:lnTo>
                  <a:pt x="3458" y="567797"/>
                </a:lnTo>
                <a:lnTo>
                  <a:pt x="10351" y="599816"/>
                </a:lnTo>
                <a:lnTo>
                  <a:pt x="17185" y="625140"/>
                </a:lnTo>
                <a:lnTo>
                  <a:pt x="21538" y="650741"/>
                </a:lnTo>
                <a:lnTo>
                  <a:pt x="33094" y="677377"/>
                </a:lnTo>
                <a:lnTo>
                  <a:pt x="43927" y="707070"/>
                </a:lnTo>
                <a:lnTo>
                  <a:pt x="64171" y="737676"/>
                </a:lnTo>
                <a:lnTo>
                  <a:pt x="103569" y="796498"/>
                </a:lnTo>
                <a:lnTo>
                  <a:pt x="125239" y="822164"/>
                </a:lnTo>
                <a:lnTo>
                  <a:pt x="145206" y="847866"/>
                </a:lnTo>
                <a:lnTo>
                  <a:pt x="174911" y="876260"/>
                </a:lnTo>
                <a:lnTo>
                  <a:pt x="202651" y="905857"/>
                </a:lnTo>
                <a:lnTo>
                  <a:pt x="229526" y="924417"/>
                </a:lnTo>
                <a:lnTo>
                  <a:pt x="249699" y="937130"/>
                </a:lnTo>
                <a:lnTo>
                  <a:pt x="288473" y="966035"/>
                </a:lnTo>
                <a:lnTo>
                  <a:pt x="327988" y="985820"/>
                </a:lnTo>
                <a:lnTo>
                  <a:pt x="370154" y="1004792"/>
                </a:lnTo>
                <a:lnTo>
                  <a:pt x="404780" y="1015537"/>
                </a:lnTo>
                <a:lnTo>
                  <a:pt x="468134" y="1030619"/>
                </a:lnTo>
                <a:lnTo>
                  <a:pt x="503238" y="1034726"/>
                </a:lnTo>
                <a:lnTo>
                  <a:pt x="556078" y="1042004"/>
                </a:lnTo>
                <a:lnTo>
                  <a:pt x="598193" y="1043179"/>
                </a:lnTo>
                <a:lnTo>
                  <a:pt x="640835" y="1038870"/>
                </a:lnTo>
                <a:lnTo>
                  <a:pt x="683631" y="1036218"/>
                </a:lnTo>
                <a:lnTo>
                  <a:pt x="726475" y="1030775"/>
                </a:lnTo>
                <a:lnTo>
                  <a:pt x="769331" y="1027787"/>
                </a:lnTo>
                <a:lnTo>
                  <a:pt x="811240" y="1021292"/>
                </a:lnTo>
                <a:lnTo>
                  <a:pt x="876248" y="1007764"/>
                </a:lnTo>
                <a:lnTo>
                  <a:pt x="913721" y="999273"/>
                </a:lnTo>
                <a:lnTo>
                  <a:pt x="948955" y="986174"/>
                </a:lnTo>
                <a:lnTo>
                  <a:pt x="994993" y="970572"/>
                </a:lnTo>
                <a:lnTo>
                  <a:pt x="1029338" y="955550"/>
                </a:lnTo>
                <a:lnTo>
                  <a:pt x="1063645" y="939035"/>
                </a:lnTo>
                <a:lnTo>
                  <a:pt x="1097939" y="921124"/>
                </a:lnTo>
                <a:lnTo>
                  <a:pt x="1141122" y="892494"/>
                </a:lnTo>
                <a:lnTo>
                  <a:pt x="1182002" y="863661"/>
                </a:lnTo>
                <a:lnTo>
                  <a:pt x="1210901" y="838889"/>
                </a:lnTo>
                <a:lnTo>
                  <a:pt x="1237563" y="813452"/>
                </a:lnTo>
                <a:lnTo>
                  <a:pt x="1271219" y="784195"/>
                </a:lnTo>
                <a:lnTo>
                  <a:pt x="1291100" y="755442"/>
                </a:lnTo>
                <a:lnTo>
                  <a:pt x="1310008" y="728402"/>
                </a:lnTo>
                <a:lnTo>
                  <a:pt x="1331379" y="701340"/>
                </a:lnTo>
                <a:lnTo>
                  <a:pt x="1345544" y="670567"/>
                </a:lnTo>
                <a:lnTo>
                  <a:pt x="1361382" y="642928"/>
                </a:lnTo>
                <a:lnTo>
                  <a:pt x="1377187" y="615689"/>
                </a:lnTo>
                <a:lnTo>
                  <a:pt x="1388326" y="584864"/>
                </a:lnTo>
                <a:lnTo>
                  <a:pt x="1396706" y="556257"/>
                </a:lnTo>
                <a:lnTo>
                  <a:pt x="1400566" y="525027"/>
                </a:lnTo>
                <a:lnTo>
                  <a:pt x="1406366" y="496300"/>
                </a:lnTo>
                <a:lnTo>
                  <a:pt x="1407555" y="464082"/>
                </a:lnTo>
                <a:lnTo>
                  <a:pt x="1404457" y="441707"/>
                </a:lnTo>
                <a:lnTo>
                  <a:pt x="1399906" y="419062"/>
                </a:lnTo>
                <a:lnTo>
                  <a:pt x="1395661" y="396298"/>
                </a:lnTo>
                <a:lnTo>
                  <a:pt x="1393773" y="373481"/>
                </a:lnTo>
                <a:lnTo>
                  <a:pt x="1387856" y="350640"/>
                </a:lnTo>
                <a:lnTo>
                  <a:pt x="1376353" y="318900"/>
                </a:lnTo>
                <a:lnTo>
                  <a:pt x="1364372" y="288858"/>
                </a:lnTo>
                <a:lnTo>
                  <a:pt x="1353198" y="267945"/>
                </a:lnTo>
                <a:lnTo>
                  <a:pt x="1330841" y="239153"/>
                </a:lnTo>
                <a:lnTo>
                  <a:pt x="1305167" y="208820"/>
                </a:lnTo>
                <a:lnTo>
                  <a:pt x="1265381" y="177999"/>
                </a:lnTo>
                <a:lnTo>
                  <a:pt x="1229724" y="149227"/>
                </a:lnTo>
                <a:lnTo>
                  <a:pt x="1199218" y="131058"/>
                </a:lnTo>
                <a:lnTo>
                  <a:pt x="1155729" y="114696"/>
                </a:lnTo>
                <a:lnTo>
                  <a:pt x="1121174" y="104832"/>
                </a:lnTo>
                <a:lnTo>
                  <a:pt x="1092227" y="10205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SMARTPenAnnotation862"/>
          <p:cNvSpPr/>
          <p:nvPr/>
        </p:nvSpPr>
        <p:spPr>
          <a:xfrm>
            <a:off x="7726841" y="1478784"/>
            <a:ext cx="1438288" cy="821357"/>
          </a:xfrm>
          <a:custGeom>
            <a:avLst/>
            <a:gdLst/>
            <a:ahLst/>
            <a:cxnLst/>
            <a:rect l="0" t="0" r="0" b="0"/>
            <a:pathLst>
              <a:path w="1438288" h="985628">
                <a:moveTo>
                  <a:pt x="1045684" y="94264"/>
                </a:moveTo>
                <a:lnTo>
                  <a:pt x="1045684" y="89713"/>
                </a:lnTo>
                <a:lnTo>
                  <a:pt x="1043779" y="87420"/>
                </a:lnTo>
                <a:lnTo>
                  <a:pt x="1016988" y="67997"/>
                </a:lnTo>
                <a:lnTo>
                  <a:pt x="1004478" y="59811"/>
                </a:lnTo>
                <a:lnTo>
                  <a:pt x="983282" y="42814"/>
                </a:lnTo>
                <a:lnTo>
                  <a:pt x="945531" y="22825"/>
                </a:lnTo>
                <a:lnTo>
                  <a:pt x="931639" y="19651"/>
                </a:lnTo>
                <a:lnTo>
                  <a:pt x="907752" y="15323"/>
                </a:lnTo>
                <a:lnTo>
                  <a:pt x="891036" y="11554"/>
                </a:lnTo>
                <a:lnTo>
                  <a:pt x="848471" y="4385"/>
                </a:lnTo>
                <a:lnTo>
                  <a:pt x="807374" y="839"/>
                </a:lnTo>
                <a:lnTo>
                  <a:pt x="762566" y="138"/>
                </a:lnTo>
                <a:lnTo>
                  <a:pt x="717027" y="0"/>
                </a:lnTo>
                <a:lnTo>
                  <a:pt x="682768" y="4527"/>
                </a:lnTo>
                <a:lnTo>
                  <a:pt x="631167" y="8699"/>
                </a:lnTo>
                <a:lnTo>
                  <a:pt x="594040" y="15148"/>
                </a:lnTo>
                <a:lnTo>
                  <a:pt x="482638" y="37148"/>
                </a:lnTo>
                <a:lnTo>
                  <a:pt x="444409" y="50247"/>
                </a:lnTo>
                <a:lnTo>
                  <a:pt x="408953" y="66193"/>
                </a:lnTo>
                <a:lnTo>
                  <a:pt x="374318" y="78432"/>
                </a:lnTo>
                <a:lnTo>
                  <a:pt x="339924" y="92642"/>
                </a:lnTo>
                <a:lnTo>
                  <a:pt x="295122" y="120402"/>
                </a:lnTo>
                <a:lnTo>
                  <a:pt x="255229" y="147757"/>
                </a:lnTo>
                <a:lnTo>
                  <a:pt x="210941" y="180395"/>
                </a:lnTo>
                <a:lnTo>
                  <a:pt x="172348" y="213406"/>
                </a:lnTo>
                <a:lnTo>
                  <a:pt x="137208" y="241799"/>
                </a:lnTo>
                <a:lnTo>
                  <a:pt x="111344" y="266248"/>
                </a:lnTo>
                <a:lnTo>
                  <a:pt x="95117" y="284049"/>
                </a:lnTo>
                <a:lnTo>
                  <a:pt x="75271" y="314538"/>
                </a:lnTo>
                <a:lnTo>
                  <a:pt x="45709" y="359667"/>
                </a:lnTo>
                <a:lnTo>
                  <a:pt x="28458" y="390178"/>
                </a:lnTo>
                <a:lnTo>
                  <a:pt x="15832" y="418797"/>
                </a:lnTo>
                <a:lnTo>
                  <a:pt x="9170" y="439161"/>
                </a:lnTo>
                <a:lnTo>
                  <a:pt x="3986" y="460911"/>
                </a:lnTo>
                <a:lnTo>
                  <a:pt x="1681" y="483278"/>
                </a:lnTo>
                <a:lnTo>
                  <a:pt x="385" y="512740"/>
                </a:lnTo>
                <a:lnTo>
                  <a:pt x="0" y="544117"/>
                </a:lnTo>
                <a:lnTo>
                  <a:pt x="4437" y="572994"/>
                </a:lnTo>
                <a:lnTo>
                  <a:pt x="11785" y="599647"/>
                </a:lnTo>
                <a:lnTo>
                  <a:pt x="19994" y="630193"/>
                </a:lnTo>
                <a:lnTo>
                  <a:pt x="33010" y="658822"/>
                </a:lnTo>
                <a:lnTo>
                  <a:pt x="48932" y="689954"/>
                </a:lnTo>
                <a:lnTo>
                  <a:pt x="65713" y="718757"/>
                </a:lnTo>
                <a:lnTo>
                  <a:pt x="87302" y="745389"/>
                </a:lnTo>
                <a:lnTo>
                  <a:pt x="114305" y="779987"/>
                </a:lnTo>
                <a:lnTo>
                  <a:pt x="137895" y="805759"/>
                </a:lnTo>
                <a:lnTo>
                  <a:pt x="162982" y="830539"/>
                </a:lnTo>
                <a:lnTo>
                  <a:pt x="189464" y="850370"/>
                </a:lnTo>
                <a:lnTo>
                  <a:pt x="232064" y="876678"/>
                </a:lnTo>
                <a:lnTo>
                  <a:pt x="265814" y="898225"/>
                </a:lnTo>
                <a:lnTo>
                  <a:pt x="289499" y="909732"/>
                </a:lnTo>
                <a:lnTo>
                  <a:pt x="328657" y="922518"/>
                </a:lnTo>
                <a:lnTo>
                  <a:pt x="365765" y="936996"/>
                </a:lnTo>
                <a:lnTo>
                  <a:pt x="406499" y="947741"/>
                </a:lnTo>
                <a:lnTo>
                  <a:pt x="448731" y="956957"/>
                </a:lnTo>
                <a:lnTo>
                  <a:pt x="519939" y="971480"/>
                </a:lnTo>
                <a:lnTo>
                  <a:pt x="562776" y="975527"/>
                </a:lnTo>
                <a:lnTo>
                  <a:pt x="619919" y="982786"/>
                </a:lnTo>
                <a:lnTo>
                  <a:pt x="663732" y="984909"/>
                </a:lnTo>
                <a:lnTo>
                  <a:pt x="726714" y="985627"/>
                </a:lnTo>
                <a:lnTo>
                  <a:pt x="770834" y="983211"/>
                </a:lnTo>
                <a:lnTo>
                  <a:pt x="800656" y="978937"/>
                </a:lnTo>
                <a:lnTo>
                  <a:pt x="832959" y="973861"/>
                </a:lnTo>
                <a:lnTo>
                  <a:pt x="863828" y="968431"/>
                </a:lnTo>
                <a:lnTo>
                  <a:pt x="907980" y="957479"/>
                </a:lnTo>
                <a:lnTo>
                  <a:pt x="951225" y="944708"/>
                </a:lnTo>
                <a:lnTo>
                  <a:pt x="994201" y="932352"/>
                </a:lnTo>
                <a:lnTo>
                  <a:pt x="1034557" y="916626"/>
                </a:lnTo>
                <a:lnTo>
                  <a:pt x="1073184" y="897362"/>
                </a:lnTo>
                <a:lnTo>
                  <a:pt x="1112252" y="876096"/>
                </a:lnTo>
                <a:lnTo>
                  <a:pt x="1147957" y="855190"/>
                </a:lnTo>
                <a:lnTo>
                  <a:pt x="1180127" y="830898"/>
                </a:lnTo>
                <a:lnTo>
                  <a:pt x="1210296" y="803063"/>
                </a:lnTo>
                <a:lnTo>
                  <a:pt x="1243365" y="773226"/>
                </a:lnTo>
                <a:lnTo>
                  <a:pt x="1277294" y="743748"/>
                </a:lnTo>
                <a:lnTo>
                  <a:pt x="1308936" y="713423"/>
                </a:lnTo>
                <a:lnTo>
                  <a:pt x="1336410" y="683801"/>
                </a:lnTo>
                <a:lnTo>
                  <a:pt x="1353965" y="662033"/>
                </a:lnTo>
                <a:lnTo>
                  <a:pt x="1371293" y="639658"/>
                </a:lnTo>
                <a:lnTo>
                  <a:pt x="1383439" y="617014"/>
                </a:lnTo>
                <a:lnTo>
                  <a:pt x="1392965" y="594250"/>
                </a:lnTo>
                <a:lnTo>
                  <a:pt x="1403548" y="571432"/>
                </a:lnTo>
                <a:lnTo>
                  <a:pt x="1412062" y="548591"/>
                </a:lnTo>
                <a:lnTo>
                  <a:pt x="1419020" y="525739"/>
                </a:lnTo>
                <a:lnTo>
                  <a:pt x="1425289" y="502883"/>
                </a:lnTo>
                <a:lnTo>
                  <a:pt x="1431249" y="477485"/>
                </a:lnTo>
                <a:lnTo>
                  <a:pt x="1436122" y="451274"/>
                </a:lnTo>
                <a:lnTo>
                  <a:pt x="1438287" y="426925"/>
                </a:lnTo>
                <a:lnTo>
                  <a:pt x="1436708" y="400863"/>
                </a:lnTo>
                <a:lnTo>
                  <a:pt x="1432833" y="374357"/>
                </a:lnTo>
                <a:lnTo>
                  <a:pt x="1427935" y="349877"/>
                </a:lnTo>
                <a:lnTo>
                  <a:pt x="1420043" y="323757"/>
                </a:lnTo>
                <a:lnTo>
                  <a:pt x="1409233" y="297226"/>
                </a:lnTo>
                <a:lnTo>
                  <a:pt x="1394904" y="272734"/>
                </a:lnTo>
                <a:lnTo>
                  <a:pt x="1379010" y="249149"/>
                </a:lnTo>
                <a:lnTo>
                  <a:pt x="1361469" y="226919"/>
                </a:lnTo>
                <a:lnTo>
                  <a:pt x="1330173" y="197386"/>
                </a:lnTo>
                <a:lnTo>
                  <a:pt x="1308013" y="175973"/>
                </a:lnTo>
                <a:lnTo>
                  <a:pt x="1269567" y="147049"/>
                </a:lnTo>
                <a:lnTo>
                  <a:pt x="1228013" y="120381"/>
                </a:lnTo>
                <a:lnTo>
                  <a:pt x="1185539" y="98933"/>
                </a:lnTo>
                <a:lnTo>
                  <a:pt x="1142791" y="80513"/>
                </a:lnTo>
                <a:lnTo>
                  <a:pt x="1099962" y="62990"/>
                </a:lnTo>
                <a:lnTo>
                  <a:pt x="1061661" y="50284"/>
                </a:lnTo>
                <a:lnTo>
                  <a:pt x="1021631" y="40487"/>
                </a:lnTo>
                <a:lnTo>
                  <a:pt x="984159" y="36102"/>
                </a:lnTo>
                <a:lnTo>
                  <a:pt x="944375" y="34803"/>
                </a:lnTo>
                <a:lnTo>
                  <a:pt x="908797" y="35317"/>
                </a:lnTo>
                <a:lnTo>
                  <a:pt x="882806" y="4282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SMARTPenAnnotation863"/>
          <p:cNvSpPr/>
          <p:nvPr/>
        </p:nvSpPr>
        <p:spPr>
          <a:xfrm>
            <a:off x="7881887" y="2436019"/>
            <a:ext cx="1283517" cy="841424"/>
          </a:xfrm>
          <a:custGeom>
            <a:avLst/>
            <a:gdLst/>
            <a:ahLst/>
            <a:cxnLst/>
            <a:rect l="0" t="0" r="0" b="0"/>
            <a:pathLst>
              <a:path w="1283517" h="1009709">
                <a:moveTo>
                  <a:pt x="1027798" y="145733"/>
                </a:moveTo>
                <a:lnTo>
                  <a:pt x="1020418" y="138352"/>
                </a:lnTo>
                <a:lnTo>
                  <a:pt x="1017216" y="137690"/>
                </a:lnTo>
                <a:lnTo>
                  <a:pt x="1015029" y="137513"/>
                </a:lnTo>
                <a:lnTo>
                  <a:pt x="1012618" y="136443"/>
                </a:lnTo>
                <a:lnTo>
                  <a:pt x="1004674" y="130386"/>
                </a:lnTo>
                <a:lnTo>
                  <a:pt x="982068" y="108544"/>
                </a:lnTo>
                <a:lnTo>
                  <a:pt x="978262" y="106653"/>
                </a:lnTo>
                <a:lnTo>
                  <a:pt x="953001" y="98817"/>
                </a:lnTo>
                <a:lnTo>
                  <a:pt x="936435" y="89299"/>
                </a:lnTo>
                <a:lnTo>
                  <a:pt x="910275" y="81645"/>
                </a:lnTo>
                <a:lnTo>
                  <a:pt x="893388" y="73933"/>
                </a:lnTo>
                <a:lnTo>
                  <a:pt x="876939" y="70959"/>
                </a:lnTo>
                <a:lnTo>
                  <a:pt x="858832" y="68685"/>
                </a:lnTo>
                <a:lnTo>
                  <a:pt x="829146" y="62004"/>
                </a:lnTo>
                <a:lnTo>
                  <a:pt x="796048" y="60402"/>
                </a:lnTo>
                <a:lnTo>
                  <a:pt x="740330" y="60042"/>
                </a:lnTo>
                <a:lnTo>
                  <a:pt x="673318" y="60011"/>
                </a:lnTo>
                <a:lnTo>
                  <a:pt x="639134" y="64559"/>
                </a:lnTo>
                <a:lnTo>
                  <a:pt x="558663" y="80159"/>
                </a:lnTo>
                <a:lnTo>
                  <a:pt x="530368" y="88331"/>
                </a:lnTo>
                <a:lnTo>
                  <a:pt x="501919" y="97361"/>
                </a:lnTo>
                <a:lnTo>
                  <a:pt x="473400" y="104549"/>
                </a:lnTo>
                <a:lnTo>
                  <a:pt x="444849" y="113459"/>
                </a:lnTo>
                <a:lnTo>
                  <a:pt x="416285" y="123769"/>
                </a:lnTo>
                <a:lnTo>
                  <a:pt x="387715" y="134701"/>
                </a:lnTo>
                <a:lnTo>
                  <a:pt x="359142" y="148450"/>
                </a:lnTo>
                <a:lnTo>
                  <a:pt x="330568" y="164085"/>
                </a:lnTo>
                <a:lnTo>
                  <a:pt x="301993" y="180559"/>
                </a:lnTo>
                <a:lnTo>
                  <a:pt x="263681" y="205899"/>
                </a:lnTo>
                <a:lnTo>
                  <a:pt x="210711" y="240061"/>
                </a:lnTo>
                <a:lnTo>
                  <a:pt x="174299" y="265757"/>
                </a:lnTo>
                <a:lnTo>
                  <a:pt x="140333" y="292420"/>
                </a:lnTo>
                <a:lnTo>
                  <a:pt x="111749" y="323075"/>
                </a:lnTo>
                <a:lnTo>
                  <a:pt x="86133" y="351631"/>
                </a:lnTo>
                <a:lnTo>
                  <a:pt x="66055" y="382846"/>
                </a:lnTo>
                <a:lnTo>
                  <a:pt x="48042" y="411569"/>
                </a:lnTo>
                <a:lnTo>
                  <a:pt x="31592" y="442833"/>
                </a:lnTo>
                <a:lnTo>
                  <a:pt x="19310" y="471570"/>
                </a:lnTo>
                <a:lnTo>
                  <a:pt x="9350" y="492797"/>
                </a:lnTo>
                <a:lnTo>
                  <a:pt x="3655" y="514931"/>
                </a:lnTo>
                <a:lnTo>
                  <a:pt x="1123" y="537468"/>
                </a:lnTo>
                <a:lnTo>
                  <a:pt x="0" y="560185"/>
                </a:lnTo>
                <a:lnTo>
                  <a:pt x="3917" y="589843"/>
                </a:lnTo>
                <a:lnTo>
                  <a:pt x="11110" y="621279"/>
                </a:lnTo>
                <a:lnTo>
                  <a:pt x="19273" y="650173"/>
                </a:lnTo>
                <a:lnTo>
                  <a:pt x="30565" y="691427"/>
                </a:lnTo>
                <a:lnTo>
                  <a:pt x="40066" y="719218"/>
                </a:lnTo>
                <a:lnTo>
                  <a:pt x="54523" y="745549"/>
                </a:lnTo>
                <a:lnTo>
                  <a:pt x="70871" y="770496"/>
                </a:lnTo>
                <a:lnTo>
                  <a:pt x="96003" y="799015"/>
                </a:lnTo>
                <a:lnTo>
                  <a:pt x="119886" y="820945"/>
                </a:lnTo>
                <a:lnTo>
                  <a:pt x="153556" y="845422"/>
                </a:lnTo>
                <a:lnTo>
                  <a:pt x="212233" y="880075"/>
                </a:lnTo>
                <a:lnTo>
                  <a:pt x="248421" y="902963"/>
                </a:lnTo>
                <a:lnTo>
                  <a:pt x="280194" y="919160"/>
                </a:lnTo>
                <a:lnTo>
                  <a:pt x="340974" y="941309"/>
                </a:lnTo>
                <a:lnTo>
                  <a:pt x="377995" y="957616"/>
                </a:lnTo>
                <a:lnTo>
                  <a:pt x="417646" y="969962"/>
                </a:lnTo>
                <a:lnTo>
                  <a:pt x="490206" y="988555"/>
                </a:lnTo>
                <a:lnTo>
                  <a:pt x="529316" y="997226"/>
                </a:lnTo>
                <a:lnTo>
                  <a:pt x="561965" y="1001277"/>
                </a:lnTo>
                <a:lnTo>
                  <a:pt x="611332" y="1008537"/>
                </a:lnTo>
                <a:lnTo>
                  <a:pt x="647121" y="1009708"/>
                </a:lnTo>
                <a:lnTo>
                  <a:pt x="681854" y="1005399"/>
                </a:lnTo>
                <a:lnTo>
                  <a:pt x="717229" y="1002746"/>
                </a:lnTo>
                <a:lnTo>
                  <a:pt x="756496" y="995398"/>
                </a:lnTo>
                <a:lnTo>
                  <a:pt x="792685" y="982532"/>
                </a:lnTo>
                <a:lnTo>
                  <a:pt x="827537" y="971311"/>
                </a:lnTo>
                <a:lnTo>
                  <a:pt x="861041" y="956345"/>
                </a:lnTo>
                <a:lnTo>
                  <a:pt x="900985" y="934222"/>
                </a:lnTo>
                <a:lnTo>
                  <a:pt x="934027" y="914664"/>
                </a:lnTo>
                <a:lnTo>
                  <a:pt x="974774" y="887006"/>
                </a:lnTo>
                <a:lnTo>
                  <a:pt x="1019017" y="850620"/>
                </a:lnTo>
                <a:lnTo>
                  <a:pt x="1053474" y="821650"/>
                </a:lnTo>
                <a:lnTo>
                  <a:pt x="1100619" y="782465"/>
                </a:lnTo>
                <a:lnTo>
                  <a:pt x="1131507" y="753154"/>
                </a:lnTo>
                <a:lnTo>
                  <a:pt x="1152084" y="728300"/>
                </a:lnTo>
                <a:lnTo>
                  <a:pt x="1181994" y="694301"/>
                </a:lnTo>
                <a:lnTo>
                  <a:pt x="1200275" y="668634"/>
                </a:lnTo>
                <a:lnTo>
                  <a:pt x="1213099" y="641979"/>
                </a:lnTo>
                <a:lnTo>
                  <a:pt x="1228540" y="611327"/>
                </a:lnTo>
                <a:lnTo>
                  <a:pt x="1244229" y="583724"/>
                </a:lnTo>
                <a:lnTo>
                  <a:pt x="1261085" y="546257"/>
                </a:lnTo>
                <a:lnTo>
                  <a:pt x="1269594" y="525674"/>
                </a:lnTo>
                <a:lnTo>
                  <a:pt x="1275337" y="497068"/>
                </a:lnTo>
                <a:lnTo>
                  <a:pt x="1281695" y="465838"/>
                </a:lnTo>
                <a:lnTo>
                  <a:pt x="1283516" y="447069"/>
                </a:lnTo>
                <a:lnTo>
                  <a:pt x="1279991" y="415886"/>
                </a:lnTo>
                <a:lnTo>
                  <a:pt x="1275457" y="393753"/>
                </a:lnTo>
                <a:lnTo>
                  <a:pt x="1267549" y="362413"/>
                </a:lnTo>
                <a:lnTo>
                  <a:pt x="1264785" y="353051"/>
                </a:lnTo>
                <a:lnTo>
                  <a:pt x="1247242" y="321672"/>
                </a:lnTo>
                <a:lnTo>
                  <a:pt x="1234549" y="299493"/>
                </a:lnTo>
                <a:lnTo>
                  <a:pt x="1221605" y="276936"/>
                </a:lnTo>
                <a:lnTo>
                  <a:pt x="1206328" y="254210"/>
                </a:lnTo>
                <a:lnTo>
                  <a:pt x="1190012" y="231410"/>
                </a:lnTo>
                <a:lnTo>
                  <a:pt x="1172283" y="208576"/>
                </a:lnTo>
                <a:lnTo>
                  <a:pt x="1151704" y="185728"/>
                </a:lnTo>
                <a:lnTo>
                  <a:pt x="1127318" y="162873"/>
                </a:lnTo>
                <a:lnTo>
                  <a:pt x="1100604" y="140016"/>
                </a:lnTo>
                <a:lnTo>
                  <a:pt x="1072857" y="117157"/>
                </a:lnTo>
                <a:lnTo>
                  <a:pt x="1035012" y="87418"/>
                </a:lnTo>
                <a:lnTo>
                  <a:pt x="995117" y="60509"/>
                </a:lnTo>
                <a:lnTo>
                  <a:pt x="964696" y="45625"/>
                </a:lnTo>
                <a:lnTo>
                  <a:pt x="903151" y="20548"/>
                </a:lnTo>
                <a:lnTo>
                  <a:pt x="873975" y="11355"/>
                </a:lnTo>
                <a:lnTo>
                  <a:pt x="845133" y="5047"/>
                </a:lnTo>
                <a:lnTo>
                  <a:pt x="816438" y="2243"/>
                </a:lnTo>
                <a:lnTo>
                  <a:pt x="778059" y="665"/>
                </a:lnTo>
                <a:lnTo>
                  <a:pt x="727761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SMARTPenAnnotation864"/>
          <p:cNvSpPr/>
          <p:nvPr/>
        </p:nvSpPr>
        <p:spPr>
          <a:xfrm>
            <a:off x="1249775" y="2171997"/>
            <a:ext cx="176119" cy="392610"/>
          </a:xfrm>
          <a:custGeom>
            <a:avLst/>
            <a:gdLst/>
            <a:ahLst/>
            <a:cxnLst/>
            <a:rect l="0" t="0" r="0" b="0"/>
            <a:pathLst>
              <a:path w="176119" h="471132">
                <a:moveTo>
                  <a:pt x="176118" y="25361"/>
                </a:moveTo>
                <a:lnTo>
                  <a:pt x="167016" y="25361"/>
                </a:lnTo>
                <a:lnTo>
                  <a:pt x="164335" y="24408"/>
                </a:lnTo>
                <a:lnTo>
                  <a:pt x="162548" y="22821"/>
                </a:lnTo>
                <a:lnTo>
                  <a:pt x="159679" y="17980"/>
                </a:lnTo>
                <a:lnTo>
                  <a:pt x="154631" y="12591"/>
                </a:lnTo>
                <a:lnTo>
                  <a:pt x="150772" y="8600"/>
                </a:lnTo>
                <a:lnTo>
                  <a:pt x="145960" y="8330"/>
                </a:lnTo>
                <a:lnTo>
                  <a:pt x="142677" y="7339"/>
                </a:lnTo>
                <a:lnTo>
                  <a:pt x="138584" y="5727"/>
                </a:lnTo>
                <a:lnTo>
                  <a:pt x="133951" y="3699"/>
                </a:lnTo>
                <a:lnTo>
                  <a:pt x="129909" y="2347"/>
                </a:lnTo>
                <a:lnTo>
                  <a:pt x="126262" y="1446"/>
                </a:lnTo>
                <a:lnTo>
                  <a:pt x="122878" y="845"/>
                </a:lnTo>
                <a:lnTo>
                  <a:pt x="119670" y="445"/>
                </a:lnTo>
                <a:lnTo>
                  <a:pt x="116578" y="178"/>
                </a:lnTo>
                <a:lnTo>
                  <a:pt x="113565" y="0"/>
                </a:lnTo>
                <a:lnTo>
                  <a:pt x="110604" y="833"/>
                </a:lnTo>
                <a:lnTo>
                  <a:pt x="107677" y="2342"/>
                </a:lnTo>
                <a:lnTo>
                  <a:pt x="104773" y="4300"/>
                </a:lnTo>
                <a:lnTo>
                  <a:pt x="100932" y="5605"/>
                </a:lnTo>
                <a:lnTo>
                  <a:pt x="96466" y="6476"/>
                </a:lnTo>
                <a:lnTo>
                  <a:pt x="91585" y="7056"/>
                </a:lnTo>
                <a:lnTo>
                  <a:pt x="87377" y="8395"/>
                </a:lnTo>
                <a:lnTo>
                  <a:pt x="83620" y="10240"/>
                </a:lnTo>
                <a:lnTo>
                  <a:pt x="80163" y="12423"/>
                </a:lnTo>
                <a:lnTo>
                  <a:pt x="75953" y="14831"/>
                </a:lnTo>
                <a:lnTo>
                  <a:pt x="66195" y="20046"/>
                </a:lnTo>
                <a:lnTo>
                  <a:pt x="61878" y="22770"/>
                </a:lnTo>
                <a:lnTo>
                  <a:pt x="58048" y="25539"/>
                </a:lnTo>
                <a:lnTo>
                  <a:pt x="54542" y="28337"/>
                </a:lnTo>
                <a:lnTo>
                  <a:pt x="51253" y="31155"/>
                </a:lnTo>
                <a:lnTo>
                  <a:pt x="48107" y="33986"/>
                </a:lnTo>
                <a:lnTo>
                  <a:pt x="45057" y="36826"/>
                </a:lnTo>
                <a:lnTo>
                  <a:pt x="27427" y="54120"/>
                </a:lnTo>
                <a:lnTo>
                  <a:pt x="20181" y="61320"/>
                </a:lnTo>
                <a:lnTo>
                  <a:pt x="17867" y="65526"/>
                </a:lnTo>
                <a:lnTo>
                  <a:pt x="15297" y="75280"/>
                </a:lnTo>
                <a:lnTo>
                  <a:pt x="11614" y="85965"/>
                </a:lnTo>
                <a:lnTo>
                  <a:pt x="7755" y="96111"/>
                </a:lnTo>
                <a:lnTo>
                  <a:pt x="4630" y="108131"/>
                </a:lnTo>
                <a:lnTo>
                  <a:pt x="524" y="118027"/>
                </a:lnTo>
                <a:lnTo>
                  <a:pt x="0" y="124286"/>
                </a:lnTo>
                <a:lnTo>
                  <a:pt x="1958" y="138860"/>
                </a:lnTo>
                <a:lnTo>
                  <a:pt x="3464" y="152323"/>
                </a:lnTo>
                <a:lnTo>
                  <a:pt x="5085" y="165608"/>
                </a:lnTo>
                <a:lnTo>
                  <a:pt x="6851" y="173152"/>
                </a:lnTo>
                <a:lnTo>
                  <a:pt x="8981" y="181038"/>
                </a:lnTo>
                <a:lnTo>
                  <a:pt x="13887" y="194881"/>
                </a:lnTo>
                <a:lnTo>
                  <a:pt x="16529" y="201239"/>
                </a:lnTo>
                <a:lnTo>
                  <a:pt x="19465" y="215924"/>
                </a:lnTo>
                <a:lnTo>
                  <a:pt x="20247" y="223841"/>
                </a:lnTo>
                <a:lnTo>
                  <a:pt x="21722" y="231976"/>
                </a:lnTo>
                <a:lnTo>
                  <a:pt x="23657" y="240257"/>
                </a:lnTo>
                <a:lnTo>
                  <a:pt x="25900" y="248635"/>
                </a:lnTo>
                <a:lnTo>
                  <a:pt x="29300" y="257078"/>
                </a:lnTo>
                <a:lnTo>
                  <a:pt x="33472" y="265564"/>
                </a:lnTo>
                <a:lnTo>
                  <a:pt x="42235" y="281660"/>
                </a:lnTo>
                <a:lnTo>
                  <a:pt x="49304" y="295164"/>
                </a:lnTo>
                <a:lnTo>
                  <a:pt x="52523" y="302385"/>
                </a:lnTo>
                <a:lnTo>
                  <a:pt x="55621" y="310056"/>
                </a:lnTo>
                <a:lnTo>
                  <a:pt x="58639" y="318028"/>
                </a:lnTo>
                <a:lnTo>
                  <a:pt x="61604" y="325247"/>
                </a:lnTo>
                <a:lnTo>
                  <a:pt x="64533" y="331965"/>
                </a:lnTo>
                <a:lnTo>
                  <a:pt x="67438" y="338349"/>
                </a:lnTo>
                <a:lnTo>
                  <a:pt x="70666" y="353062"/>
                </a:lnTo>
                <a:lnTo>
                  <a:pt x="71526" y="360986"/>
                </a:lnTo>
                <a:lnTo>
                  <a:pt x="75023" y="374870"/>
                </a:lnTo>
                <a:lnTo>
                  <a:pt x="79752" y="387391"/>
                </a:lnTo>
                <a:lnTo>
                  <a:pt x="85029" y="399306"/>
                </a:lnTo>
                <a:lnTo>
                  <a:pt x="88009" y="410951"/>
                </a:lnTo>
                <a:lnTo>
                  <a:pt x="88803" y="416724"/>
                </a:lnTo>
                <a:lnTo>
                  <a:pt x="91238" y="422477"/>
                </a:lnTo>
                <a:lnTo>
                  <a:pt x="94767" y="428217"/>
                </a:lnTo>
                <a:lnTo>
                  <a:pt x="99024" y="433950"/>
                </a:lnTo>
                <a:lnTo>
                  <a:pt x="103754" y="442858"/>
                </a:lnTo>
                <a:lnTo>
                  <a:pt x="105856" y="449993"/>
                </a:lnTo>
                <a:lnTo>
                  <a:pt x="106790" y="456339"/>
                </a:lnTo>
                <a:lnTo>
                  <a:pt x="107992" y="459365"/>
                </a:lnTo>
                <a:lnTo>
                  <a:pt x="113282" y="467222"/>
                </a:lnTo>
                <a:lnTo>
                  <a:pt x="116110" y="47113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SMARTPenAnnotation865"/>
          <p:cNvSpPr/>
          <p:nvPr/>
        </p:nvSpPr>
        <p:spPr>
          <a:xfrm>
            <a:off x="1109072" y="2393156"/>
            <a:ext cx="376828" cy="57151"/>
          </a:xfrm>
          <a:custGeom>
            <a:avLst/>
            <a:gdLst/>
            <a:ahLst/>
            <a:cxnLst/>
            <a:rect l="0" t="0" r="0" b="0"/>
            <a:pathLst>
              <a:path w="376828" h="68581">
                <a:moveTo>
                  <a:pt x="16782" y="68580"/>
                </a:moveTo>
                <a:lnTo>
                  <a:pt x="8563" y="60360"/>
                </a:lnTo>
                <a:lnTo>
                  <a:pt x="3764" y="60112"/>
                </a:lnTo>
                <a:lnTo>
                  <a:pt x="2388" y="59125"/>
                </a:lnTo>
                <a:lnTo>
                  <a:pt x="1471" y="57514"/>
                </a:lnTo>
                <a:lnTo>
                  <a:pt x="0" y="52636"/>
                </a:lnTo>
                <a:lnTo>
                  <a:pt x="831" y="52236"/>
                </a:lnTo>
                <a:lnTo>
                  <a:pt x="4296" y="51791"/>
                </a:lnTo>
                <a:lnTo>
                  <a:pt x="6553" y="50720"/>
                </a:lnTo>
                <a:lnTo>
                  <a:pt x="9010" y="49053"/>
                </a:lnTo>
                <a:lnTo>
                  <a:pt x="11601" y="46990"/>
                </a:lnTo>
                <a:lnTo>
                  <a:pt x="14281" y="45614"/>
                </a:lnTo>
                <a:lnTo>
                  <a:pt x="19798" y="44085"/>
                </a:lnTo>
                <a:lnTo>
                  <a:pt x="27965" y="43406"/>
                </a:lnTo>
                <a:lnTo>
                  <a:pt x="32810" y="43225"/>
                </a:lnTo>
                <a:lnTo>
                  <a:pt x="37945" y="42151"/>
                </a:lnTo>
                <a:lnTo>
                  <a:pt x="43273" y="40484"/>
                </a:lnTo>
                <a:lnTo>
                  <a:pt x="48731" y="38419"/>
                </a:lnTo>
                <a:lnTo>
                  <a:pt x="54274" y="37043"/>
                </a:lnTo>
                <a:lnTo>
                  <a:pt x="65513" y="35514"/>
                </a:lnTo>
                <a:lnTo>
                  <a:pt x="72129" y="35106"/>
                </a:lnTo>
                <a:lnTo>
                  <a:pt x="87101" y="34653"/>
                </a:lnTo>
                <a:lnTo>
                  <a:pt x="95094" y="33579"/>
                </a:lnTo>
                <a:lnTo>
                  <a:pt x="103280" y="31911"/>
                </a:lnTo>
                <a:lnTo>
                  <a:pt x="111595" y="29847"/>
                </a:lnTo>
                <a:lnTo>
                  <a:pt x="120948" y="28470"/>
                </a:lnTo>
                <a:lnTo>
                  <a:pt x="130994" y="27553"/>
                </a:lnTo>
                <a:lnTo>
                  <a:pt x="141501" y="26941"/>
                </a:lnTo>
                <a:lnTo>
                  <a:pt x="150411" y="25581"/>
                </a:lnTo>
                <a:lnTo>
                  <a:pt x="158255" y="23721"/>
                </a:lnTo>
                <a:lnTo>
                  <a:pt x="165390" y="21529"/>
                </a:lnTo>
                <a:lnTo>
                  <a:pt x="173004" y="20068"/>
                </a:lnTo>
                <a:lnTo>
                  <a:pt x="180938" y="19094"/>
                </a:lnTo>
                <a:lnTo>
                  <a:pt x="189084" y="18444"/>
                </a:lnTo>
                <a:lnTo>
                  <a:pt x="198325" y="17058"/>
                </a:lnTo>
                <a:lnTo>
                  <a:pt x="208296" y="15182"/>
                </a:lnTo>
                <a:lnTo>
                  <a:pt x="218753" y="12979"/>
                </a:lnTo>
                <a:lnTo>
                  <a:pt x="228582" y="11510"/>
                </a:lnTo>
                <a:lnTo>
                  <a:pt x="237992" y="10531"/>
                </a:lnTo>
                <a:lnTo>
                  <a:pt x="247123" y="9878"/>
                </a:lnTo>
                <a:lnTo>
                  <a:pt x="256068" y="9443"/>
                </a:lnTo>
                <a:lnTo>
                  <a:pt x="273626" y="8960"/>
                </a:lnTo>
                <a:lnTo>
                  <a:pt x="295026" y="8687"/>
                </a:lnTo>
                <a:lnTo>
                  <a:pt x="301338" y="7696"/>
                </a:lnTo>
                <a:lnTo>
                  <a:pt x="307451" y="6084"/>
                </a:lnTo>
                <a:lnTo>
                  <a:pt x="313432" y="4056"/>
                </a:lnTo>
                <a:lnTo>
                  <a:pt x="319324" y="2704"/>
                </a:lnTo>
                <a:lnTo>
                  <a:pt x="330950" y="1202"/>
                </a:lnTo>
                <a:lnTo>
                  <a:pt x="342468" y="534"/>
                </a:lnTo>
                <a:lnTo>
                  <a:pt x="353936" y="238"/>
                </a:lnTo>
                <a:lnTo>
                  <a:pt x="376827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SMARTPenAnnotation866"/>
          <p:cNvSpPr/>
          <p:nvPr/>
        </p:nvSpPr>
        <p:spPr>
          <a:xfrm>
            <a:off x="1563066" y="2186281"/>
            <a:ext cx="120003" cy="349419"/>
          </a:xfrm>
          <a:custGeom>
            <a:avLst/>
            <a:gdLst/>
            <a:ahLst/>
            <a:cxnLst/>
            <a:rect l="0" t="0" r="0" b="0"/>
            <a:pathLst>
              <a:path w="120003" h="419303">
                <a:moveTo>
                  <a:pt x="120002" y="8220"/>
                </a:moveTo>
                <a:lnTo>
                  <a:pt x="120002" y="839"/>
                </a:lnTo>
                <a:lnTo>
                  <a:pt x="119049" y="442"/>
                </a:lnTo>
                <a:lnTo>
                  <a:pt x="115451" y="0"/>
                </a:lnTo>
                <a:lnTo>
                  <a:pt x="114110" y="835"/>
                </a:lnTo>
                <a:lnTo>
                  <a:pt x="113217" y="2344"/>
                </a:lnTo>
                <a:lnTo>
                  <a:pt x="112621" y="4303"/>
                </a:lnTo>
                <a:lnTo>
                  <a:pt x="111271" y="5609"/>
                </a:lnTo>
                <a:lnTo>
                  <a:pt x="109419" y="6479"/>
                </a:lnTo>
                <a:lnTo>
                  <a:pt x="107232" y="7059"/>
                </a:lnTo>
                <a:lnTo>
                  <a:pt x="105773" y="9351"/>
                </a:lnTo>
                <a:lnTo>
                  <a:pt x="102768" y="20726"/>
                </a:lnTo>
                <a:lnTo>
                  <a:pt x="100893" y="24177"/>
                </a:lnTo>
                <a:lnTo>
                  <a:pt x="98690" y="27431"/>
                </a:lnTo>
                <a:lnTo>
                  <a:pt x="95317" y="31505"/>
                </a:lnTo>
                <a:lnTo>
                  <a:pt x="91163" y="36126"/>
                </a:lnTo>
                <a:lnTo>
                  <a:pt x="86488" y="41111"/>
                </a:lnTo>
                <a:lnTo>
                  <a:pt x="82420" y="47292"/>
                </a:lnTo>
                <a:lnTo>
                  <a:pt x="78754" y="54271"/>
                </a:lnTo>
                <a:lnTo>
                  <a:pt x="75359" y="61781"/>
                </a:lnTo>
                <a:lnTo>
                  <a:pt x="71190" y="68692"/>
                </a:lnTo>
                <a:lnTo>
                  <a:pt x="66505" y="75205"/>
                </a:lnTo>
                <a:lnTo>
                  <a:pt x="61477" y="81451"/>
                </a:lnTo>
                <a:lnTo>
                  <a:pt x="57173" y="88474"/>
                </a:lnTo>
                <a:lnTo>
                  <a:pt x="53351" y="96012"/>
                </a:lnTo>
                <a:lnTo>
                  <a:pt x="49851" y="103896"/>
                </a:lnTo>
                <a:lnTo>
                  <a:pt x="45612" y="112009"/>
                </a:lnTo>
                <a:lnTo>
                  <a:pt x="40881" y="120275"/>
                </a:lnTo>
                <a:lnTo>
                  <a:pt x="35822" y="128643"/>
                </a:lnTo>
                <a:lnTo>
                  <a:pt x="31497" y="138033"/>
                </a:lnTo>
                <a:lnTo>
                  <a:pt x="27661" y="148102"/>
                </a:lnTo>
                <a:lnTo>
                  <a:pt x="14661" y="187087"/>
                </a:lnTo>
                <a:lnTo>
                  <a:pt x="11675" y="196997"/>
                </a:lnTo>
                <a:lnTo>
                  <a:pt x="5816" y="218169"/>
                </a:lnTo>
                <a:lnTo>
                  <a:pt x="3873" y="228196"/>
                </a:lnTo>
                <a:lnTo>
                  <a:pt x="2578" y="237738"/>
                </a:lnTo>
                <a:lnTo>
                  <a:pt x="1714" y="246957"/>
                </a:lnTo>
                <a:lnTo>
                  <a:pt x="1139" y="255961"/>
                </a:lnTo>
                <a:lnTo>
                  <a:pt x="499" y="273585"/>
                </a:lnTo>
                <a:lnTo>
                  <a:pt x="88" y="307229"/>
                </a:lnTo>
                <a:lnTo>
                  <a:pt x="0" y="339179"/>
                </a:lnTo>
                <a:lnTo>
                  <a:pt x="2533" y="350893"/>
                </a:lnTo>
                <a:lnTo>
                  <a:pt x="4542" y="356683"/>
                </a:lnTo>
                <a:lnTo>
                  <a:pt x="6834" y="362449"/>
                </a:lnTo>
                <a:lnTo>
                  <a:pt x="9314" y="368198"/>
                </a:lnTo>
                <a:lnTo>
                  <a:pt x="11920" y="373935"/>
                </a:lnTo>
                <a:lnTo>
                  <a:pt x="15588" y="386561"/>
                </a:lnTo>
                <a:lnTo>
                  <a:pt x="18986" y="393224"/>
                </a:lnTo>
                <a:lnTo>
                  <a:pt x="21225" y="396334"/>
                </a:lnTo>
                <a:lnTo>
                  <a:pt x="23671" y="399361"/>
                </a:lnTo>
                <a:lnTo>
                  <a:pt x="26254" y="402330"/>
                </a:lnTo>
                <a:lnTo>
                  <a:pt x="28928" y="405263"/>
                </a:lnTo>
                <a:lnTo>
                  <a:pt x="32616" y="407218"/>
                </a:lnTo>
                <a:lnTo>
                  <a:pt x="36980" y="408521"/>
                </a:lnTo>
                <a:lnTo>
                  <a:pt x="41794" y="409390"/>
                </a:lnTo>
                <a:lnTo>
                  <a:pt x="45956" y="410922"/>
                </a:lnTo>
                <a:lnTo>
                  <a:pt x="49683" y="412895"/>
                </a:lnTo>
                <a:lnTo>
                  <a:pt x="53120" y="415164"/>
                </a:lnTo>
                <a:lnTo>
                  <a:pt x="57317" y="416676"/>
                </a:lnTo>
                <a:lnTo>
                  <a:pt x="62019" y="417684"/>
                </a:lnTo>
                <a:lnTo>
                  <a:pt x="67059" y="418356"/>
                </a:lnTo>
                <a:lnTo>
                  <a:pt x="72324" y="418804"/>
                </a:lnTo>
                <a:lnTo>
                  <a:pt x="77739" y="419103"/>
                </a:lnTo>
                <a:lnTo>
                  <a:pt x="83254" y="419302"/>
                </a:lnTo>
                <a:lnTo>
                  <a:pt x="87884" y="418482"/>
                </a:lnTo>
                <a:lnTo>
                  <a:pt x="91922" y="416983"/>
                </a:lnTo>
                <a:lnTo>
                  <a:pt x="95567" y="415031"/>
                </a:lnTo>
                <a:lnTo>
                  <a:pt x="98950" y="413730"/>
                </a:lnTo>
                <a:lnTo>
                  <a:pt x="102157" y="412863"/>
                </a:lnTo>
                <a:lnTo>
                  <a:pt x="105248" y="412284"/>
                </a:lnTo>
                <a:lnTo>
                  <a:pt x="108261" y="411899"/>
                </a:lnTo>
                <a:lnTo>
                  <a:pt x="111222" y="411642"/>
                </a:lnTo>
                <a:lnTo>
                  <a:pt x="120002" y="41112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" name="SMARTPenAnnotation867"/>
          <p:cNvSpPr/>
          <p:nvPr/>
        </p:nvSpPr>
        <p:spPr>
          <a:xfrm>
            <a:off x="1768792" y="2407444"/>
            <a:ext cx="145734" cy="14288"/>
          </a:xfrm>
          <a:custGeom>
            <a:avLst/>
            <a:gdLst/>
            <a:ahLst/>
            <a:cxnLst/>
            <a:rect l="0" t="0" r="0" b="0"/>
            <a:pathLst>
              <a:path w="145734" h="17146">
                <a:moveTo>
                  <a:pt x="0" y="17145"/>
                </a:moveTo>
                <a:lnTo>
                  <a:pt x="41733" y="17145"/>
                </a:lnTo>
                <a:lnTo>
                  <a:pt x="45920" y="16193"/>
                </a:lnTo>
                <a:lnTo>
                  <a:pt x="49663" y="14605"/>
                </a:lnTo>
                <a:lnTo>
                  <a:pt x="53111" y="12594"/>
                </a:lnTo>
                <a:lnTo>
                  <a:pt x="57315" y="11253"/>
                </a:lnTo>
                <a:lnTo>
                  <a:pt x="62023" y="10360"/>
                </a:lnTo>
                <a:lnTo>
                  <a:pt x="67066" y="9764"/>
                </a:lnTo>
                <a:lnTo>
                  <a:pt x="72333" y="9367"/>
                </a:lnTo>
                <a:lnTo>
                  <a:pt x="77749" y="9102"/>
                </a:lnTo>
                <a:lnTo>
                  <a:pt x="83266" y="8926"/>
                </a:lnTo>
                <a:lnTo>
                  <a:pt x="88848" y="7855"/>
                </a:lnTo>
                <a:lnTo>
                  <a:pt x="94474" y="6190"/>
                </a:lnTo>
                <a:lnTo>
                  <a:pt x="100130" y="4126"/>
                </a:lnTo>
                <a:lnTo>
                  <a:pt x="105806" y="2751"/>
                </a:lnTo>
                <a:lnTo>
                  <a:pt x="111495" y="1834"/>
                </a:lnTo>
                <a:lnTo>
                  <a:pt x="117192" y="1222"/>
                </a:lnTo>
                <a:lnTo>
                  <a:pt x="122896" y="815"/>
                </a:lnTo>
                <a:lnTo>
                  <a:pt x="128603" y="543"/>
                </a:lnTo>
                <a:lnTo>
                  <a:pt x="145733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7" name="SMARTPenAnnotation868"/>
          <p:cNvSpPr/>
          <p:nvPr/>
        </p:nvSpPr>
        <p:spPr>
          <a:xfrm>
            <a:off x="1957388" y="2343150"/>
            <a:ext cx="274321" cy="128283"/>
          </a:xfrm>
          <a:custGeom>
            <a:avLst/>
            <a:gdLst/>
            <a:ahLst/>
            <a:cxnLst/>
            <a:rect l="0" t="0" r="0" b="0"/>
            <a:pathLst>
              <a:path w="274321" h="153939">
                <a:moveTo>
                  <a:pt x="0" y="0"/>
                </a:moveTo>
                <a:lnTo>
                  <a:pt x="0" y="4551"/>
                </a:lnTo>
                <a:lnTo>
                  <a:pt x="952" y="5891"/>
                </a:lnTo>
                <a:lnTo>
                  <a:pt x="2540" y="6785"/>
                </a:lnTo>
                <a:lnTo>
                  <a:pt x="4551" y="7380"/>
                </a:lnTo>
                <a:lnTo>
                  <a:pt x="9325" y="10582"/>
                </a:lnTo>
                <a:lnTo>
                  <a:pt x="11932" y="12770"/>
                </a:lnTo>
                <a:lnTo>
                  <a:pt x="14622" y="14228"/>
                </a:lnTo>
                <a:lnTo>
                  <a:pt x="22959" y="17233"/>
                </a:lnTo>
                <a:lnTo>
                  <a:pt x="28619" y="21311"/>
                </a:lnTo>
                <a:lnTo>
                  <a:pt x="31462" y="23732"/>
                </a:lnTo>
                <a:lnTo>
                  <a:pt x="34310" y="26299"/>
                </a:lnTo>
                <a:lnTo>
                  <a:pt x="37161" y="28962"/>
                </a:lnTo>
                <a:lnTo>
                  <a:pt x="40966" y="31691"/>
                </a:lnTo>
                <a:lnTo>
                  <a:pt x="45408" y="34462"/>
                </a:lnTo>
                <a:lnTo>
                  <a:pt x="50275" y="37262"/>
                </a:lnTo>
                <a:lnTo>
                  <a:pt x="60762" y="42913"/>
                </a:lnTo>
                <a:lnTo>
                  <a:pt x="66225" y="45754"/>
                </a:lnTo>
                <a:lnTo>
                  <a:pt x="70820" y="48600"/>
                </a:lnTo>
                <a:lnTo>
                  <a:pt x="74836" y="51450"/>
                </a:lnTo>
                <a:lnTo>
                  <a:pt x="78466" y="54302"/>
                </a:lnTo>
                <a:lnTo>
                  <a:pt x="82790" y="57156"/>
                </a:lnTo>
                <a:lnTo>
                  <a:pt x="87579" y="60011"/>
                </a:lnTo>
                <a:lnTo>
                  <a:pt x="92676" y="62867"/>
                </a:lnTo>
                <a:lnTo>
                  <a:pt x="98931" y="65724"/>
                </a:lnTo>
                <a:lnTo>
                  <a:pt x="105959" y="68581"/>
                </a:lnTo>
                <a:lnTo>
                  <a:pt x="113502" y="71438"/>
                </a:lnTo>
                <a:lnTo>
                  <a:pt x="120436" y="75248"/>
                </a:lnTo>
                <a:lnTo>
                  <a:pt x="126963" y="79693"/>
                </a:lnTo>
                <a:lnTo>
                  <a:pt x="133220" y="84561"/>
                </a:lnTo>
                <a:lnTo>
                  <a:pt x="139295" y="88759"/>
                </a:lnTo>
                <a:lnTo>
                  <a:pt x="145251" y="92510"/>
                </a:lnTo>
                <a:lnTo>
                  <a:pt x="151127" y="95963"/>
                </a:lnTo>
                <a:lnTo>
                  <a:pt x="156949" y="99218"/>
                </a:lnTo>
                <a:lnTo>
                  <a:pt x="168497" y="105374"/>
                </a:lnTo>
                <a:lnTo>
                  <a:pt x="174244" y="107397"/>
                </a:lnTo>
                <a:lnTo>
                  <a:pt x="179980" y="108745"/>
                </a:lnTo>
                <a:lnTo>
                  <a:pt x="185709" y="109644"/>
                </a:lnTo>
                <a:lnTo>
                  <a:pt x="190481" y="111196"/>
                </a:lnTo>
                <a:lnTo>
                  <a:pt x="198323" y="115460"/>
                </a:lnTo>
                <a:lnTo>
                  <a:pt x="202701" y="117931"/>
                </a:lnTo>
                <a:lnTo>
                  <a:pt x="212644" y="123216"/>
                </a:lnTo>
                <a:lnTo>
                  <a:pt x="228952" y="131546"/>
                </a:lnTo>
                <a:lnTo>
                  <a:pt x="233597" y="134370"/>
                </a:lnTo>
                <a:lnTo>
                  <a:pt x="237647" y="137205"/>
                </a:lnTo>
                <a:lnTo>
                  <a:pt x="241298" y="140047"/>
                </a:lnTo>
                <a:lnTo>
                  <a:pt x="247896" y="143205"/>
                </a:lnTo>
                <a:lnTo>
                  <a:pt x="254004" y="144609"/>
                </a:lnTo>
                <a:lnTo>
                  <a:pt x="259893" y="145233"/>
                </a:lnTo>
                <a:lnTo>
                  <a:pt x="262797" y="146352"/>
                </a:lnTo>
                <a:lnTo>
                  <a:pt x="268564" y="150135"/>
                </a:lnTo>
                <a:lnTo>
                  <a:pt x="273814" y="153938"/>
                </a:lnTo>
                <a:lnTo>
                  <a:pt x="274095" y="151602"/>
                </a:lnTo>
                <a:lnTo>
                  <a:pt x="274320" y="14573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SMARTPenAnnotation869"/>
          <p:cNvSpPr/>
          <p:nvPr/>
        </p:nvSpPr>
        <p:spPr>
          <a:xfrm>
            <a:off x="2111693" y="2321719"/>
            <a:ext cx="60009" cy="225488"/>
          </a:xfrm>
          <a:custGeom>
            <a:avLst/>
            <a:gdLst/>
            <a:ahLst/>
            <a:cxnLst/>
            <a:rect l="0" t="0" r="0" b="0"/>
            <a:pathLst>
              <a:path w="60009" h="270586">
                <a:moveTo>
                  <a:pt x="60008" y="0"/>
                </a:moveTo>
                <a:lnTo>
                  <a:pt x="45246" y="0"/>
                </a:lnTo>
                <a:lnTo>
                  <a:pt x="44451" y="953"/>
                </a:lnTo>
                <a:lnTo>
                  <a:pt x="43922" y="2540"/>
                </a:lnTo>
                <a:lnTo>
                  <a:pt x="43002" y="8731"/>
                </a:lnTo>
                <a:lnTo>
                  <a:pt x="42904" y="15181"/>
                </a:lnTo>
                <a:lnTo>
                  <a:pt x="42881" y="20400"/>
                </a:lnTo>
                <a:lnTo>
                  <a:pt x="41922" y="23125"/>
                </a:lnTo>
                <a:lnTo>
                  <a:pt x="40331" y="25894"/>
                </a:lnTo>
                <a:lnTo>
                  <a:pt x="38317" y="28693"/>
                </a:lnTo>
                <a:lnTo>
                  <a:pt x="36975" y="32464"/>
                </a:lnTo>
                <a:lnTo>
                  <a:pt x="36080" y="36882"/>
                </a:lnTo>
                <a:lnTo>
                  <a:pt x="35483" y="41733"/>
                </a:lnTo>
                <a:lnTo>
                  <a:pt x="34133" y="47825"/>
                </a:lnTo>
                <a:lnTo>
                  <a:pt x="32280" y="54743"/>
                </a:lnTo>
                <a:lnTo>
                  <a:pt x="30093" y="62213"/>
                </a:lnTo>
                <a:lnTo>
                  <a:pt x="28634" y="69098"/>
                </a:lnTo>
                <a:lnTo>
                  <a:pt x="27662" y="75593"/>
                </a:lnTo>
                <a:lnTo>
                  <a:pt x="27014" y="81828"/>
                </a:lnTo>
                <a:lnTo>
                  <a:pt x="26582" y="88842"/>
                </a:lnTo>
                <a:lnTo>
                  <a:pt x="26102" y="104255"/>
                </a:lnTo>
                <a:lnTo>
                  <a:pt x="25021" y="112366"/>
                </a:lnTo>
                <a:lnTo>
                  <a:pt x="23348" y="120631"/>
                </a:lnTo>
                <a:lnTo>
                  <a:pt x="21280" y="128998"/>
                </a:lnTo>
                <a:lnTo>
                  <a:pt x="18950" y="137434"/>
                </a:lnTo>
                <a:lnTo>
                  <a:pt x="13819" y="154427"/>
                </a:lnTo>
                <a:lnTo>
                  <a:pt x="12071" y="162006"/>
                </a:lnTo>
                <a:lnTo>
                  <a:pt x="10904" y="168964"/>
                </a:lnTo>
                <a:lnTo>
                  <a:pt x="10127" y="175508"/>
                </a:lnTo>
                <a:lnTo>
                  <a:pt x="8656" y="181775"/>
                </a:lnTo>
                <a:lnTo>
                  <a:pt x="6723" y="187859"/>
                </a:lnTo>
                <a:lnTo>
                  <a:pt x="4482" y="193819"/>
                </a:lnTo>
                <a:lnTo>
                  <a:pt x="2988" y="199698"/>
                </a:lnTo>
                <a:lnTo>
                  <a:pt x="1992" y="205522"/>
                </a:lnTo>
                <a:lnTo>
                  <a:pt x="1328" y="211310"/>
                </a:lnTo>
                <a:lnTo>
                  <a:pt x="886" y="217073"/>
                </a:lnTo>
                <a:lnTo>
                  <a:pt x="590" y="222821"/>
                </a:lnTo>
                <a:lnTo>
                  <a:pt x="175" y="237471"/>
                </a:lnTo>
                <a:lnTo>
                  <a:pt x="1" y="264975"/>
                </a:lnTo>
                <a:lnTo>
                  <a:pt x="0" y="270585"/>
                </a:lnTo>
                <a:lnTo>
                  <a:pt x="0" y="26574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9" name="SMARTPenAnnotation870"/>
          <p:cNvSpPr/>
          <p:nvPr/>
        </p:nvSpPr>
        <p:spPr>
          <a:xfrm>
            <a:off x="2240279" y="2221706"/>
            <a:ext cx="231310" cy="328613"/>
          </a:xfrm>
          <a:custGeom>
            <a:avLst/>
            <a:gdLst/>
            <a:ahLst/>
            <a:cxnLst/>
            <a:rect l="0" t="0" r="0" b="0"/>
            <a:pathLst>
              <a:path w="231310" h="394336">
                <a:moveTo>
                  <a:pt x="0" y="0"/>
                </a:moveTo>
                <a:lnTo>
                  <a:pt x="20152" y="0"/>
                </a:lnTo>
                <a:lnTo>
                  <a:pt x="23912" y="953"/>
                </a:lnTo>
                <a:lnTo>
                  <a:pt x="28324" y="2540"/>
                </a:lnTo>
                <a:lnTo>
                  <a:pt x="33170" y="4551"/>
                </a:lnTo>
                <a:lnTo>
                  <a:pt x="38306" y="6844"/>
                </a:lnTo>
                <a:lnTo>
                  <a:pt x="49093" y="11932"/>
                </a:lnTo>
                <a:lnTo>
                  <a:pt x="55589" y="14622"/>
                </a:lnTo>
                <a:lnTo>
                  <a:pt x="62777" y="17368"/>
                </a:lnTo>
                <a:lnTo>
                  <a:pt x="70426" y="20151"/>
                </a:lnTo>
                <a:lnTo>
                  <a:pt x="77431" y="22959"/>
                </a:lnTo>
                <a:lnTo>
                  <a:pt x="84006" y="25784"/>
                </a:lnTo>
                <a:lnTo>
                  <a:pt x="90294" y="28619"/>
                </a:lnTo>
                <a:lnTo>
                  <a:pt x="95439" y="32414"/>
                </a:lnTo>
                <a:lnTo>
                  <a:pt x="99821" y="36850"/>
                </a:lnTo>
                <a:lnTo>
                  <a:pt x="103695" y="41711"/>
                </a:lnTo>
                <a:lnTo>
                  <a:pt x="108182" y="46858"/>
                </a:lnTo>
                <a:lnTo>
                  <a:pt x="113079" y="52193"/>
                </a:lnTo>
                <a:lnTo>
                  <a:pt x="123600" y="63202"/>
                </a:lnTo>
                <a:lnTo>
                  <a:pt x="168621" y="108598"/>
                </a:lnTo>
                <a:lnTo>
                  <a:pt x="173374" y="114309"/>
                </a:lnTo>
                <a:lnTo>
                  <a:pt x="177496" y="120021"/>
                </a:lnTo>
                <a:lnTo>
                  <a:pt x="181196" y="125734"/>
                </a:lnTo>
                <a:lnTo>
                  <a:pt x="184615" y="132400"/>
                </a:lnTo>
                <a:lnTo>
                  <a:pt x="187847" y="139702"/>
                </a:lnTo>
                <a:lnTo>
                  <a:pt x="190954" y="147427"/>
                </a:lnTo>
                <a:lnTo>
                  <a:pt x="196946" y="163631"/>
                </a:lnTo>
                <a:lnTo>
                  <a:pt x="199877" y="171952"/>
                </a:lnTo>
                <a:lnTo>
                  <a:pt x="202785" y="179405"/>
                </a:lnTo>
                <a:lnTo>
                  <a:pt x="205675" y="186278"/>
                </a:lnTo>
                <a:lnTo>
                  <a:pt x="208554" y="192765"/>
                </a:lnTo>
                <a:lnTo>
                  <a:pt x="211426" y="199948"/>
                </a:lnTo>
                <a:lnTo>
                  <a:pt x="217158" y="215548"/>
                </a:lnTo>
                <a:lnTo>
                  <a:pt x="220019" y="222756"/>
                </a:lnTo>
                <a:lnTo>
                  <a:pt x="222880" y="229467"/>
                </a:lnTo>
                <a:lnTo>
                  <a:pt x="225739" y="235845"/>
                </a:lnTo>
                <a:lnTo>
                  <a:pt x="227645" y="242955"/>
                </a:lnTo>
                <a:lnTo>
                  <a:pt x="228916" y="250553"/>
                </a:lnTo>
                <a:lnTo>
                  <a:pt x="229764" y="258475"/>
                </a:lnTo>
                <a:lnTo>
                  <a:pt x="230328" y="265662"/>
                </a:lnTo>
                <a:lnTo>
                  <a:pt x="230705" y="272358"/>
                </a:lnTo>
                <a:lnTo>
                  <a:pt x="230956" y="278727"/>
                </a:lnTo>
                <a:lnTo>
                  <a:pt x="231235" y="293424"/>
                </a:lnTo>
                <a:lnTo>
                  <a:pt x="231309" y="301343"/>
                </a:lnTo>
                <a:lnTo>
                  <a:pt x="230406" y="308528"/>
                </a:lnTo>
                <a:lnTo>
                  <a:pt x="228852" y="315223"/>
                </a:lnTo>
                <a:lnTo>
                  <a:pt x="226863" y="321591"/>
                </a:lnTo>
                <a:lnTo>
                  <a:pt x="224653" y="333747"/>
                </a:lnTo>
                <a:lnTo>
                  <a:pt x="222719" y="345499"/>
                </a:lnTo>
                <a:lnTo>
                  <a:pt x="218684" y="357073"/>
                </a:lnTo>
                <a:lnTo>
                  <a:pt x="213716" y="366027"/>
                </a:lnTo>
                <a:lnTo>
                  <a:pt x="208332" y="373181"/>
                </a:lnTo>
                <a:lnTo>
                  <a:pt x="202765" y="379536"/>
                </a:lnTo>
                <a:lnTo>
                  <a:pt x="199947" y="381611"/>
                </a:lnTo>
                <a:lnTo>
                  <a:pt x="194276" y="383918"/>
                </a:lnTo>
                <a:lnTo>
                  <a:pt x="192382" y="385485"/>
                </a:lnTo>
                <a:lnTo>
                  <a:pt x="191120" y="387483"/>
                </a:lnTo>
                <a:lnTo>
                  <a:pt x="188743" y="393934"/>
                </a:lnTo>
                <a:lnTo>
                  <a:pt x="181830" y="394282"/>
                </a:lnTo>
                <a:lnTo>
                  <a:pt x="180023" y="39433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" name="SMARTPenAnnotation871"/>
          <p:cNvSpPr/>
          <p:nvPr/>
        </p:nvSpPr>
        <p:spPr>
          <a:xfrm>
            <a:off x="2608898" y="2357524"/>
            <a:ext cx="205741" cy="21345"/>
          </a:xfrm>
          <a:custGeom>
            <a:avLst/>
            <a:gdLst/>
            <a:ahLst/>
            <a:cxnLst/>
            <a:rect l="0" t="0" r="0" b="0"/>
            <a:pathLst>
              <a:path w="205741" h="25614">
                <a:moveTo>
                  <a:pt x="0" y="8468"/>
                </a:moveTo>
                <a:lnTo>
                  <a:pt x="20151" y="8468"/>
                </a:lnTo>
                <a:lnTo>
                  <a:pt x="22959" y="7516"/>
                </a:lnTo>
                <a:lnTo>
                  <a:pt x="25784" y="5928"/>
                </a:lnTo>
                <a:lnTo>
                  <a:pt x="28619" y="3917"/>
                </a:lnTo>
                <a:lnTo>
                  <a:pt x="31462" y="2577"/>
                </a:lnTo>
                <a:lnTo>
                  <a:pt x="34310" y="1683"/>
                </a:lnTo>
                <a:lnTo>
                  <a:pt x="37161" y="1087"/>
                </a:lnTo>
                <a:lnTo>
                  <a:pt x="40966" y="690"/>
                </a:lnTo>
                <a:lnTo>
                  <a:pt x="45408" y="425"/>
                </a:lnTo>
                <a:lnTo>
                  <a:pt x="55424" y="131"/>
                </a:lnTo>
                <a:lnTo>
                  <a:pt x="66225" y="0"/>
                </a:lnTo>
                <a:lnTo>
                  <a:pt x="72725" y="918"/>
                </a:lnTo>
                <a:lnTo>
                  <a:pt x="79916" y="2482"/>
                </a:lnTo>
                <a:lnTo>
                  <a:pt x="87567" y="4477"/>
                </a:lnTo>
                <a:lnTo>
                  <a:pt x="94573" y="5808"/>
                </a:lnTo>
                <a:lnTo>
                  <a:pt x="101149" y="6695"/>
                </a:lnTo>
                <a:lnTo>
                  <a:pt x="107438" y="7286"/>
                </a:lnTo>
                <a:lnTo>
                  <a:pt x="113535" y="7680"/>
                </a:lnTo>
                <a:lnTo>
                  <a:pt x="119505" y="7942"/>
                </a:lnTo>
                <a:lnTo>
                  <a:pt x="131218" y="8235"/>
                </a:lnTo>
                <a:lnTo>
                  <a:pt x="142774" y="8364"/>
                </a:lnTo>
                <a:lnTo>
                  <a:pt x="147570" y="9351"/>
                </a:lnTo>
                <a:lnTo>
                  <a:pt x="151720" y="10962"/>
                </a:lnTo>
                <a:lnTo>
                  <a:pt x="155439" y="12988"/>
                </a:lnTo>
                <a:lnTo>
                  <a:pt x="159824" y="14339"/>
                </a:lnTo>
                <a:lnTo>
                  <a:pt x="164652" y="15240"/>
                </a:lnTo>
                <a:lnTo>
                  <a:pt x="169775" y="15840"/>
                </a:lnTo>
                <a:lnTo>
                  <a:pt x="174143" y="16240"/>
                </a:lnTo>
                <a:lnTo>
                  <a:pt x="178008" y="16507"/>
                </a:lnTo>
                <a:lnTo>
                  <a:pt x="181537" y="16685"/>
                </a:lnTo>
                <a:lnTo>
                  <a:pt x="185795" y="17756"/>
                </a:lnTo>
                <a:lnTo>
                  <a:pt x="190538" y="19423"/>
                </a:lnTo>
                <a:lnTo>
                  <a:pt x="205740" y="2561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1" name="SMARTPenAnnotation872"/>
          <p:cNvSpPr/>
          <p:nvPr/>
        </p:nvSpPr>
        <p:spPr>
          <a:xfrm>
            <a:off x="2626042" y="2464595"/>
            <a:ext cx="222886" cy="7144"/>
          </a:xfrm>
          <a:custGeom>
            <a:avLst/>
            <a:gdLst/>
            <a:ahLst/>
            <a:cxnLst/>
            <a:rect l="0" t="0" r="0" b="0"/>
            <a:pathLst>
              <a:path w="222886" h="8573">
                <a:moveTo>
                  <a:pt x="0" y="8572"/>
                </a:moveTo>
                <a:lnTo>
                  <a:pt x="122901" y="8572"/>
                </a:lnTo>
                <a:lnTo>
                  <a:pt x="128607" y="7619"/>
                </a:lnTo>
                <a:lnTo>
                  <a:pt x="133363" y="6032"/>
                </a:lnTo>
                <a:lnTo>
                  <a:pt x="137486" y="4021"/>
                </a:lnTo>
                <a:lnTo>
                  <a:pt x="141187" y="2680"/>
                </a:lnTo>
                <a:lnTo>
                  <a:pt x="144608" y="1786"/>
                </a:lnTo>
                <a:lnTo>
                  <a:pt x="147840" y="1191"/>
                </a:lnTo>
                <a:lnTo>
                  <a:pt x="151900" y="794"/>
                </a:lnTo>
                <a:lnTo>
                  <a:pt x="156512" y="529"/>
                </a:lnTo>
                <a:lnTo>
                  <a:pt x="165763" y="234"/>
                </a:lnTo>
                <a:lnTo>
                  <a:pt x="179464" y="46"/>
                </a:lnTo>
                <a:lnTo>
                  <a:pt x="208588" y="0"/>
                </a:lnTo>
                <a:lnTo>
                  <a:pt x="211449" y="952"/>
                </a:lnTo>
                <a:lnTo>
                  <a:pt x="214308" y="2540"/>
                </a:lnTo>
                <a:lnTo>
                  <a:pt x="222885" y="857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2" name="SMARTPenAnnotation873"/>
          <p:cNvSpPr/>
          <p:nvPr/>
        </p:nvSpPr>
        <p:spPr>
          <a:xfrm>
            <a:off x="3037993" y="2150269"/>
            <a:ext cx="213842" cy="421483"/>
          </a:xfrm>
          <a:custGeom>
            <a:avLst/>
            <a:gdLst/>
            <a:ahLst/>
            <a:cxnLst/>
            <a:rect l="0" t="0" r="0" b="0"/>
            <a:pathLst>
              <a:path w="213842" h="505779">
                <a:moveTo>
                  <a:pt x="188124" y="0"/>
                </a:moveTo>
                <a:lnTo>
                  <a:pt x="175354" y="0"/>
                </a:lnTo>
                <a:lnTo>
                  <a:pt x="172943" y="953"/>
                </a:lnTo>
                <a:lnTo>
                  <a:pt x="167724" y="4551"/>
                </a:lnTo>
                <a:lnTo>
                  <a:pt x="165952" y="6844"/>
                </a:lnTo>
                <a:lnTo>
                  <a:pt x="164770" y="9325"/>
                </a:lnTo>
                <a:lnTo>
                  <a:pt x="163982" y="11932"/>
                </a:lnTo>
                <a:lnTo>
                  <a:pt x="160567" y="17368"/>
                </a:lnTo>
                <a:lnTo>
                  <a:pt x="155874" y="22959"/>
                </a:lnTo>
                <a:lnTo>
                  <a:pt x="150613" y="28619"/>
                </a:lnTo>
                <a:lnTo>
                  <a:pt x="142296" y="37161"/>
                </a:lnTo>
                <a:lnTo>
                  <a:pt x="117869" y="61675"/>
                </a:lnTo>
                <a:lnTo>
                  <a:pt x="111497" y="70591"/>
                </a:lnTo>
                <a:lnTo>
                  <a:pt x="108464" y="75636"/>
                </a:lnTo>
                <a:lnTo>
                  <a:pt x="100015" y="88861"/>
                </a:lnTo>
                <a:lnTo>
                  <a:pt x="95095" y="96388"/>
                </a:lnTo>
                <a:lnTo>
                  <a:pt x="90862" y="103311"/>
                </a:lnTo>
                <a:lnTo>
                  <a:pt x="87088" y="109832"/>
                </a:lnTo>
                <a:lnTo>
                  <a:pt x="80354" y="122157"/>
                </a:lnTo>
                <a:lnTo>
                  <a:pt x="74186" y="133984"/>
                </a:lnTo>
                <a:lnTo>
                  <a:pt x="70256" y="140758"/>
                </a:lnTo>
                <a:lnTo>
                  <a:pt x="56574" y="162991"/>
                </a:lnTo>
                <a:lnTo>
                  <a:pt x="52799" y="169621"/>
                </a:lnTo>
                <a:lnTo>
                  <a:pt x="46065" y="182067"/>
                </a:lnTo>
                <a:lnTo>
                  <a:pt x="39897" y="193949"/>
                </a:lnTo>
                <a:lnTo>
                  <a:pt x="33980" y="208120"/>
                </a:lnTo>
                <a:lnTo>
                  <a:pt x="28176" y="222990"/>
                </a:lnTo>
                <a:lnTo>
                  <a:pt x="22421" y="235949"/>
                </a:lnTo>
                <a:lnTo>
                  <a:pt x="19228" y="248059"/>
                </a:lnTo>
                <a:lnTo>
                  <a:pt x="16857" y="259791"/>
                </a:lnTo>
                <a:lnTo>
                  <a:pt x="12628" y="271355"/>
                </a:lnTo>
                <a:lnTo>
                  <a:pt x="7573" y="285385"/>
                </a:lnTo>
                <a:lnTo>
                  <a:pt x="3104" y="300193"/>
                </a:lnTo>
                <a:lnTo>
                  <a:pt x="1118" y="313124"/>
                </a:lnTo>
                <a:lnTo>
                  <a:pt x="235" y="325221"/>
                </a:lnTo>
                <a:lnTo>
                  <a:pt x="0" y="331114"/>
                </a:lnTo>
                <a:lnTo>
                  <a:pt x="2278" y="342742"/>
                </a:lnTo>
                <a:lnTo>
                  <a:pt x="5513" y="354260"/>
                </a:lnTo>
                <a:lnTo>
                  <a:pt x="6951" y="365729"/>
                </a:lnTo>
                <a:lnTo>
                  <a:pt x="10130" y="377176"/>
                </a:lnTo>
                <a:lnTo>
                  <a:pt x="13766" y="388614"/>
                </a:lnTo>
                <a:lnTo>
                  <a:pt x="15381" y="400047"/>
                </a:lnTo>
                <a:lnTo>
                  <a:pt x="18640" y="411479"/>
                </a:lnTo>
                <a:lnTo>
                  <a:pt x="23263" y="421957"/>
                </a:lnTo>
                <a:lnTo>
                  <a:pt x="31220" y="434164"/>
                </a:lnTo>
                <a:lnTo>
                  <a:pt x="36791" y="444104"/>
                </a:lnTo>
                <a:lnTo>
                  <a:pt x="45283" y="460411"/>
                </a:lnTo>
                <a:lnTo>
                  <a:pt x="49082" y="465055"/>
                </a:lnTo>
                <a:lnTo>
                  <a:pt x="53519" y="469105"/>
                </a:lnTo>
                <a:lnTo>
                  <a:pt x="58382" y="472756"/>
                </a:lnTo>
                <a:lnTo>
                  <a:pt x="62577" y="476143"/>
                </a:lnTo>
                <a:lnTo>
                  <a:pt x="66326" y="479354"/>
                </a:lnTo>
                <a:lnTo>
                  <a:pt x="69778" y="482447"/>
                </a:lnTo>
                <a:lnTo>
                  <a:pt x="73984" y="485461"/>
                </a:lnTo>
                <a:lnTo>
                  <a:pt x="78693" y="488424"/>
                </a:lnTo>
                <a:lnTo>
                  <a:pt x="83738" y="491351"/>
                </a:lnTo>
                <a:lnTo>
                  <a:pt x="88053" y="493302"/>
                </a:lnTo>
                <a:lnTo>
                  <a:pt x="91883" y="494603"/>
                </a:lnTo>
                <a:lnTo>
                  <a:pt x="95388" y="495471"/>
                </a:lnTo>
                <a:lnTo>
                  <a:pt x="99630" y="497001"/>
                </a:lnTo>
                <a:lnTo>
                  <a:pt x="104363" y="498974"/>
                </a:lnTo>
                <a:lnTo>
                  <a:pt x="109423" y="501242"/>
                </a:lnTo>
                <a:lnTo>
                  <a:pt x="114702" y="502754"/>
                </a:lnTo>
                <a:lnTo>
                  <a:pt x="120126" y="503762"/>
                </a:lnTo>
                <a:lnTo>
                  <a:pt x="125647" y="504434"/>
                </a:lnTo>
                <a:lnTo>
                  <a:pt x="131232" y="504882"/>
                </a:lnTo>
                <a:lnTo>
                  <a:pt x="136861" y="505180"/>
                </a:lnTo>
                <a:lnTo>
                  <a:pt x="151345" y="505601"/>
                </a:lnTo>
                <a:lnTo>
                  <a:pt x="177546" y="505762"/>
                </a:lnTo>
                <a:lnTo>
                  <a:pt x="213841" y="50577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3" name="SMARTPenAnnotation874"/>
          <p:cNvSpPr/>
          <p:nvPr/>
        </p:nvSpPr>
        <p:spPr>
          <a:xfrm>
            <a:off x="3227309" y="2407443"/>
            <a:ext cx="195976" cy="7145"/>
          </a:xfrm>
          <a:custGeom>
            <a:avLst/>
            <a:gdLst/>
            <a:ahLst/>
            <a:cxnLst/>
            <a:rect l="0" t="0" r="0" b="0"/>
            <a:pathLst>
              <a:path w="195976" h="8574">
                <a:moveTo>
                  <a:pt x="7380" y="8573"/>
                </a:moveTo>
                <a:lnTo>
                  <a:pt x="0" y="8573"/>
                </a:lnTo>
                <a:lnTo>
                  <a:pt x="32054" y="8573"/>
                </a:lnTo>
                <a:lnTo>
                  <a:pt x="36212" y="7620"/>
                </a:lnTo>
                <a:lnTo>
                  <a:pt x="39937" y="6033"/>
                </a:lnTo>
                <a:lnTo>
                  <a:pt x="43372" y="4022"/>
                </a:lnTo>
                <a:lnTo>
                  <a:pt x="47567" y="2681"/>
                </a:lnTo>
                <a:lnTo>
                  <a:pt x="52269" y="1787"/>
                </a:lnTo>
                <a:lnTo>
                  <a:pt x="57309" y="1192"/>
                </a:lnTo>
                <a:lnTo>
                  <a:pt x="63526" y="795"/>
                </a:lnTo>
                <a:lnTo>
                  <a:pt x="70528" y="530"/>
                </a:lnTo>
                <a:lnTo>
                  <a:pt x="91496" y="157"/>
                </a:lnTo>
                <a:lnTo>
                  <a:pt x="195975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" name="SMARTPenAnnotation875"/>
          <p:cNvSpPr/>
          <p:nvPr/>
        </p:nvSpPr>
        <p:spPr>
          <a:xfrm>
            <a:off x="3440429" y="2321719"/>
            <a:ext cx="282894" cy="157163"/>
          </a:xfrm>
          <a:custGeom>
            <a:avLst/>
            <a:gdLst/>
            <a:ahLst/>
            <a:cxnLst/>
            <a:rect l="0" t="0" r="0" b="0"/>
            <a:pathLst>
              <a:path w="282894" h="188596">
                <a:moveTo>
                  <a:pt x="0" y="0"/>
                </a:moveTo>
                <a:lnTo>
                  <a:pt x="0" y="4551"/>
                </a:lnTo>
                <a:lnTo>
                  <a:pt x="953" y="5892"/>
                </a:lnTo>
                <a:lnTo>
                  <a:pt x="2541" y="6785"/>
                </a:lnTo>
                <a:lnTo>
                  <a:pt x="4551" y="7381"/>
                </a:lnTo>
                <a:lnTo>
                  <a:pt x="5892" y="8731"/>
                </a:lnTo>
                <a:lnTo>
                  <a:pt x="6786" y="10583"/>
                </a:lnTo>
                <a:lnTo>
                  <a:pt x="7381" y="12770"/>
                </a:lnTo>
                <a:lnTo>
                  <a:pt x="10583" y="17741"/>
                </a:lnTo>
                <a:lnTo>
                  <a:pt x="15182" y="23125"/>
                </a:lnTo>
                <a:lnTo>
                  <a:pt x="20400" y="28693"/>
                </a:lnTo>
                <a:lnTo>
                  <a:pt x="28693" y="37182"/>
                </a:lnTo>
                <a:lnTo>
                  <a:pt x="36883" y="42878"/>
                </a:lnTo>
                <a:lnTo>
                  <a:pt x="41734" y="45730"/>
                </a:lnTo>
                <a:lnTo>
                  <a:pt x="45920" y="49537"/>
                </a:lnTo>
                <a:lnTo>
                  <a:pt x="49664" y="53980"/>
                </a:lnTo>
                <a:lnTo>
                  <a:pt x="53112" y="58847"/>
                </a:lnTo>
                <a:lnTo>
                  <a:pt x="58268" y="63044"/>
                </a:lnTo>
                <a:lnTo>
                  <a:pt x="64563" y="66794"/>
                </a:lnTo>
                <a:lnTo>
                  <a:pt x="71617" y="70247"/>
                </a:lnTo>
                <a:lnTo>
                  <a:pt x="77272" y="73501"/>
                </a:lnTo>
                <a:lnTo>
                  <a:pt x="81995" y="76623"/>
                </a:lnTo>
                <a:lnTo>
                  <a:pt x="86096" y="79658"/>
                </a:lnTo>
                <a:lnTo>
                  <a:pt x="98273" y="88108"/>
                </a:lnTo>
                <a:lnTo>
                  <a:pt x="105520" y="93029"/>
                </a:lnTo>
                <a:lnTo>
                  <a:pt x="112257" y="98214"/>
                </a:lnTo>
                <a:lnTo>
                  <a:pt x="118653" y="103576"/>
                </a:lnTo>
                <a:lnTo>
                  <a:pt x="124822" y="109056"/>
                </a:lnTo>
                <a:lnTo>
                  <a:pt x="130840" y="113661"/>
                </a:lnTo>
                <a:lnTo>
                  <a:pt x="136757" y="117684"/>
                </a:lnTo>
                <a:lnTo>
                  <a:pt x="142606" y="121319"/>
                </a:lnTo>
                <a:lnTo>
                  <a:pt x="148411" y="124694"/>
                </a:lnTo>
                <a:lnTo>
                  <a:pt x="159941" y="130985"/>
                </a:lnTo>
                <a:lnTo>
                  <a:pt x="182864" y="142784"/>
                </a:lnTo>
                <a:lnTo>
                  <a:pt x="211453" y="157151"/>
                </a:lnTo>
                <a:lnTo>
                  <a:pt x="216217" y="160012"/>
                </a:lnTo>
                <a:lnTo>
                  <a:pt x="224049" y="165732"/>
                </a:lnTo>
                <a:lnTo>
                  <a:pt x="228424" y="167638"/>
                </a:lnTo>
                <a:lnTo>
                  <a:pt x="233245" y="168908"/>
                </a:lnTo>
                <a:lnTo>
                  <a:pt x="238365" y="169756"/>
                </a:lnTo>
                <a:lnTo>
                  <a:pt x="246593" y="173237"/>
                </a:lnTo>
                <a:lnTo>
                  <a:pt x="254377" y="177959"/>
                </a:lnTo>
                <a:lnTo>
                  <a:pt x="271318" y="187006"/>
                </a:lnTo>
                <a:lnTo>
                  <a:pt x="275526" y="187889"/>
                </a:lnTo>
                <a:lnTo>
                  <a:pt x="282893" y="18859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" name="SMARTPenAnnotation876"/>
          <p:cNvSpPr/>
          <p:nvPr/>
        </p:nvSpPr>
        <p:spPr>
          <a:xfrm>
            <a:off x="3569018" y="2314583"/>
            <a:ext cx="137161" cy="192866"/>
          </a:xfrm>
          <a:custGeom>
            <a:avLst/>
            <a:gdLst/>
            <a:ahLst/>
            <a:cxnLst/>
            <a:rect l="0" t="0" r="0" b="0"/>
            <a:pathLst>
              <a:path w="137161" h="231439">
                <a:moveTo>
                  <a:pt x="137160" y="8563"/>
                </a:moveTo>
                <a:lnTo>
                  <a:pt x="137160" y="4012"/>
                </a:lnTo>
                <a:lnTo>
                  <a:pt x="136208" y="2671"/>
                </a:lnTo>
                <a:lnTo>
                  <a:pt x="134620" y="1778"/>
                </a:lnTo>
                <a:lnTo>
                  <a:pt x="129779" y="344"/>
                </a:lnTo>
                <a:lnTo>
                  <a:pt x="126577" y="147"/>
                </a:lnTo>
                <a:lnTo>
                  <a:pt x="120399" y="0"/>
                </a:lnTo>
                <a:lnTo>
                  <a:pt x="120091" y="6836"/>
                </a:lnTo>
                <a:lnTo>
                  <a:pt x="120049" y="11923"/>
                </a:lnTo>
                <a:lnTo>
                  <a:pt x="119085" y="14613"/>
                </a:lnTo>
                <a:lnTo>
                  <a:pt x="115474" y="20142"/>
                </a:lnTo>
                <a:lnTo>
                  <a:pt x="113178" y="23902"/>
                </a:lnTo>
                <a:lnTo>
                  <a:pt x="110694" y="28314"/>
                </a:lnTo>
                <a:lnTo>
                  <a:pt x="108086" y="33161"/>
                </a:lnTo>
                <a:lnTo>
                  <a:pt x="106347" y="38296"/>
                </a:lnTo>
                <a:lnTo>
                  <a:pt x="105188" y="43625"/>
                </a:lnTo>
                <a:lnTo>
                  <a:pt x="104416" y="49083"/>
                </a:lnTo>
                <a:lnTo>
                  <a:pt x="101996" y="54626"/>
                </a:lnTo>
                <a:lnTo>
                  <a:pt x="98477" y="60227"/>
                </a:lnTo>
                <a:lnTo>
                  <a:pt x="94226" y="65866"/>
                </a:lnTo>
                <a:lnTo>
                  <a:pt x="90440" y="71530"/>
                </a:lnTo>
                <a:lnTo>
                  <a:pt x="86964" y="77211"/>
                </a:lnTo>
                <a:lnTo>
                  <a:pt x="83693" y="82903"/>
                </a:lnTo>
                <a:lnTo>
                  <a:pt x="80560" y="89556"/>
                </a:lnTo>
                <a:lnTo>
                  <a:pt x="77519" y="96848"/>
                </a:lnTo>
                <a:lnTo>
                  <a:pt x="74540" y="104567"/>
                </a:lnTo>
                <a:lnTo>
                  <a:pt x="71601" y="111618"/>
                </a:lnTo>
                <a:lnTo>
                  <a:pt x="68689" y="118224"/>
                </a:lnTo>
                <a:lnTo>
                  <a:pt x="62914" y="130644"/>
                </a:lnTo>
                <a:lnTo>
                  <a:pt x="48584" y="159906"/>
                </a:lnTo>
                <a:lnTo>
                  <a:pt x="44772" y="165656"/>
                </a:lnTo>
                <a:lnTo>
                  <a:pt x="40325" y="171394"/>
                </a:lnTo>
                <a:lnTo>
                  <a:pt x="35456" y="177125"/>
                </a:lnTo>
                <a:lnTo>
                  <a:pt x="31257" y="181897"/>
                </a:lnTo>
                <a:lnTo>
                  <a:pt x="24052" y="189741"/>
                </a:lnTo>
                <a:lnTo>
                  <a:pt x="21750" y="194118"/>
                </a:lnTo>
                <a:lnTo>
                  <a:pt x="20215" y="198941"/>
                </a:lnTo>
                <a:lnTo>
                  <a:pt x="19192" y="204062"/>
                </a:lnTo>
                <a:lnTo>
                  <a:pt x="17557" y="208428"/>
                </a:lnTo>
                <a:lnTo>
                  <a:pt x="15514" y="212291"/>
                </a:lnTo>
                <a:lnTo>
                  <a:pt x="9944" y="220785"/>
                </a:lnTo>
                <a:lnTo>
                  <a:pt x="6642" y="224486"/>
                </a:lnTo>
                <a:lnTo>
                  <a:pt x="34" y="231412"/>
                </a:lnTo>
                <a:lnTo>
                  <a:pt x="10" y="231438"/>
                </a:lnTo>
                <a:lnTo>
                  <a:pt x="0" y="22287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6" name="SMARTPenAnnotation877"/>
          <p:cNvSpPr/>
          <p:nvPr/>
        </p:nvSpPr>
        <p:spPr>
          <a:xfrm>
            <a:off x="3689032" y="2171699"/>
            <a:ext cx="257014" cy="392870"/>
          </a:xfrm>
          <a:custGeom>
            <a:avLst/>
            <a:gdLst/>
            <a:ahLst/>
            <a:cxnLst/>
            <a:rect l="0" t="0" r="0" b="0"/>
            <a:pathLst>
              <a:path w="257014" h="471444">
                <a:moveTo>
                  <a:pt x="0" y="0"/>
                </a:moveTo>
                <a:lnTo>
                  <a:pt x="12770" y="0"/>
                </a:lnTo>
                <a:lnTo>
                  <a:pt x="15181" y="953"/>
                </a:lnTo>
                <a:lnTo>
                  <a:pt x="20400" y="4552"/>
                </a:lnTo>
                <a:lnTo>
                  <a:pt x="24077" y="5892"/>
                </a:lnTo>
                <a:lnTo>
                  <a:pt x="28434" y="6786"/>
                </a:lnTo>
                <a:lnTo>
                  <a:pt x="33243" y="7381"/>
                </a:lnTo>
                <a:lnTo>
                  <a:pt x="38355" y="8731"/>
                </a:lnTo>
                <a:lnTo>
                  <a:pt x="43668" y="10584"/>
                </a:lnTo>
                <a:lnTo>
                  <a:pt x="49115" y="12771"/>
                </a:lnTo>
                <a:lnTo>
                  <a:pt x="62786" y="17741"/>
                </a:lnTo>
                <a:lnTo>
                  <a:pt x="70432" y="20400"/>
                </a:lnTo>
                <a:lnTo>
                  <a:pt x="77435" y="23125"/>
                </a:lnTo>
                <a:lnTo>
                  <a:pt x="84008" y="25895"/>
                </a:lnTo>
                <a:lnTo>
                  <a:pt x="90295" y="28693"/>
                </a:lnTo>
                <a:lnTo>
                  <a:pt x="97345" y="31512"/>
                </a:lnTo>
                <a:lnTo>
                  <a:pt x="112797" y="37183"/>
                </a:lnTo>
                <a:lnTo>
                  <a:pt x="119965" y="40981"/>
                </a:lnTo>
                <a:lnTo>
                  <a:pt x="126649" y="45418"/>
                </a:lnTo>
                <a:lnTo>
                  <a:pt x="133010" y="50282"/>
                </a:lnTo>
                <a:lnTo>
                  <a:pt x="140109" y="55429"/>
                </a:lnTo>
                <a:lnTo>
                  <a:pt x="155616" y="66228"/>
                </a:lnTo>
                <a:lnTo>
                  <a:pt x="162799" y="71775"/>
                </a:lnTo>
                <a:lnTo>
                  <a:pt x="169492" y="77378"/>
                </a:lnTo>
                <a:lnTo>
                  <a:pt x="175860" y="83018"/>
                </a:lnTo>
                <a:lnTo>
                  <a:pt x="188015" y="94364"/>
                </a:lnTo>
                <a:lnTo>
                  <a:pt x="193924" y="100057"/>
                </a:lnTo>
                <a:lnTo>
                  <a:pt x="199767" y="106710"/>
                </a:lnTo>
                <a:lnTo>
                  <a:pt x="205568" y="114003"/>
                </a:lnTo>
                <a:lnTo>
                  <a:pt x="211341" y="121722"/>
                </a:lnTo>
                <a:lnTo>
                  <a:pt x="217094" y="128773"/>
                </a:lnTo>
                <a:lnTo>
                  <a:pt x="222834" y="135379"/>
                </a:lnTo>
                <a:lnTo>
                  <a:pt x="228566" y="141688"/>
                </a:lnTo>
                <a:lnTo>
                  <a:pt x="233340" y="148751"/>
                </a:lnTo>
                <a:lnTo>
                  <a:pt x="237475" y="156318"/>
                </a:lnTo>
                <a:lnTo>
                  <a:pt x="241184" y="164220"/>
                </a:lnTo>
                <a:lnTo>
                  <a:pt x="244609" y="172345"/>
                </a:lnTo>
                <a:lnTo>
                  <a:pt x="247845" y="180619"/>
                </a:lnTo>
                <a:lnTo>
                  <a:pt x="250955" y="188993"/>
                </a:lnTo>
                <a:lnTo>
                  <a:pt x="253028" y="197433"/>
                </a:lnTo>
                <a:lnTo>
                  <a:pt x="254411" y="205917"/>
                </a:lnTo>
                <a:lnTo>
                  <a:pt x="255332" y="214431"/>
                </a:lnTo>
                <a:lnTo>
                  <a:pt x="255946" y="222964"/>
                </a:lnTo>
                <a:lnTo>
                  <a:pt x="256356" y="231510"/>
                </a:lnTo>
                <a:lnTo>
                  <a:pt x="256811" y="249579"/>
                </a:lnTo>
                <a:lnTo>
                  <a:pt x="257013" y="270309"/>
                </a:lnTo>
                <a:lnTo>
                  <a:pt x="256114" y="280219"/>
                </a:lnTo>
                <a:lnTo>
                  <a:pt x="254563" y="289683"/>
                </a:lnTo>
                <a:lnTo>
                  <a:pt x="252577" y="298849"/>
                </a:lnTo>
                <a:lnTo>
                  <a:pt x="250299" y="307818"/>
                </a:lnTo>
                <a:lnTo>
                  <a:pt x="247829" y="316655"/>
                </a:lnTo>
                <a:lnTo>
                  <a:pt x="242543" y="334093"/>
                </a:lnTo>
                <a:lnTo>
                  <a:pt x="237020" y="351369"/>
                </a:lnTo>
                <a:lnTo>
                  <a:pt x="231389" y="366032"/>
                </a:lnTo>
                <a:lnTo>
                  <a:pt x="225712" y="379851"/>
                </a:lnTo>
                <a:lnTo>
                  <a:pt x="220014" y="395518"/>
                </a:lnTo>
                <a:lnTo>
                  <a:pt x="214307" y="409466"/>
                </a:lnTo>
                <a:lnTo>
                  <a:pt x="208595" y="422015"/>
                </a:lnTo>
                <a:lnTo>
                  <a:pt x="202881" y="433943"/>
                </a:lnTo>
                <a:lnTo>
                  <a:pt x="197167" y="443054"/>
                </a:lnTo>
                <a:lnTo>
                  <a:pt x="191452" y="450278"/>
                </a:lnTo>
                <a:lnTo>
                  <a:pt x="185738" y="456664"/>
                </a:lnTo>
                <a:lnTo>
                  <a:pt x="183833" y="459700"/>
                </a:lnTo>
                <a:lnTo>
                  <a:pt x="180171" y="470972"/>
                </a:lnTo>
                <a:lnTo>
                  <a:pt x="172654" y="471443"/>
                </a:lnTo>
                <a:lnTo>
                  <a:pt x="172253" y="470505"/>
                </a:lnTo>
                <a:lnTo>
                  <a:pt x="171555" y="464103"/>
                </a:lnTo>
                <a:lnTo>
                  <a:pt x="174037" y="460904"/>
                </a:lnTo>
                <a:lnTo>
                  <a:pt x="180022" y="45434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7" name="SMARTPenAnnotation878"/>
          <p:cNvSpPr/>
          <p:nvPr/>
        </p:nvSpPr>
        <p:spPr>
          <a:xfrm>
            <a:off x="4007441" y="2085975"/>
            <a:ext cx="127363" cy="85725"/>
          </a:xfrm>
          <a:custGeom>
            <a:avLst/>
            <a:gdLst/>
            <a:ahLst/>
            <a:cxnLst/>
            <a:rect l="0" t="0" r="0" b="0"/>
            <a:pathLst>
              <a:path w="127363" h="102870">
                <a:moveTo>
                  <a:pt x="33064" y="0"/>
                </a:moveTo>
                <a:lnTo>
                  <a:pt x="25683" y="0"/>
                </a:lnTo>
                <a:lnTo>
                  <a:pt x="25286" y="952"/>
                </a:lnTo>
                <a:lnTo>
                  <a:pt x="25022" y="2540"/>
                </a:lnTo>
                <a:lnTo>
                  <a:pt x="24597" y="7380"/>
                </a:lnTo>
                <a:lnTo>
                  <a:pt x="24539" y="10582"/>
                </a:lnTo>
                <a:lnTo>
                  <a:pt x="24493" y="37182"/>
                </a:lnTo>
                <a:lnTo>
                  <a:pt x="23540" y="40980"/>
                </a:lnTo>
                <a:lnTo>
                  <a:pt x="21952" y="45418"/>
                </a:lnTo>
                <a:lnTo>
                  <a:pt x="19942" y="50281"/>
                </a:lnTo>
                <a:lnTo>
                  <a:pt x="18601" y="54475"/>
                </a:lnTo>
                <a:lnTo>
                  <a:pt x="17707" y="58224"/>
                </a:lnTo>
                <a:lnTo>
                  <a:pt x="17112" y="61676"/>
                </a:lnTo>
                <a:lnTo>
                  <a:pt x="15762" y="64930"/>
                </a:lnTo>
                <a:lnTo>
                  <a:pt x="13909" y="68051"/>
                </a:lnTo>
                <a:lnTo>
                  <a:pt x="11722" y="71085"/>
                </a:lnTo>
                <a:lnTo>
                  <a:pt x="10263" y="74060"/>
                </a:lnTo>
                <a:lnTo>
                  <a:pt x="9291" y="76996"/>
                </a:lnTo>
                <a:lnTo>
                  <a:pt x="8643" y="79905"/>
                </a:lnTo>
                <a:lnTo>
                  <a:pt x="8211" y="82798"/>
                </a:lnTo>
                <a:lnTo>
                  <a:pt x="7923" y="85678"/>
                </a:lnTo>
                <a:lnTo>
                  <a:pt x="7731" y="88551"/>
                </a:lnTo>
                <a:lnTo>
                  <a:pt x="6651" y="91419"/>
                </a:lnTo>
                <a:lnTo>
                  <a:pt x="4978" y="94283"/>
                </a:lnTo>
                <a:lnTo>
                  <a:pt x="0" y="101173"/>
                </a:lnTo>
                <a:lnTo>
                  <a:pt x="544" y="101739"/>
                </a:lnTo>
                <a:lnTo>
                  <a:pt x="3688" y="102367"/>
                </a:lnTo>
                <a:lnTo>
                  <a:pt x="7026" y="102826"/>
                </a:lnTo>
                <a:lnTo>
                  <a:pt x="43344" y="102869"/>
                </a:lnTo>
                <a:lnTo>
                  <a:pt x="46585" y="101917"/>
                </a:lnTo>
                <a:lnTo>
                  <a:pt x="49698" y="100330"/>
                </a:lnTo>
                <a:lnTo>
                  <a:pt x="52726" y="98319"/>
                </a:lnTo>
                <a:lnTo>
                  <a:pt x="56650" y="96978"/>
                </a:lnTo>
                <a:lnTo>
                  <a:pt x="61170" y="96084"/>
                </a:lnTo>
                <a:lnTo>
                  <a:pt x="66089" y="95489"/>
                </a:lnTo>
                <a:lnTo>
                  <a:pt x="71273" y="94139"/>
                </a:lnTo>
                <a:lnTo>
                  <a:pt x="76635" y="92287"/>
                </a:lnTo>
                <a:lnTo>
                  <a:pt x="82114" y="90099"/>
                </a:lnTo>
                <a:lnTo>
                  <a:pt x="86719" y="88641"/>
                </a:lnTo>
                <a:lnTo>
                  <a:pt x="90742" y="87669"/>
                </a:lnTo>
                <a:lnTo>
                  <a:pt x="94376" y="87021"/>
                </a:lnTo>
                <a:lnTo>
                  <a:pt x="97751" y="86589"/>
                </a:lnTo>
                <a:lnTo>
                  <a:pt x="100954" y="86301"/>
                </a:lnTo>
                <a:lnTo>
                  <a:pt x="104042" y="86109"/>
                </a:lnTo>
                <a:lnTo>
                  <a:pt x="110012" y="85895"/>
                </a:lnTo>
                <a:lnTo>
                  <a:pt x="118586" y="85747"/>
                </a:lnTo>
                <a:lnTo>
                  <a:pt x="127362" y="8572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8" name="SMARTPenAnnotation879"/>
          <p:cNvSpPr/>
          <p:nvPr/>
        </p:nvSpPr>
        <p:spPr>
          <a:xfrm>
            <a:off x="4109086" y="2078831"/>
            <a:ext cx="34290" cy="235744"/>
          </a:xfrm>
          <a:custGeom>
            <a:avLst/>
            <a:gdLst/>
            <a:ahLst/>
            <a:cxnLst/>
            <a:rect l="0" t="0" r="0" b="0"/>
            <a:pathLst>
              <a:path w="34290" h="282893">
                <a:moveTo>
                  <a:pt x="8571" y="0"/>
                </a:moveTo>
                <a:lnTo>
                  <a:pt x="352" y="0"/>
                </a:lnTo>
                <a:lnTo>
                  <a:pt x="68" y="6844"/>
                </a:lnTo>
                <a:lnTo>
                  <a:pt x="0" y="49092"/>
                </a:lnTo>
                <a:lnTo>
                  <a:pt x="952" y="54636"/>
                </a:lnTo>
                <a:lnTo>
                  <a:pt x="2539" y="60236"/>
                </a:lnTo>
                <a:lnTo>
                  <a:pt x="4550" y="65875"/>
                </a:lnTo>
                <a:lnTo>
                  <a:pt x="5890" y="71539"/>
                </a:lnTo>
                <a:lnTo>
                  <a:pt x="6784" y="77220"/>
                </a:lnTo>
                <a:lnTo>
                  <a:pt x="7380" y="82913"/>
                </a:lnTo>
                <a:lnTo>
                  <a:pt x="8729" y="89565"/>
                </a:lnTo>
                <a:lnTo>
                  <a:pt x="10582" y="96858"/>
                </a:lnTo>
                <a:lnTo>
                  <a:pt x="12769" y="104577"/>
                </a:lnTo>
                <a:lnTo>
                  <a:pt x="15180" y="111628"/>
                </a:lnTo>
                <a:lnTo>
                  <a:pt x="17740" y="118234"/>
                </a:lnTo>
                <a:lnTo>
                  <a:pt x="20398" y="124542"/>
                </a:lnTo>
                <a:lnTo>
                  <a:pt x="22171" y="131606"/>
                </a:lnTo>
                <a:lnTo>
                  <a:pt x="23353" y="139172"/>
                </a:lnTo>
                <a:lnTo>
                  <a:pt x="24141" y="147074"/>
                </a:lnTo>
                <a:lnTo>
                  <a:pt x="25618" y="154247"/>
                </a:lnTo>
                <a:lnTo>
                  <a:pt x="27556" y="160934"/>
                </a:lnTo>
                <a:lnTo>
                  <a:pt x="29800" y="167297"/>
                </a:lnTo>
                <a:lnTo>
                  <a:pt x="31296" y="174396"/>
                </a:lnTo>
                <a:lnTo>
                  <a:pt x="32294" y="181987"/>
                </a:lnTo>
                <a:lnTo>
                  <a:pt x="33402" y="196136"/>
                </a:lnTo>
                <a:lnTo>
                  <a:pt x="33894" y="205599"/>
                </a:lnTo>
                <a:lnTo>
                  <a:pt x="34113" y="215520"/>
                </a:lnTo>
                <a:lnTo>
                  <a:pt x="34289" y="28289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9" name="SMARTPenAnnotation880"/>
          <p:cNvSpPr/>
          <p:nvPr/>
        </p:nvSpPr>
        <p:spPr>
          <a:xfrm>
            <a:off x="4258452" y="2428882"/>
            <a:ext cx="236397" cy="7137"/>
          </a:xfrm>
          <a:custGeom>
            <a:avLst/>
            <a:gdLst/>
            <a:ahLst/>
            <a:cxnLst/>
            <a:rect l="0" t="0" r="0" b="0"/>
            <a:pathLst>
              <a:path w="236397" h="8564">
                <a:moveTo>
                  <a:pt x="4939" y="8563"/>
                </a:moveTo>
                <a:lnTo>
                  <a:pt x="0" y="8563"/>
                </a:lnTo>
                <a:lnTo>
                  <a:pt x="92404" y="8563"/>
                </a:lnTo>
                <a:lnTo>
                  <a:pt x="99444" y="7611"/>
                </a:lnTo>
                <a:lnTo>
                  <a:pt x="106042" y="6023"/>
                </a:lnTo>
                <a:lnTo>
                  <a:pt x="112346" y="4012"/>
                </a:lnTo>
                <a:lnTo>
                  <a:pt x="118453" y="2672"/>
                </a:lnTo>
                <a:lnTo>
                  <a:pt x="124430" y="1778"/>
                </a:lnTo>
                <a:lnTo>
                  <a:pt x="130320" y="1182"/>
                </a:lnTo>
                <a:lnTo>
                  <a:pt x="136151" y="785"/>
                </a:lnTo>
                <a:lnTo>
                  <a:pt x="141943" y="520"/>
                </a:lnTo>
                <a:lnTo>
                  <a:pt x="153460" y="226"/>
                </a:lnTo>
                <a:lnTo>
                  <a:pt x="194695" y="0"/>
                </a:lnTo>
                <a:lnTo>
                  <a:pt x="199070" y="949"/>
                </a:lnTo>
                <a:lnTo>
                  <a:pt x="203892" y="2535"/>
                </a:lnTo>
                <a:lnTo>
                  <a:pt x="209012" y="4544"/>
                </a:lnTo>
                <a:lnTo>
                  <a:pt x="213377" y="5884"/>
                </a:lnTo>
                <a:lnTo>
                  <a:pt x="217240" y="6777"/>
                </a:lnTo>
                <a:lnTo>
                  <a:pt x="220769" y="7372"/>
                </a:lnTo>
                <a:lnTo>
                  <a:pt x="224073" y="7769"/>
                </a:lnTo>
                <a:lnTo>
                  <a:pt x="227228" y="8034"/>
                </a:lnTo>
                <a:lnTo>
                  <a:pt x="236396" y="856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0" name="SMARTPenAnnotation881"/>
          <p:cNvSpPr/>
          <p:nvPr/>
        </p:nvSpPr>
        <p:spPr>
          <a:xfrm>
            <a:off x="4333161" y="2336006"/>
            <a:ext cx="75962" cy="214313"/>
          </a:xfrm>
          <a:custGeom>
            <a:avLst/>
            <a:gdLst/>
            <a:ahLst/>
            <a:cxnLst/>
            <a:rect l="0" t="0" r="0" b="0"/>
            <a:pathLst>
              <a:path w="75962" h="257176">
                <a:moveTo>
                  <a:pt x="7381" y="0"/>
                </a:moveTo>
                <a:lnTo>
                  <a:pt x="7381" y="13019"/>
                </a:lnTo>
                <a:lnTo>
                  <a:pt x="6429" y="16299"/>
                </a:lnTo>
                <a:lnTo>
                  <a:pt x="4841" y="20391"/>
                </a:lnTo>
                <a:lnTo>
                  <a:pt x="2830" y="25024"/>
                </a:lnTo>
                <a:lnTo>
                  <a:pt x="1489" y="30018"/>
                </a:lnTo>
                <a:lnTo>
                  <a:pt x="596" y="35252"/>
                </a:lnTo>
                <a:lnTo>
                  <a:pt x="0" y="40646"/>
                </a:lnTo>
                <a:lnTo>
                  <a:pt x="555" y="45195"/>
                </a:lnTo>
                <a:lnTo>
                  <a:pt x="1878" y="49180"/>
                </a:lnTo>
                <a:lnTo>
                  <a:pt x="3713" y="52789"/>
                </a:lnTo>
                <a:lnTo>
                  <a:pt x="4935" y="58053"/>
                </a:lnTo>
                <a:lnTo>
                  <a:pt x="5751" y="64419"/>
                </a:lnTo>
                <a:lnTo>
                  <a:pt x="6294" y="71521"/>
                </a:lnTo>
                <a:lnTo>
                  <a:pt x="7608" y="78161"/>
                </a:lnTo>
                <a:lnTo>
                  <a:pt x="9438" y="84492"/>
                </a:lnTo>
                <a:lnTo>
                  <a:pt x="11610" y="90618"/>
                </a:lnTo>
                <a:lnTo>
                  <a:pt x="13058" y="96607"/>
                </a:lnTo>
                <a:lnTo>
                  <a:pt x="14023" y="102505"/>
                </a:lnTo>
                <a:lnTo>
                  <a:pt x="14667" y="108341"/>
                </a:lnTo>
                <a:lnTo>
                  <a:pt x="16048" y="115090"/>
                </a:lnTo>
                <a:lnTo>
                  <a:pt x="17921" y="122447"/>
                </a:lnTo>
                <a:lnTo>
                  <a:pt x="20123" y="130209"/>
                </a:lnTo>
                <a:lnTo>
                  <a:pt x="21591" y="137288"/>
                </a:lnTo>
                <a:lnTo>
                  <a:pt x="22569" y="143913"/>
                </a:lnTo>
                <a:lnTo>
                  <a:pt x="23221" y="150235"/>
                </a:lnTo>
                <a:lnTo>
                  <a:pt x="24609" y="156354"/>
                </a:lnTo>
                <a:lnTo>
                  <a:pt x="26486" y="162339"/>
                </a:lnTo>
                <a:lnTo>
                  <a:pt x="28690" y="168233"/>
                </a:lnTo>
                <a:lnTo>
                  <a:pt x="31112" y="174068"/>
                </a:lnTo>
                <a:lnTo>
                  <a:pt x="33679" y="179863"/>
                </a:lnTo>
                <a:lnTo>
                  <a:pt x="36343" y="185631"/>
                </a:lnTo>
                <a:lnTo>
                  <a:pt x="39072" y="190429"/>
                </a:lnTo>
                <a:lnTo>
                  <a:pt x="41843" y="194580"/>
                </a:lnTo>
                <a:lnTo>
                  <a:pt x="44643" y="198300"/>
                </a:lnTo>
                <a:lnTo>
                  <a:pt x="46510" y="201733"/>
                </a:lnTo>
                <a:lnTo>
                  <a:pt x="50090" y="212067"/>
                </a:lnTo>
                <a:lnTo>
                  <a:pt x="52046" y="216625"/>
                </a:lnTo>
                <a:lnTo>
                  <a:pt x="54302" y="221569"/>
                </a:lnTo>
                <a:lnTo>
                  <a:pt x="55807" y="225818"/>
                </a:lnTo>
                <a:lnTo>
                  <a:pt x="57479" y="233078"/>
                </a:lnTo>
                <a:lnTo>
                  <a:pt x="58877" y="236348"/>
                </a:lnTo>
                <a:lnTo>
                  <a:pt x="60762" y="239480"/>
                </a:lnTo>
                <a:lnTo>
                  <a:pt x="66079" y="246801"/>
                </a:lnTo>
                <a:lnTo>
                  <a:pt x="67468" y="247401"/>
                </a:lnTo>
                <a:lnTo>
                  <a:pt x="69347" y="247802"/>
                </a:lnTo>
                <a:lnTo>
                  <a:pt x="71551" y="248069"/>
                </a:lnTo>
                <a:lnTo>
                  <a:pt x="73021" y="249199"/>
                </a:lnTo>
                <a:lnTo>
                  <a:pt x="74001" y="250905"/>
                </a:lnTo>
                <a:lnTo>
                  <a:pt x="75961" y="25717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1" name="SMARTPenAnnotation882"/>
          <p:cNvSpPr/>
          <p:nvPr/>
        </p:nvSpPr>
        <p:spPr>
          <a:xfrm>
            <a:off x="4546283" y="2229959"/>
            <a:ext cx="411481" cy="256058"/>
          </a:xfrm>
          <a:custGeom>
            <a:avLst/>
            <a:gdLst/>
            <a:ahLst/>
            <a:cxnLst/>
            <a:rect l="0" t="0" r="0" b="0"/>
            <a:pathLst>
              <a:path w="411481" h="307270">
                <a:moveTo>
                  <a:pt x="0" y="67249"/>
                </a:moveTo>
                <a:lnTo>
                  <a:pt x="0" y="47097"/>
                </a:lnTo>
                <a:lnTo>
                  <a:pt x="953" y="44289"/>
                </a:lnTo>
                <a:lnTo>
                  <a:pt x="4551" y="38630"/>
                </a:lnTo>
                <a:lnTo>
                  <a:pt x="11932" y="30088"/>
                </a:lnTo>
                <a:lnTo>
                  <a:pt x="14622" y="28187"/>
                </a:lnTo>
                <a:lnTo>
                  <a:pt x="33170" y="20336"/>
                </a:lnTo>
                <a:lnTo>
                  <a:pt x="49092" y="12603"/>
                </a:lnTo>
                <a:lnTo>
                  <a:pt x="55588" y="10816"/>
                </a:lnTo>
                <a:lnTo>
                  <a:pt x="62776" y="9624"/>
                </a:lnTo>
                <a:lnTo>
                  <a:pt x="70426" y="8830"/>
                </a:lnTo>
                <a:lnTo>
                  <a:pt x="77430" y="7348"/>
                </a:lnTo>
                <a:lnTo>
                  <a:pt x="84006" y="5407"/>
                </a:lnTo>
                <a:lnTo>
                  <a:pt x="90294" y="3161"/>
                </a:lnTo>
                <a:lnTo>
                  <a:pt x="97343" y="1664"/>
                </a:lnTo>
                <a:lnTo>
                  <a:pt x="104901" y="665"/>
                </a:lnTo>
                <a:lnTo>
                  <a:pt x="112796" y="0"/>
                </a:lnTo>
                <a:lnTo>
                  <a:pt x="119965" y="508"/>
                </a:lnTo>
                <a:lnTo>
                  <a:pt x="126649" y="1800"/>
                </a:lnTo>
                <a:lnTo>
                  <a:pt x="139156" y="4823"/>
                </a:lnTo>
                <a:lnTo>
                  <a:pt x="151065" y="6166"/>
                </a:lnTo>
                <a:lnTo>
                  <a:pt x="162708" y="9303"/>
                </a:lnTo>
                <a:lnTo>
                  <a:pt x="173279" y="13873"/>
                </a:lnTo>
                <a:lnTo>
                  <a:pt x="181153" y="19078"/>
                </a:lnTo>
                <a:lnTo>
                  <a:pt x="187827" y="27107"/>
                </a:lnTo>
                <a:lnTo>
                  <a:pt x="193016" y="36073"/>
                </a:lnTo>
                <a:lnTo>
                  <a:pt x="196890" y="47428"/>
                </a:lnTo>
                <a:lnTo>
                  <a:pt x="198888" y="52130"/>
                </a:lnTo>
                <a:lnTo>
                  <a:pt x="201172" y="57169"/>
                </a:lnTo>
                <a:lnTo>
                  <a:pt x="202694" y="63387"/>
                </a:lnTo>
                <a:lnTo>
                  <a:pt x="203710" y="70389"/>
                </a:lnTo>
                <a:lnTo>
                  <a:pt x="204386" y="77915"/>
                </a:lnTo>
                <a:lnTo>
                  <a:pt x="203885" y="84837"/>
                </a:lnTo>
                <a:lnTo>
                  <a:pt x="202599" y="91357"/>
                </a:lnTo>
                <a:lnTo>
                  <a:pt x="200788" y="97608"/>
                </a:lnTo>
                <a:lnTo>
                  <a:pt x="198629" y="103681"/>
                </a:lnTo>
                <a:lnTo>
                  <a:pt x="196237" y="109634"/>
                </a:lnTo>
                <a:lnTo>
                  <a:pt x="193689" y="115508"/>
                </a:lnTo>
                <a:lnTo>
                  <a:pt x="191039" y="122282"/>
                </a:lnTo>
                <a:lnTo>
                  <a:pt x="185553" y="137428"/>
                </a:lnTo>
                <a:lnTo>
                  <a:pt x="181805" y="144515"/>
                </a:lnTo>
                <a:lnTo>
                  <a:pt x="177400" y="151144"/>
                </a:lnTo>
                <a:lnTo>
                  <a:pt x="172560" y="157469"/>
                </a:lnTo>
                <a:lnTo>
                  <a:pt x="168380" y="164543"/>
                </a:lnTo>
                <a:lnTo>
                  <a:pt x="164641" y="172117"/>
                </a:lnTo>
                <a:lnTo>
                  <a:pt x="161195" y="180023"/>
                </a:lnTo>
                <a:lnTo>
                  <a:pt x="154828" y="193888"/>
                </a:lnTo>
                <a:lnTo>
                  <a:pt x="142978" y="218311"/>
                </a:lnTo>
                <a:lnTo>
                  <a:pt x="139134" y="224154"/>
                </a:lnTo>
                <a:lnTo>
                  <a:pt x="134666" y="229955"/>
                </a:lnTo>
                <a:lnTo>
                  <a:pt x="129782" y="235727"/>
                </a:lnTo>
                <a:lnTo>
                  <a:pt x="121816" y="244680"/>
                </a:lnTo>
                <a:lnTo>
                  <a:pt x="115100" y="251835"/>
                </a:lnTo>
                <a:lnTo>
                  <a:pt x="103028" y="264189"/>
                </a:lnTo>
                <a:lnTo>
                  <a:pt x="91472" y="275801"/>
                </a:lnTo>
                <a:lnTo>
                  <a:pt x="89556" y="278674"/>
                </a:lnTo>
                <a:lnTo>
                  <a:pt x="86482" y="287588"/>
                </a:lnTo>
                <a:lnTo>
                  <a:pt x="86229" y="288436"/>
                </a:lnTo>
                <a:lnTo>
                  <a:pt x="85875" y="294182"/>
                </a:lnTo>
                <a:lnTo>
                  <a:pt x="86777" y="295690"/>
                </a:lnTo>
                <a:lnTo>
                  <a:pt x="88332" y="296695"/>
                </a:lnTo>
                <a:lnTo>
                  <a:pt x="90320" y="297365"/>
                </a:lnTo>
                <a:lnTo>
                  <a:pt x="95070" y="300650"/>
                </a:lnTo>
                <a:lnTo>
                  <a:pt x="97670" y="302860"/>
                </a:lnTo>
                <a:lnTo>
                  <a:pt x="100356" y="304333"/>
                </a:lnTo>
                <a:lnTo>
                  <a:pt x="105880" y="305969"/>
                </a:lnTo>
                <a:lnTo>
                  <a:pt x="118140" y="307020"/>
                </a:lnTo>
                <a:lnTo>
                  <a:pt x="132583" y="307202"/>
                </a:lnTo>
                <a:lnTo>
                  <a:pt x="160170" y="307269"/>
                </a:lnTo>
                <a:lnTo>
                  <a:pt x="166788" y="306320"/>
                </a:lnTo>
                <a:lnTo>
                  <a:pt x="174057" y="304734"/>
                </a:lnTo>
                <a:lnTo>
                  <a:pt x="181761" y="302725"/>
                </a:lnTo>
                <a:lnTo>
                  <a:pt x="189753" y="301385"/>
                </a:lnTo>
                <a:lnTo>
                  <a:pt x="197940" y="300492"/>
                </a:lnTo>
                <a:lnTo>
                  <a:pt x="206255" y="299897"/>
                </a:lnTo>
                <a:lnTo>
                  <a:pt x="214656" y="298548"/>
                </a:lnTo>
                <a:lnTo>
                  <a:pt x="223114" y="296695"/>
                </a:lnTo>
                <a:lnTo>
                  <a:pt x="231610" y="294508"/>
                </a:lnTo>
                <a:lnTo>
                  <a:pt x="240132" y="293050"/>
                </a:lnTo>
                <a:lnTo>
                  <a:pt x="248671" y="292078"/>
                </a:lnTo>
                <a:lnTo>
                  <a:pt x="257220" y="291430"/>
                </a:lnTo>
                <a:lnTo>
                  <a:pt x="265778" y="290998"/>
                </a:lnTo>
                <a:lnTo>
                  <a:pt x="282906" y="290518"/>
                </a:lnTo>
                <a:lnTo>
                  <a:pt x="318972" y="290184"/>
                </a:lnTo>
                <a:lnTo>
                  <a:pt x="411480" y="29013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2" name="SMARTPenAnnotation883"/>
          <p:cNvSpPr/>
          <p:nvPr/>
        </p:nvSpPr>
        <p:spPr>
          <a:xfrm>
            <a:off x="4983598" y="2167584"/>
            <a:ext cx="162761" cy="382735"/>
          </a:xfrm>
          <a:custGeom>
            <a:avLst/>
            <a:gdLst/>
            <a:ahLst/>
            <a:cxnLst/>
            <a:rect l="0" t="0" r="0" b="0"/>
            <a:pathLst>
              <a:path w="162761" h="459282">
                <a:moveTo>
                  <a:pt x="162760" y="4938"/>
                </a:moveTo>
                <a:lnTo>
                  <a:pt x="158210" y="4938"/>
                </a:lnTo>
                <a:lnTo>
                  <a:pt x="156869" y="3986"/>
                </a:lnTo>
                <a:lnTo>
                  <a:pt x="155975" y="2399"/>
                </a:lnTo>
                <a:lnTo>
                  <a:pt x="155379" y="388"/>
                </a:lnTo>
                <a:lnTo>
                  <a:pt x="154030" y="0"/>
                </a:lnTo>
                <a:lnTo>
                  <a:pt x="152177" y="693"/>
                </a:lnTo>
                <a:lnTo>
                  <a:pt x="146911" y="4100"/>
                </a:lnTo>
                <a:lnTo>
                  <a:pt x="143651" y="4566"/>
                </a:lnTo>
                <a:lnTo>
                  <a:pt x="141449" y="4690"/>
                </a:lnTo>
                <a:lnTo>
                  <a:pt x="138075" y="5725"/>
                </a:lnTo>
                <a:lnTo>
                  <a:pt x="133921" y="7368"/>
                </a:lnTo>
                <a:lnTo>
                  <a:pt x="129247" y="9416"/>
                </a:lnTo>
                <a:lnTo>
                  <a:pt x="125178" y="12686"/>
                </a:lnTo>
                <a:lnTo>
                  <a:pt x="121513" y="16771"/>
                </a:lnTo>
                <a:lnTo>
                  <a:pt x="118117" y="21399"/>
                </a:lnTo>
                <a:lnTo>
                  <a:pt x="113948" y="25437"/>
                </a:lnTo>
                <a:lnTo>
                  <a:pt x="109263" y="29082"/>
                </a:lnTo>
                <a:lnTo>
                  <a:pt x="104236" y="32464"/>
                </a:lnTo>
                <a:lnTo>
                  <a:pt x="99931" y="36624"/>
                </a:lnTo>
                <a:lnTo>
                  <a:pt x="96109" y="41302"/>
                </a:lnTo>
                <a:lnTo>
                  <a:pt x="83639" y="59528"/>
                </a:lnTo>
                <a:lnTo>
                  <a:pt x="78581" y="67049"/>
                </a:lnTo>
                <a:lnTo>
                  <a:pt x="74255" y="73968"/>
                </a:lnTo>
                <a:lnTo>
                  <a:pt x="70419" y="80486"/>
                </a:lnTo>
                <a:lnTo>
                  <a:pt x="66910" y="86736"/>
                </a:lnTo>
                <a:lnTo>
                  <a:pt x="62665" y="93760"/>
                </a:lnTo>
                <a:lnTo>
                  <a:pt x="52868" y="109185"/>
                </a:lnTo>
                <a:lnTo>
                  <a:pt x="48541" y="116346"/>
                </a:lnTo>
                <a:lnTo>
                  <a:pt x="44704" y="123025"/>
                </a:lnTo>
                <a:lnTo>
                  <a:pt x="41193" y="129383"/>
                </a:lnTo>
                <a:lnTo>
                  <a:pt x="37901" y="136479"/>
                </a:lnTo>
                <a:lnTo>
                  <a:pt x="34753" y="144067"/>
                </a:lnTo>
                <a:lnTo>
                  <a:pt x="31702" y="151984"/>
                </a:lnTo>
                <a:lnTo>
                  <a:pt x="25772" y="168399"/>
                </a:lnTo>
                <a:lnTo>
                  <a:pt x="14204" y="202221"/>
                </a:lnTo>
                <a:lnTo>
                  <a:pt x="12287" y="210756"/>
                </a:lnTo>
                <a:lnTo>
                  <a:pt x="11010" y="219302"/>
                </a:lnTo>
                <a:lnTo>
                  <a:pt x="10159" y="227858"/>
                </a:lnTo>
                <a:lnTo>
                  <a:pt x="8638" y="235466"/>
                </a:lnTo>
                <a:lnTo>
                  <a:pt x="4409" y="249001"/>
                </a:lnTo>
                <a:lnTo>
                  <a:pt x="2900" y="256229"/>
                </a:lnTo>
                <a:lnTo>
                  <a:pt x="1894" y="263906"/>
                </a:lnTo>
                <a:lnTo>
                  <a:pt x="1224" y="271881"/>
                </a:lnTo>
                <a:lnTo>
                  <a:pt x="479" y="285822"/>
                </a:lnTo>
                <a:lnTo>
                  <a:pt x="148" y="299321"/>
                </a:lnTo>
                <a:lnTo>
                  <a:pt x="0" y="314845"/>
                </a:lnTo>
                <a:lnTo>
                  <a:pt x="2475" y="328730"/>
                </a:lnTo>
                <a:lnTo>
                  <a:pt x="5797" y="341251"/>
                </a:lnTo>
                <a:lnTo>
                  <a:pt x="7273" y="353166"/>
                </a:lnTo>
                <a:lnTo>
                  <a:pt x="7930" y="367351"/>
                </a:lnTo>
                <a:lnTo>
                  <a:pt x="8105" y="375134"/>
                </a:lnTo>
                <a:lnTo>
                  <a:pt x="10839" y="386323"/>
                </a:lnTo>
                <a:lnTo>
                  <a:pt x="20356" y="405817"/>
                </a:lnTo>
                <a:lnTo>
                  <a:pt x="23057" y="410303"/>
                </a:lnTo>
                <a:lnTo>
                  <a:pt x="25809" y="414247"/>
                </a:lnTo>
                <a:lnTo>
                  <a:pt x="28597" y="417828"/>
                </a:lnTo>
                <a:lnTo>
                  <a:pt x="31408" y="421168"/>
                </a:lnTo>
                <a:lnTo>
                  <a:pt x="34235" y="424348"/>
                </a:lnTo>
                <a:lnTo>
                  <a:pt x="39915" y="430420"/>
                </a:lnTo>
                <a:lnTo>
                  <a:pt x="51323" y="442080"/>
                </a:lnTo>
                <a:lnTo>
                  <a:pt x="62749" y="453555"/>
                </a:lnTo>
                <a:lnTo>
                  <a:pt x="66559" y="455464"/>
                </a:lnTo>
                <a:lnTo>
                  <a:pt x="71003" y="456736"/>
                </a:lnTo>
                <a:lnTo>
                  <a:pt x="75871" y="457584"/>
                </a:lnTo>
                <a:lnTo>
                  <a:pt x="80069" y="458150"/>
                </a:lnTo>
                <a:lnTo>
                  <a:pt x="83820" y="458527"/>
                </a:lnTo>
                <a:lnTo>
                  <a:pt x="87274" y="458778"/>
                </a:lnTo>
                <a:lnTo>
                  <a:pt x="90528" y="458946"/>
                </a:lnTo>
                <a:lnTo>
                  <a:pt x="96684" y="459132"/>
                </a:lnTo>
                <a:lnTo>
                  <a:pt x="111325" y="45928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3" name="SMARTPenAnnotation884"/>
          <p:cNvSpPr/>
          <p:nvPr/>
        </p:nvSpPr>
        <p:spPr>
          <a:xfrm>
            <a:off x="5077778" y="2371726"/>
            <a:ext cx="205741" cy="7144"/>
          </a:xfrm>
          <a:custGeom>
            <a:avLst/>
            <a:gdLst/>
            <a:ahLst/>
            <a:cxnLst/>
            <a:rect l="0" t="0" r="0" b="0"/>
            <a:pathLst>
              <a:path w="205741" h="8573">
                <a:moveTo>
                  <a:pt x="0" y="8572"/>
                </a:moveTo>
                <a:lnTo>
                  <a:pt x="7381" y="8572"/>
                </a:lnTo>
                <a:lnTo>
                  <a:pt x="8731" y="7619"/>
                </a:lnTo>
                <a:lnTo>
                  <a:pt x="10583" y="6032"/>
                </a:lnTo>
                <a:lnTo>
                  <a:pt x="12770" y="4021"/>
                </a:lnTo>
                <a:lnTo>
                  <a:pt x="15181" y="2681"/>
                </a:lnTo>
                <a:lnTo>
                  <a:pt x="17741" y="1787"/>
                </a:lnTo>
                <a:lnTo>
                  <a:pt x="20400" y="1191"/>
                </a:lnTo>
                <a:lnTo>
                  <a:pt x="24077" y="794"/>
                </a:lnTo>
                <a:lnTo>
                  <a:pt x="28434" y="529"/>
                </a:lnTo>
                <a:lnTo>
                  <a:pt x="38355" y="235"/>
                </a:lnTo>
                <a:lnTo>
                  <a:pt x="82915" y="9"/>
                </a:lnTo>
                <a:lnTo>
                  <a:pt x="191053" y="0"/>
                </a:lnTo>
                <a:lnTo>
                  <a:pt x="194044" y="952"/>
                </a:lnTo>
                <a:lnTo>
                  <a:pt x="196990" y="2540"/>
                </a:lnTo>
                <a:lnTo>
                  <a:pt x="205740" y="857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" name="SMARTPenAnnotation885"/>
          <p:cNvSpPr/>
          <p:nvPr/>
        </p:nvSpPr>
        <p:spPr>
          <a:xfrm>
            <a:off x="5266372" y="2293144"/>
            <a:ext cx="248604" cy="157163"/>
          </a:xfrm>
          <a:custGeom>
            <a:avLst/>
            <a:gdLst/>
            <a:ahLst/>
            <a:cxnLst/>
            <a:rect l="0" t="0" r="0" b="0"/>
            <a:pathLst>
              <a:path w="248604" h="188596">
                <a:moveTo>
                  <a:pt x="0" y="0"/>
                </a:moveTo>
                <a:lnTo>
                  <a:pt x="0" y="12770"/>
                </a:lnTo>
                <a:lnTo>
                  <a:pt x="953" y="15181"/>
                </a:lnTo>
                <a:lnTo>
                  <a:pt x="4551" y="20400"/>
                </a:lnTo>
                <a:lnTo>
                  <a:pt x="6844" y="22173"/>
                </a:lnTo>
                <a:lnTo>
                  <a:pt x="9325" y="23354"/>
                </a:lnTo>
                <a:lnTo>
                  <a:pt x="15574" y="25620"/>
                </a:lnTo>
                <a:lnTo>
                  <a:pt x="19908" y="27557"/>
                </a:lnTo>
                <a:lnTo>
                  <a:pt x="24702" y="29802"/>
                </a:lnTo>
                <a:lnTo>
                  <a:pt x="28850" y="32250"/>
                </a:lnTo>
                <a:lnTo>
                  <a:pt x="36000" y="37511"/>
                </a:lnTo>
                <a:lnTo>
                  <a:pt x="40192" y="41200"/>
                </a:lnTo>
                <a:lnTo>
                  <a:pt x="44892" y="45564"/>
                </a:lnTo>
                <a:lnTo>
                  <a:pt x="49931" y="50379"/>
                </a:lnTo>
                <a:lnTo>
                  <a:pt x="55195" y="54541"/>
                </a:lnTo>
                <a:lnTo>
                  <a:pt x="60609" y="58268"/>
                </a:lnTo>
                <a:lnTo>
                  <a:pt x="66123" y="61705"/>
                </a:lnTo>
                <a:lnTo>
                  <a:pt x="70753" y="65902"/>
                </a:lnTo>
                <a:lnTo>
                  <a:pt x="74791" y="70605"/>
                </a:lnTo>
                <a:lnTo>
                  <a:pt x="78435" y="75645"/>
                </a:lnTo>
                <a:lnTo>
                  <a:pt x="82770" y="79957"/>
                </a:lnTo>
                <a:lnTo>
                  <a:pt x="87565" y="83785"/>
                </a:lnTo>
                <a:lnTo>
                  <a:pt x="92667" y="87289"/>
                </a:lnTo>
                <a:lnTo>
                  <a:pt x="97973" y="90578"/>
                </a:lnTo>
                <a:lnTo>
                  <a:pt x="103415" y="93723"/>
                </a:lnTo>
                <a:lnTo>
                  <a:pt x="114542" y="99757"/>
                </a:lnTo>
                <a:lnTo>
                  <a:pt x="125838" y="105614"/>
                </a:lnTo>
                <a:lnTo>
                  <a:pt x="131517" y="109462"/>
                </a:lnTo>
                <a:lnTo>
                  <a:pt x="137208" y="113932"/>
                </a:lnTo>
                <a:lnTo>
                  <a:pt x="142907" y="118817"/>
                </a:lnTo>
                <a:lnTo>
                  <a:pt x="148611" y="123026"/>
                </a:lnTo>
                <a:lnTo>
                  <a:pt x="154319" y="126785"/>
                </a:lnTo>
                <a:lnTo>
                  <a:pt x="160030" y="130244"/>
                </a:lnTo>
                <a:lnTo>
                  <a:pt x="165742" y="133502"/>
                </a:lnTo>
                <a:lnTo>
                  <a:pt x="177168" y="139662"/>
                </a:lnTo>
                <a:lnTo>
                  <a:pt x="194311" y="148485"/>
                </a:lnTo>
                <a:lnTo>
                  <a:pt x="199073" y="151377"/>
                </a:lnTo>
                <a:lnTo>
                  <a:pt x="203200" y="154258"/>
                </a:lnTo>
                <a:lnTo>
                  <a:pt x="210327" y="159999"/>
                </a:lnTo>
                <a:lnTo>
                  <a:pt x="216668" y="165726"/>
                </a:lnTo>
                <a:lnTo>
                  <a:pt x="220646" y="168586"/>
                </a:lnTo>
                <a:lnTo>
                  <a:pt x="225202" y="171446"/>
                </a:lnTo>
                <a:lnTo>
                  <a:pt x="237101" y="178328"/>
                </a:lnTo>
                <a:lnTo>
                  <a:pt x="241268" y="181810"/>
                </a:lnTo>
                <a:lnTo>
                  <a:pt x="248603" y="18859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" name="SMARTPenAnnotation886"/>
          <p:cNvSpPr/>
          <p:nvPr/>
        </p:nvSpPr>
        <p:spPr>
          <a:xfrm>
            <a:off x="5343525" y="2300288"/>
            <a:ext cx="128588" cy="214313"/>
          </a:xfrm>
          <a:custGeom>
            <a:avLst/>
            <a:gdLst/>
            <a:ahLst/>
            <a:cxnLst/>
            <a:rect l="0" t="0" r="0" b="0"/>
            <a:pathLst>
              <a:path w="128588" h="257176">
                <a:moveTo>
                  <a:pt x="128587" y="0"/>
                </a:moveTo>
                <a:lnTo>
                  <a:pt x="124037" y="0"/>
                </a:lnTo>
                <a:lnTo>
                  <a:pt x="122695" y="952"/>
                </a:lnTo>
                <a:lnTo>
                  <a:pt x="121802" y="2540"/>
                </a:lnTo>
                <a:lnTo>
                  <a:pt x="119857" y="7796"/>
                </a:lnTo>
                <a:lnTo>
                  <a:pt x="118004" y="11865"/>
                </a:lnTo>
                <a:lnTo>
                  <a:pt x="115817" y="16482"/>
                </a:lnTo>
                <a:lnTo>
                  <a:pt x="113406" y="20513"/>
                </a:lnTo>
                <a:lnTo>
                  <a:pt x="110847" y="24153"/>
                </a:lnTo>
                <a:lnTo>
                  <a:pt x="108187" y="27532"/>
                </a:lnTo>
                <a:lnTo>
                  <a:pt x="105462" y="32642"/>
                </a:lnTo>
                <a:lnTo>
                  <a:pt x="102693" y="38906"/>
                </a:lnTo>
                <a:lnTo>
                  <a:pt x="99895" y="45940"/>
                </a:lnTo>
                <a:lnTo>
                  <a:pt x="97077" y="52534"/>
                </a:lnTo>
                <a:lnTo>
                  <a:pt x="91405" y="64941"/>
                </a:lnTo>
                <a:lnTo>
                  <a:pt x="88559" y="71868"/>
                </a:lnTo>
                <a:lnTo>
                  <a:pt x="85709" y="79345"/>
                </a:lnTo>
                <a:lnTo>
                  <a:pt x="80002" y="95271"/>
                </a:lnTo>
                <a:lnTo>
                  <a:pt x="74291" y="111875"/>
                </a:lnTo>
                <a:lnTo>
                  <a:pt x="70482" y="120303"/>
                </a:lnTo>
                <a:lnTo>
                  <a:pt x="66038" y="128780"/>
                </a:lnTo>
                <a:lnTo>
                  <a:pt x="61170" y="137288"/>
                </a:lnTo>
                <a:lnTo>
                  <a:pt x="56020" y="144865"/>
                </a:lnTo>
                <a:lnTo>
                  <a:pt x="50682" y="151822"/>
                </a:lnTo>
                <a:lnTo>
                  <a:pt x="45218" y="158364"/>
                </a:lnTo>
                <a:lnTo>
                  <a:pt x="40623" y="165584"/>
                </a:lnTo>
                <a:lnTo>
                  <a:pt x="36606" y="173254"/>
                </a:lnTo>
                <a:lnTo>
                  <a:pt x="32977" y="181225"/>
                </a:lnTo>
                <a:lnTo>
                  <a:pt x="28652" y="188444"/>
                </a:lnTo>
                <a:lnTo>
                  <a:pt x="23864" y="195162"/>
                </a:lnTo>
                <a:lnTo>
                  <a:pt x="18767" y="201545"/>
                </a:lnTo>
                <a:lnTo>
                  <a:pt x="14416" y="207706"/>
                </a:lnTo>
                <a:lnTo>
                  <a:pt x="10563" y="213718"/>
                </a:lnTo>
                <a:lnTo>
                  <a:pt x="7042" y="219631"/>
                </a:lnTo>
                <a:lnTo>
                  <a:pt x="4695" y="224525"/>
                </a:lnTo>
                <a:lnTo>
                  <a:pt x="2086" y="232504"/>
                </a:lnTo>
                <a:lnTo>
                  <a:pt x="927" y="239225"/>
                </a:lnTo>
                <a:lnTo>
                  <a:pt x="412" y="245387"/>
                </a:lnTo>
                <a:lnTo>
                  <a:pt x="122" y="253259"/>
                </a:lnTo>
                <a:lnTo>
                  <a:pt x="0" y="25717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6" name="SMARTPenAnnotation887"/>
          <p:cNvSpPr/>
          <p:nvPr/>
        </p:nvSpPr>
        <p:spPr>
          <a:xfrm>
            <a:off x="5472113" y="2193131"/>
            <a:ext cx="170939" cy="392908"/>
          </a:xfrm>
          <a:custGeom>
            <a:avLst/>
            <a:gdLst/>
            <a:ahLst/>
            <a:cxnLst/>
            <a:rect l="0" t="0" r="0" b="0"/>
            <a:pathLst>
              <a:path w="170939" h="471489">
                <a:moveTo>
                  <a:pt x="0" y="0"/>
                </a:moveTo>
                <a:lnTo>
                  <a:pt x="11931" y="0"/>
                </a:lnTo>
                <a:lnTo>
                  <a:pt x="14622" y="953"/>
                </a:lnTo>
                <a:lnTo>
                  <a:pt x="17368" y="2540"/>
                </a:lnTo>
                <a:lnTo>
                  <a:pt x="20151" y="4551"/>
                </a:lnTo>
                <a:lnTo>
                  <a:pt x="23912" y="6844"/>
                </a:lnTo>
                <a:lnTo>
                  <a:pt x="28324" y="9325"/>
                </a:lnTo>
                <a:lnTo>
                  <a:pt x="38306" y="14622"/>
                </a:lnTo>
                <a:lnTo>
                  <a:pt x="49092" y="20151"/>
                </a:lnTo>
                <a:lnTo>
                  <a:pt x="53683" y="23912"/>
                </a:lnTo>
                <a:lnTo>
                  <a:pt x="57696" y="28324"/>
                </a:lnTo>
                <a:lnTo>
                  <a:pt x="61325" y="33170"/>
                </a:lnTo>
                <a:lnTo>
                  <a:pt x="65648" y="38306"/>
                </a:lnTo>
                <a:lnTo>
                  <a:pt x="70435" y="43635"/>
                </a:lnTo>
                <a:lnTo>
                  <a:pt x="80835" y="54636"/>
                </a:lnTo>
                <a:lnTo>
                  <a:pt x="91806" y="65875"/>
                </a:lnTo>
                <a:lnTo>
                  <a:pt x="97399" y="72492"/>
                </a:lnTo>
                <a:lnTo>
                  <a:pt x="103033" y="79760"/>
                </a:lnTo>
                <a:lnTo>
                  <a:pt x="108693" y="87464"/>
                </a:lnTo>
                <a:lnTo>
                  <a:pt x="113420" y="94504"/>
                </a:lnTo>
                <a:lnTo>
                  <a:pt x="117523" y="101103"/>
                </a:lnTo>
                <a:lnTo>
                  <a:pt x="121211" y="107407"/>
                </a:lnTo>
                <a:lnTo>
                  <a:pt x="130389" y="122032"/>
                </a:lnTo>
                <a:lnTo>
                  <a:pt x="135503" y="129932"/>
                </a:lnTo>
                <a:lnTo>
                  <a:pt x="139865" y="138056"/>
                </a:lnTo>
                <a:lnTo>
                  <a:pt x="143726" y="146330"/>
                </a:lnTo>
                <a:lnTo>
                  <a:pt x="147253" y="154703"/>
                </a:lnTo>
                <a:lnTo>
                  <a:pt x="150556" y="163143"/>
                </a:lnTo>
                <a:lnTo>
                  <a:pt x="156766" y="180141"/>
                </a:lnTo>
                <a:lnTo>
                  <a:pt x="165618" y="205775"/>
                </a:lnTo>
                <a:lnTo>
                  <a:pt x="167562" y="214336"/>
                </a:lnTo>
                <a:lnTo>
                  <a:pt x="168858" y="222901"/>
                </a:lnTo>
                <a:lnTo>
                  <a:pt x="169722" y="231468"/>
                </a:lnTo>
                <a:lnTo>
                  <a:pt x="170298" y="240989"/>
                </a:lnTo>
                <a:lnTo>
                  <a:pt x="170938" y="261729"/>
                </a:lnTo>
                <a:lnTo>
                  <a:pt x="170156" y="271641"/>
                </a:lnTo>
                <a:lnTo>
                  <a:pt x="168683" y="281107"/>
                </a:lnTo>
                <a:lnTo>
                  <a:pt x="166748" y="290274"/>
                </a:lnTo>
                <a:lnTo>
                  <a:pt x="165457" y="299244"/>
                </a:lnTo>
                <a:lnTo>
                  <a:pt x="164598" y="308081"/>
                </a:lnTo>
                <a:lnTo>
                  <a:pt x="164024" y="316830"/>
                </a:lnTo>
                <a:lnTo>
                  <a:pt x="162690" y="325520"/>
                </a:lnTo>
                <a:lnTo>
                  <a:pt x="160848" y="334171"/>
                </a:lnTo>
                <a:lnTo>
                  <a:pt x="158667" y="342796"/>
                </a:lnTo>
                <a:lnTo>
                  <a:pt x="156260" y="351403"/>
                </a:lnTo>
                <a:lnTo>
                  <a:pt x="151046" y="368587"/>
                </a:lnTo>
                <a:lnTo>
                  <a:pt x="147370" y="376217"/>
                </a:lnTo>
                <a:lnTo>
                  <a:pt x="143015" y="383209"/>
                </a:lnTo>
                <a:lnTo>
                  <a:pt x="138206" y="389775"/>
                </a:lnTo>
                <a:lnTo>
                  <a:pt x="134047" y="396057"/>
                </a:lnTo>
                <a:lnTo>
                  <a:pt x="130322" y="402151"/>
                </a:lnTo>
                <a:lnTo>
                  <a:pt x="126886" y="408118"/>
                </a:lnTo>
                <a:lnTo>
                  <a:pt x="120529" y="419828"/>
                </a:lnTo>
                <a:lnTo>
                  <a:pt x="108687" y="442868"/>
                </a:lnTo>
                <a:lnTo>
                  <a:pt x="104843" y="447646"/>
                </a:lnTo>
                <a:lnTo>
                  <a:pt x="100375" y="451783"/>
                </a:lnTo>
                <a:lnTo>
                  <a:pt x="88619" y="460716"/>
                </a:lnTo>
                <a:lnTo>
                  <a:pt x="84471" y="464478"/>
                </a:lnTo>
                <a:lnTo>
                  <a:pt x="77153" y="47148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7" name="SMARTPenAnnotation888"/>
          <p:cNvSpPr/>
          <p:nvPr/>
        </p:nvSpPr>
        <p:spPr>
          <a:xfrm>
            <a:off x="5609272" y="2121790"/>
            <a:ext cx="231458" cy="99819"/>
          </a:xfrm>
          <a:custGeom>
            <a:avLst/>
            <a:gdLst/>
            <a:ahLst/>
            <a:cxnLst/>
            <a:rect l="0" t="0" r="0" b="0"/>
            <a:pathLst>
              <a:path w="231458" h="119783">
                <a:moveTo>
                  <a:pt x="0" y="42748"/>
                </a:moveTo>
                <a:lnTo>
                  <a:pt x="0" y="18606"/>
                </a:lnTo>
                <a:lnTo>
                  <a:pt x="2540" y="15190"/>
                </a:lnTo>
                <a:lnTo>
                  <a:pt x="4551" y="12946"/>
                </a:lnTo>
                <a:lnTo>
                  <a:pt x="6844" y="11450"/>
                </a:lnTo>
                <a:lnTo>
                  <a:pt x="11932" y="9788"/>
                </a:lnTo>
                <a:lnTo>
                  <a:pt x="15574" y="8392"/>
                </a:lnTo>
                <a:lnTo>
                  <a:pt x="19908" y="6509"/>
                </a:lnTo>
                <a:lnTo>
                  <a:pt x="24702" y="4301"/>
                </a:lnTo>
                <a:lnTo>
                  <a:pt x="28850" y="2829"/>
                </a:lnTo>
                <a:lnTo>
                  <a:pt x="36000" y="1193"/>
                </a:lnTo>
                <a:lnTo>
                  <a:pt x="40192" y="757"/>
                </a:lnTo>
                <a:lnTo>
                  <a:pt x="44892" y="467"/>
                </a:lnTo>
                <a:lnTo>
                  <a:pt x="54242" y="144"/>
                </a:lnTo>
                <a:lnTo>
                  <a:pt x="61573" y="0"/>
                </a:lnTo>
                <a:lnTo>
                  <a:pt x="64861" y="914"/>
                </a:lnTo>
                <a:lnTo>
                  <a:pt x="71055" y="4470"/>
                </a:lnTo>
                <a:lnTo>
                  <a:pt x="74992" y="6752"/>
                </a:lnTo>
                <a:lnTo>
                  <a:pt x="84448" y="11827"/>
                </a:lnTo>
                <a:lnTo>
                  <a:pt x="88683" y="13561"/>
                </a:lnTo>
                <a:lnTo>
                  <a:pt x="92460" y="14718"/>
                </a:lnTo>
                <a:lnTo>
                  <a:pt x="95930" y="15488"/>
                </a:lnTo>
                <a:lnTo>
                  <a:pt x="98243" y="16955"/>
                </a:lnTo>
                <a:lnTo>
                  <a:pt x="99786" y="18885"/>
                </a:lnTo>
                <a:lnTo>
                  <a:pt x="100814" y="21124"/>
                </a:lnTo>
                <a:lnTo>
                  <a:pt x="102451" y="23569"/>
                </a:lnTo>
                <a:lnTo>
                  <a:pt x="104496" y="26152"/>
                </a:lnTo>
                <a:lnTo>
                  <a:pt x="106812" y="28826"/>
                </a:lnTo>
                <a:lnTo>
                  <a:pt x="108355" y="31562"/>
                </a:lnTo>
                <a:lnTo>
                  <a:pt x="109384" y="34338"/>
                </a:lnTo>
                <a:lnTo>
                  <a:pt x="110071" y="37141"/>
                </a:lnTo>
                <a:lnTo>
                  <a:pt x="109576" y="40915"/>
                </a:lnTo>
                <a:lnTo>
                  <a:pt x="108293" y="45336"/>
                </a:lnTo>
                <a:lnTo>
                  <a:pt x="106486" y="50188"/>
                </a:lnTo>
                <a:lnTo>
                  <a:pt x="104328" y="54375"/>
                </a:lnTo>
                <a:lnTo>
                  <a:pt x="101937" y="58119"/>
                </a:lnTo>
                <a:lnTo>
                  <a:pt x="99391" y="61568"/>
                </a:lnTo>
                <a:lnTo>
                  <a:pt x="96740" y="65772"/>
                </a:lnTo>
                <a:lnTo>
                  <a:pt x="94021" y="70480"/>
                </a:lnTo>
                <a:lnTo>
                  <a:pt x="91256" y="75523"/>
                </a:lnTo>
                <a:lnTo>
                  <a:pt x="88460" y="79838"/>
                </a:lnTo>
                <a:lnTo>
                  <a:pt x="85643" y="83667"/>
                </a:lnTo>
                <a:lnTo>
                  <a:pt x="82813" y="87172"/>
                </a:lnTo>
                <a:lnTo>
                  <a:pt x="79021" y="90461"/>
                </a:lnTo>
                <a:lnTo>
                  <a:pt x="74588" y="93607"/>
                </a:lnTo>
                <a:lnTo>
                  <a:pt x="69728" y="96656"/>
                </a:lnTo>
                <a:lnTo>
                  <a:pt x="66488" y="99642"/>
                </a:lnTo>
                <a:lnTo>
                  <a:pt x="64328" y="102584"/>
                </a:lnTo>
                <a:lnTo>
                  <a:pt x="60861" y="109601"/>
                </a:lnTo>
                <a:lnTo>
                  <a:pt x="60387" y="113100"/>
                </a:lnTo>
                <a:lnTo>
                  <a:pt x="60014" y="119782"/>
                </a:lnTo>
                <a:lnTo>
                  <a:pt x="62550" y="117308"/>
                </a:lnTo>
                <a:lnTo>
                  <a:pt x="71940" y="107958"/>
                </a:lnTo>
                <a:lnTo>
                  <a:pt x="75582" y="105271"/>
                </a:lnTo>
                <a:lnTo>
                  <a:pt x="79916" y="102527"/>
                </a:lnTo>
                <a:lnTo>
                  <a:pt x="84709" y="99746"/>
                </a:lnTo>
                <a:lnTo>
                  <a:pt x="90763" y="97891"/>
                </a:lnTo>
                <a:lnTo>
                  <a:pt x="97656" y="96655"/>
                </a:lnTo>
                <a:lnTo>
                  <a:pt x="105109" y="95831"/>
                </a:lnTo>
                <a:lnTo>
                  <a:pt x="111983" y="94329"/>
                </a:lnTo>
                <a:lnTo>
                  <a:pt x="118471" y="92375"/>
                </a:lnTo>
                <a:lnTo>
                  <a:pt x="131711" y="87664"/>
                </a:lnTo>
                <a:lnTo>
                  <a:pt x="147121" y="82396"/>
                </a:lnTo>
                <a:lnTo>
                  <a:pt x="154278" y="79657"/>
                </a:lnTo>
                <a:lnTo>
                  <a:pt x="160955" y="76879"/>
                </a:lnTo>
                <a:lnTo>
                  <a:pt x="167310" y="74074"/>
                </a:lnTo>
                <a:lnTo>
                  <a:pt x="173453" y="72205"/>
                </a:lnTo>
                <a:lnTo>
                  <a:pt x="179453" y="70958"/>
                </a:lnTo>
                <a:lnTo>
                  <a:pt x="185358" y="70127"/>
                </a:lnTo>
                <a:lnTo>
                  <a:pt x="191199" y="68621"/>
                </a:lnTo>
                <a:lnTo>
                  <a:pt x="196999" y="66664"/>
                </a:lnTo>
                <a:lnTo>
                  <a:pt x="202770" y="64407"/>
                </a:lnTo>
                <a:lnTo>
                  <a:pt x="207570" y="63854"/>
                </a:lnTo>
                <a:lnTo>
                  <a:pt x="211723" y="64439"/>
                </a:lnTo>
                <a:lnTo>
                  <a:pt x="218876" y="66676"/>
                </a:lnTo>
                <a:lnTo>
                  <a:pt x="225231" y="67670"/>
                </a:lnTo>
                <a:lnTo>
                  <a:pt x="231457" y="6846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8" name="SMARTPenAnnotation889"/>
          <p:cNvSpPr/>
          <p:nvPr/>
        </p:nvSpPr>
        <p:spPr>
          <a:xfrm>
            <a:off x="2600326" y="3107531"/>
            <a:ext cx="342901" cy="64295"/>
          </a:xfrm>
          <a:custGeom>
            <a:avLst/>
            <a:gdLst/>
            <a:ahLst/>
            <a:cxnLst/>
            <a:rect l="0" t="0" r="0" b="0"/>
            <a:pathLst>
              <a:path w="342901" h="77154">
                <a:moveTo>
                  <a:pt x="0" y="77153"/>
                </a:moveTo>
                <a:lnTo>
                  <a:pt x="4550" y="77153"/>
                </a:lnTo>
                <a:lnTo>
                  <a:pt x="5891" y="76200"/>
                </a:lnTo>
                <a:lnTo>
                  <a:pt x="6785" y="74613"/>
                </a:lnTo>
                <a:lnTo>
                  <a:pt x="7380" y="72602"/>
                </a:lnTo>
                <a:lnTo>
                  <a:pt x="8730" y="71261"/>
                </a:lnTo>
                <a:lnTo>
                  <a:pt x="10582" y="70367"/>
                </a:lnTo>
                <a:lnTo>
                  <a:pt x="12770" y="69772"/>
                </a:lnTo>
                <a:lnTo>
                  <a:pt x="20280" y="69110"/>
                </a:lnTo>
                <a:lnTo>
                  <a:pt x="29016" y="68816"/>
                </a:lnTo>
                <a:lnTo>
                  <a:pt x="36073" y="68685"/>
                </a:lnTo>
                <a:lnTo>
                  <a:pt x="40241" y="67697"/>
                </a:lnTo>
                <a:lnTo>
                  <a:pt x="44925" y="66087"/>
                </a:lnTo>
                <a:lnTo>
                  <a:pt x="49952" y="64060"/>
                </a:lnTo>
                <a:lnTo>
                  <a:pt x="63158" y="59269"/>
                </a:lnTo>
                <a:lnTo>
                  <a:pt x="70680" y="56658"/>
                </a:lnTo>
                <a:lnTo>
                  <a:pt x="77600" y="54917"/>
                </a:lnTo>
                <a:lnTo>
                  <a:pt x="84118" y="53756"/>
                </a:lnTo>
                <a:lnTo>
                  <a:pt x="90369" y="52982"/>
                </a:lnTo>
                <a:lnTo>
                  <a:pt x="97393" y="51514"/>
                </a:lnTo>
                <a:lnTo>
                  <a:pt x="104934" y="49583"/>
                </a:lnTo>
                <a:lnTo>
                  <a:pt x="121885" y="44897"/>
                </a:lnTo>
                <a:lnTo>
                  <a:pt x="142118" y="39639"/>
                </a:lnTo>
                <a:lnTo>
                  <a:pt x="151895" y="36904"/>
                </a:lnTo>
                <a:lnTo>
                  <a:pt x="170379" y="31324"/>
                </a:lnTo>
                <a:lnTo>
                  <a:pt x="179308" y="29456"/>
                </a:lnTo>
                <a:lnTo>
                  <a:pt x="188119" y="28210"/>
                </a:lnTo>
                <a:lnTo>
                  <a:pt x="196850" y="27379"/>
                </a:lnTo>
                <a:lnTo>
                  <a:pt x="204576" y="25873"/>
                </a:lnTo>
                <a:lnTo>
                  <a:pt x="211631" y="23916"/>
                </a:lnTo>
                <a:lnTo>
                  <a:pt x="218239" y="21659"/>
                </a:lnTo>
                <a:lnTo>
                  <a:pt x="225503" y="20154"/>
                </a:lnTo>
                <a:lnTo>
                  <a:pt x="233203" y="19152"/>
                </a:lnTo>
                <a:lnTo>
                  <a:pt x="241193" y="18483"/>
                </a:lnTo>
                <a:lnTo>
                  <a:pt x="249378" y="17084"/>
                </a:lnTo>
                <a:lnTo>
                  <a:pt x="257692" y="15199"/>
                </a:lnTo>
                <a:lnTo>
                  <a:pt x="266092" y="12991"/>
                </a:lnTo>
                <a:lnTo>
                  <a:pt x="273597" y="11518"/>
                </a:lnTo>
                <a:lnTo>
                  <a:pt x="280505" y="10536"/>
                </a:lnTo>
                <a:lnTo>
                  <a:pt x="287016" y="9882"/>
                </a:lnTo>
                <a:lnTo>
                  <a:pt x="296790" y="9154"/>
                </a:lnTo>
                <a:lnTo>
                  <a:pt x="305261" y="8831"/>
                </a:lnTo>
                <a:lnTo>
                  <a:pt x="315376" y="8687"/>
                </a:lnTo>
                <a:lnTo>
                  <a:pt x="319788" y="7697"/>
                </a:lnTo>
                <a:lnTo>
                  <a:pt x="323682" y="6084"/>
                </a:lnTo>
                <a:lnTo>
                  <a:pt x="327230" y="4056"/>
                </a:lnTo>
                <a:lnTo>
                  <a:pt x="333713" y="1803"/>
                </a:lnTo>
                <a:lnTo>
                  <a:pt x="34290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9" name="SMARTPenAnnotation890"/>
          <p:cNvSpPr/>
          <p:nvPr/>
        </p:nvSpPr>
        <p:spPr>
          <a:xfrm>
            <a:off x="2746057" y="3178968"/>
            <a:ext cx="248604" cy="64295"/>
          </a:xfrm>
          <a:custGeom>
            <a:avLst/>
            <a:gdLst/>
            <a:ahLst/>
            <a:cxnLst/>
            <a:rect l="0" t="0" r="0" b="0"/>
            <a:pathLst>
              <a:path w="248604" h="77154">
                <a:moveTo>
                  <a:pt x="0" y="77153"/>
                </a:moveTo>
                <a:lnTo>
                  <a:pt x="4551" y="77153"/>
                </a:lnTo>
                <a:lnTo>
                  <a:pt x="7797" y="76200"/>
                </a:lnTo>
                <a:lnTo>
                  <a:pt x="11865" y="74613"/>
                </a:lnTo>
                <a:lnTo>
                  <a:pt x="16483" y="72602"/>
                </a:lnTo>
                <a:lnTo>
                  <a:pt x="20513" y="70309"/>
                </a:lnTo>
                <a:lnTo>
                  <a:pt x="24153" y="67827"/>
                </a:lnTo>
                <a:lnTo>
                  <a:pt x="27532" y="65221"/>
                </a:lnTo>
                <a:lnTo>
                  <a:pt x="31690" y="62531"/>
                </a:lnTo>
                <a:lnTo>
                  <a:pt x="36367" y="59785"/>
                </a:lnTo>
                <a:lnTo>
                  <a:pt x="41389" y="57002"/>
                </a:lnTo>
                <a:lnTo>
                  <a:pt x="46643" y="55146"/>
                </a:lnTo>
                <a:lnTo>
                  <a:pt x="52050" y="53909"/>
                </a:lnTo>
                <a:lnTo>
                  <a:pt x="57560" y="53084"/>
                </a:lnTo>
                <a:lnTo>
                  <a:pt x="64091" y="51582"/>
                </a:lnTo>
                <a:lnTo>
                  <a:pt x="71302" y="49628"/>
                </a:lnTo>
                <a:lnTo>
                  <a:pt x="78968" y="47373"/>
                </a:lnTo>
                <a:lnTo>
                  <a:pt x="85982" y="44917"/>
                </a:lnTo>
                <a:lnTo>
                  <a:pt x="92564" y="42327"/>
                </a:lnTo>
                <a:lnTo>
                  <a:pt x="98857" y="39648"/>
                </a:lnTo>
                <a:lnTo>
                  <a:pt x="105910" y="36910"/>
                </a:lnTo>
                <a:lnTo>
                  <a:pt x="121366" y="31327"/>
                </a:lnTo>
                <a:lnTo>
                  <a:pt x="146133" y="22829"/>
                </a:lnTo>
                <a:lnTo>
                  <a:pt x="153619" y="20934"/>
                </a:lnTo>
                <a:lnTo>
                  <a:pt x="160515" y="19671"/>
                </a:lnTo>
                <a:lnTo>
                  <a:pt x="167018" y="18829"/>
                </a:lnTo>
                <a:lnTo>
                  <a:pt x="173258" y="18268"/>
                </a:lnTo>
                <a:lnTo>
                  <a:pt x="179323" y="17893"/>
                </a:lnTo>
                <a:lnTo>
                  <a:pt x="185271" y="17644"/>
                </a:lnTo>
                <a:lnTo>
                  <a:pt x="191142" y="16525"/>
                </a:lnTo>
                <a:lnTo>
                  <a:pt x="196960" y="14827"/>
                </a:lnTo>
                <a:lnTo>
                  <a:pt x="202744" y="12742"/>
                </a:lnTo>
                <a:lnTo>
                  <a:pt x="208505" y="11352"/>
                </a:lnTo>
                <a:lnTo>
                  <a:pt x="214251" y="10426"/>
                </a:lnTo>
                <a:lnTo>
                  <a:pt x="219986" y="9808"/>
                </a:lnTo>
                <a:lnTo>
                  <a:pt x="224763" y="9396"/>
                </a:lnTo>
                <a:lnTo>
                  <a:pt x="228899" y="9122"/>
                </a:lnTo>
                <a:lnTo>
                  <a:pt x="232610" y="8939"/>
                </a:lnTo>
                <a:lnTo>
                  <a:pt x="236035" y="7864"/>
                </a:lnTo>
                <a:lnTo>
                  <a:pt x="239272" y="6195"/>
                </a:lnTo>
                <a:lnTo>
                  <a:pt x="248603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0" name="SMARTPenAnnotation891"/>
          <p:cNvSpPr/>
          <p:nvPr/>
        </p:nvSpPr>
        <p:spPr>
          <a:xfrm>
            <a:off x="3097529" y="3071813"/>
            <a:ext cx="282894" cy="207169"/>
          </a:xfrm>
          <a:custGeom>
            <a:avLst/>
            <a:gdLst/>
            <a:ahLst/>
            <a:cxnLst/>
            <a:rect l="0" t="0" r="0" b="0"/>
            <a:pathLst>
              <a:path w="282894" h="248603">
                <a:moveTo>
                  <a:pt x="0" y="0"/>
                </a:moveTo>
                <a:lnTo>
                  <a:pt x="0" y="7380"/>
                </a:lnTo>
                <a:lnTo>
                  <a:pt x="953" y="7778"/>
                </a:lnTo>
                <a:lnTo>
                  <a:pt x="4551" y="8219"/>
                </a:lnTo>
                <a:lnTo>
                  <a:pt x="6844" y="9289"/>
                </a:lnTo>
                <a:lnTo>
                  <a:pt x="11932" y="13018"/>
                </a:lnTo>
                <a:lnTo>
                  <a:pt x="13670" y="15346"/>
                </a:lnTo>
                <a:lnTo>
                  <a:pt x="15601" y="20473"/>
                </a:lnTo>
                <a:lnTo>
                  <a:pt x="18020" y="23173"/>
                </a:lnTo>
                <a:lnTo>
                  <a:pt x="25790" y="28714"/>
                </a:lnTo>
                <a:lnTo>
                  <a:pt x="33052" y="34352"/>
                </a:lnTo>
                <a:lnTo>
                  <a:pt x="40408" y="40032"/>
                </a:lnTo>
                <a:lnTo>
                  <a:pt x="45036" y="42881"/>
                </a:lnTo>
                <a:lnTo>
                  <a:pt x="50027" y="45732"/>
                </a:lnTo>
                <a:lnTo>
                  <a:pt x="54306" y="49538"/>
                </a:lnTo>
                <a:lnTo>
                  <a:pt x="58112" y="53980"/>
                </a:lnTo>
                <a:lnTo>
                  <a:pt x="61602" y="58847"/>
                </a:lnTo>
                <a:lnTo>
                  <a:pt x="65833" y="63043"/>
                </a:lnTo>
                <a:lnTo>
                  <a:pt x="70559" y="66794"/>
                </a:lnTo>
                <a:lnTo>
                  <a:pt x="75614" y="70246"/>
                </a:lnTo>
                <a:lnTo>
                  <a:pt x="80889" y="74453"/>
                </a:lnTo>
                <a:lnTo>
                  <a:pt x="86311" y="79163"/>
                </a:lnTo>
                <a:lnTo>
                  <a:pt x="91831" y="84208"/>
                </a:lnTo>
                <a:lnTo>
                  <a:pt x="103044" y="94893"/>
                </a:lnTo>
                <a:lnTo>
                  <a:pt x="108701" y="100409"/>
                </a:lnTo>
                <a:lnTo>
                  <a:pt x="114378" y="105039"/>
                </a:lnTo>
                <a:lnTo>
                  <a:pt x="120067" y="109079"/>
                </a:lnTo>
                <a:lnTo>
                  <a:pt x="125765" y="112724"/>
                </a:lnTo>
                <a:lnTo>
                  <a:pt x="131468" y="117059"/>
                </a:lnTo>
                <a:lnTo>
                  <a:pt x="137176" y="121854"/>
                </a:lnTo>
                <a:lnTo>
                  <a:pt x="142886" y="126956"/>
                </a:lnTo>
                <a:lnTo>
                  <a:pt x="154310" y="137705"/>
                </a:lnTo>
                <a:lnTo>
                  <a:pt x="160024" y="143238"/>
                </a:lnTo>
                <a:lnTo>
                  <a:pt x="165738" y="147879"/>
                </a:lnTo>
                <a:lnTo>
                  <a:pt x="171452" y="151926"/>
                </a:lnTo>
                <a:lnTo>
                  <a:pt x="177166" y="155576"/>
                </a:lnTo>
                <a:lnTo>
                  <a:pt x="182881" y="159915"/>
                </a:lnTo>
                <a:lnTo>
                  <a:pt x="188596" y="164712"/>
                </a:lnTo>
                <a:lnTo>
                  <a:pt x="194311" y="169815"/>
                </a:lnTo>
                <a:lnTo>
                  <a:pt x="200026" y="174170"/>
                </a:lnTo>
                <a:lnTo>
                  <a:pt x="205741" y="178026"/>
                </a:lnTo>
                <a:lnTo>
                  <a:pt x="211455" y="181549"/>
                </a:lnTo>
                <a:lnTo>
                  <a:pt x="216218" y="184850"/>
                </a:lnTo>
                <a:lnTo>
                  <a:pt x="224050" y="191058"/>
                </a:lnTo>
                <a:lnTo>
                  <a:pt x="230706" y="196992"/>
                </a:lnTo>
                <a:lnTo>
                  <a:pt x="237791" y="202804"/>
                </a:lnTo>
                <a:lnTo>
                  <a:pt x="242348" y="205688"/>
                </a:lnTo>
                <a:lnTo>
                  <a:pt x="247290" y="208563"/>
                </a:lnTo>
                <a:lnTo>
                  <a:pt x="255322" y="214296"/>
                </a:lnTo>
                <a:lnTo>
                  <a:pt x="262067" y="220020"/>
                </a:lnTo>
                <a:lnTo>
                  <a:pt x="268239" y="225739"/>
                </a:lnTo>
                <a:lnTo>
                  <a:pt x="270266" y="228598"/>
                </a:lnTo>
                <a:lnTo>
                  <a:pt x="272519" y="234313"/>
                </a:lnTo>
                <a:lnTo>
                  <a:pt x="274072" y="236219"/>
                </a:lnTo>
                <a:lnTo>
                  <a:pt x="276060" y="237489"/>
                </a:lnTo>
                <a:lnTo>
                  <a:pt x="278337" y="238336"/>
                </a:lnTo>
                <a:lnTo>
                  <a:pt x="279856" y="239853"/>
                </a:lnTo>
                <a:lnTo>
                  <a:pt x="280868" y="241817"/>
                </a:lnTo>
                <a:lnTo>
                  <a:pt x="282893" y="24860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1" name="SMARTPenAnnotation892"/>
          <p:cNvSpPr/>
          <p:nvPr/>
        </p:nvSpPr>
        <p:spPr>
          <a:xfrm>
            <a:off x="3200400" y="3050381"/>
            <a:ext cx="128588" cy="271463"/>
          </a:xfrm>
          <a:custGeom>
            <a:avLst/>
            <a:gdLst/>
            <a:ahLst/>
            <a:cxnLst/>
            <a:rect l="0" t="0" r="0" b="0"/>
            <a:pathLst>
              <a:path w="128588" h="325756">
                <a:moveTo>
                  <a:pt x="128587" y="0"/>
                </a:moveTo>
                <a:lnTo>
                  <a:pt x="120368" y="0"/>
                </a:lnTo>
                <a:lnTo>
                  <a:pt x="120119" y="4551"/>
                </a:lnTo>
                <a:lnTo>
                  <a:pt x="119132" y="6844"/>
                </a:lnTo>
                <a:lnTo>
                  <a:pt x="113191" y="15575"/>
                </a:lnTo>
                <a:lnTo>
                  <a:pt x="110703" y="19908"/>
                </a:lnTo>
                <a:lnTo>
                  <a:pt x="105399" y="29803"/>
                </a:lnTo>
                <a:lnTo>
                  <a:pt x="99866" y="40551"/>
                </a:lnTo>
                <a:lnTo>
                  <a:pt x="97057" y="47037"/>
                </a:lnTo>
                <a:lnTo>
                  <a:pt x="94233" y="54218"/>
                </a:lnTo>
                <a:lnTo>
                  <a:pt x="88553" y="69817"/>
                </a:lnTo>
                <a:lnTo>
                  <a:pt x="82854" y="86275"/>
                </a:lnTo>
                <a:lnTo>
                  <a:pt x="79049" y="94664"/>
                </a:lnTo>
                <a:lnTo>
                  <a:pt x="74607" y="103114"/>
                </a:lnTo>
                <a:lnTo>
                  <a:pt x="69740" y="111606"/>
                </a:lnTo>
                <a:lnTo>
                  <a:pt x="59253" y="131200"/>
                </a:lnTo>
                <a:lnTo>
                  <a:pt x="53789" y="141759"/>
                </a:lnTo>
                <a:lnTo>
                  <a:pt x="50147" y="151656"/>
                </a:lnTo>
                <a:lnTo>
                  <a:pt x="47718" y="161112"/>
                </a:lnTo>
                <a:lnTo>
                  <a:pt x="46100" y="170273"/>
                </a:lnTo>
                <a:lnTo>
                  <a:pt x="44068" y="179238"/>
                </a:lnTo>
                <a:lnTo>
                  <a:pt x="41761" y="188072"/>
                </a:lnTo>
                <a:lnTo>
                  <a:pt x="39271" y="196819"/>
                </a:lnTo>
                <a:lnTo>
                  <a:pt x="33963" y="214158"/>
                </a:lnTo>
                <a:lnTo>
                  <a:pt x="22795" y="248572"/>
                </a:lnTo>
                <a:lnTo>
                  <a:pt x="20911" y="256202"/>
                </a:lnTo>
                <a:lnTo>
                  <a:pt x="19656" y="263194"/>
                </a:lnTo>
                <a:lnTo>
                  <a:pt x="18819" y="269760"/>
                </a:lnTo>
                <a:lnTo>
                  <a:pt x="15349" y="279596"/>
                </a:lnTo>
                <a:lnTo>
                  <a:pt x="11584" y="287143"/>
                </a:lnTo>
                <a:lnTo>
                  <a:pt x="8512" y="296746"/>
                </a:lnTo>
                <a:lnTo>
                  <a:pt x="6627" y="299748"/>
                </a:lnTo>
                <a:lnTo>
                  <a:pt x="4418" y="302703"/>
                </a:lnTo>
                <a:lnTo>
                  <a:pt x="1963" y="308525"/>
                </a:lnTo>
                <a:lnTo>
                  <a:pt x="581" y="317157"/>
                </a:lnTo>
                <a:lnTo>
                  <a:pt x="0" y="32575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2" name="SMARTPenAnnotation893"/>
          <p:cNvSpPr/>
          <p:nvPr/>
        </p:nvSpPr>
        <p:spPr>
          <a:xfrm>
            <a:off x="3431974" y="2850356"/>
            <a:ext cx="179906" cy="107067"/>
          </a:xfrm>
          <a:custGeom>
            <a:avLst/>
            <a:gdLst/>
            <a:ahLst/>
            <a:cxnLst/>
            <a:rect l="0" t="0" r="0" b="0"/>
            <a:pathLst>
              <a:path w="179906" h="128480">
                <a:moveTo>
                  <a:pt x="51318" y="0"/>
                </a:moveTo>
                <a:lnTo>
                  <a:pt x="36556" y="7381"/>
                </a:lnTo>
                <a:lnTo>
                  <a:pt x="35762" y="8731"/>
                </a:lnTo>
                <a:lnTo>
                  <a:pt x="35232" y="10583"/>
                </a:lnTo>
                <a:lnTo>
                  <a:pt x="34879" y="12770"/>
                </a:lnTo>
                <a:lnTo>
                  <a:pt x="34644" y="15181"/>
                </a:lnTo>
                <a:lnTo>
                  <a:pt x="34487" y="17741"/>
                </a:lnTo>
                <a:lnTo>
                  <a:pt x="34312" y="23125"/>
                </a:lnTo>
                <a:lnTo>
                  <a:pt x="34235" y="28693"/>
                </a:lnTo>
                <a:lnTo>
                  <a:pt x="33262" y="32464"/>
                </a:lnTo>
                <a:lnTo>
                  <a:pt x="31661" y="36882"/>
                </a:lnTo>
                <a:lnTo>
                  <a:pt x="29641" y="41733"/>
                </a:lnTo>
                <a:lnTo>
                  <a:pt x="28294" y="45920"/>
                </a:lnTo>
                <a:lnTo>
                  <a:pt x="27396" y="49663"/>
                </a:lnTo>
                <a:lnTo>
                  <a:pt x="26798" y="53112"/>
                </a:lnTo>
                <a:lnTo>
                  <a:pt x="26399" y="57315"/>
                </a:lnTo>
                <a:lnTo>
                  <a:pt x="26133" y="62023"/>
                </a:lnTo>
                <a:lnTo>
                  <a:pt x="25955" y="67066"/>
                </a:lnTo>
                <a:lnTo>
                  <a:pt x="24884" y="71381"/>
                </a:lnTo>
                <a:lnTo>
                  <a:pt x="23218" y="75210"/>
                </a:lnTo>
                <a:lnTo>
                  <a:pt x="21155" y="78715"/>
                </a:lnTo>
                <a:lnTo>
                  <a:pt x="18827" y="82004"/>
                </a:lnTo>
                <a:lnTo>
                  <a:pt x="16322" y="85150"/>
                </a:lnTo>
                <a:lnTo>
                  <a:pt x="13700" y="88199"/>
                </a:lnTo>
                <a:lnTo>
                  <a:pt x="11952" y="91185"/>
                </a:lnTo>
                <a:lnTo>
                  <a:pt x="10786" y="94127"/>
                </a:lnTo>
                <a:lnTo>
                  <a:pt x="10010" y="97042"/>
                </a:lnTo>
                <a:lnTo>
                  <a:pt x="8539" y="99937"/>
                </a:lnTo>
                <a:lnTo>
                  <a:pt x="6606" y="102819"/>
                </a:lnTo>
                <a:lnTo>
                  <a:pt x="4365" y="105694"/>
                </a:lnTo>
                <a:lnTo>
                  <a:pt x="2871" y="108563"/>
                </a:lnTo>
                <a:lnTo>
                  <a:pt x="1875" y="111427"/>
                </a:lnTo>
                <a:lnTo>
                  <a:pt x="0" y="119513"/>
                </a:lnTo>
                <a:lnTo>
                  <a:pt x="2475" y="122331"/>
                </a:lnTo>
                <a:lnTo>
                  <a:pt x="7274" y="127352"/>
                </a:lnTo>
                <a:lnTo>
                  <a:pt x="8621" y="127764"/>
                </a:lnTo>
                <a:lnTo>
                  <a:pt x="14114" y="128343"/>
                </a:lnTo>
                <a:lnTo>
                  <a:pt x="15733" y="128479"/>
                </a:lnTo>
                <a:lnTo>
                  <a:pt x="18992" y="125999"/>
                </a:lnTo>
                <a:lnTo>
                  <a:pt x="21195" y="124005"/>
                </a:lnTo>
                <a:lnTo>
                  <a:pt x="23616" y="122675"/>
                </a:lnTo>
                <a:lnTo>
                  <a:pt x="28846" y="121197"/>
                </a:lnTo>
                <a:lnTo>
                  <a:pt x="34346" y="120540"/>
                </a:lnTo>
                <a:lnTo>
                  <a:pt x="39965" y="120249"/>
                </a:lnTo>
                <a:lnTo>
                  <a:pt x="45637" y="120119"/>
                </a:lnTo>
                <a:lnTo>
                  <a:pt x="49436" y="119132"/>
                </a:lnTo>
                <a:lnTo>
                  <a:pt x="53873" y="117521"/>
                </a:lnTo>
                <a:lnTo>
                  <a:pt x="58736" y="115495"/>
                </a:lnTo>
                <a:lnTo>
                  <a:pt x="63884" y="114144"/>
                </a:lnTo>
                <a:lnTo>
                  <a:pt x="69220" y="113244"/>
                </a:lnTo>
                <a:lnTo>
                  <a:pt x="74682" y="112643"/>
                </a:lnTo>
                <a:lnTo>
                  <a:pt x="80230" y="112243"/>
                </a:lnTo>
                <a:lnTo>
                  <a:pt x="85832" y="111976"/>
                </a:lnTo>
                <a:lnTo>
                  <a:pt x="100280" y="111601"/>
                </a:lnTo>
                <a:lnTo>
                  <a:pt x="150272" y="111445"/>
                </a:lnTo>
                <a:lnTo>
                  <a:pt x="179905" y="11144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3" name="SMARTPenAnnotation894"/>
          <p:cNvSpPr/>
          <p:nvPr/>
        </p:nvSpPr>
        <p:spPr>
          <a:xfrm>
            <a:off x="3551935" y="2850651"/>
            <a:ext cx="42800" cy="185444"/>
          </a:xfrm>
          <a:custGeom>
            <a:avLst/>
            <a:gdLst/>
            <a:ahLst/>
            <a:cxnLst/>
            <a:rect l="0" t="0" r="0" b="0"/>
            <a:pathLst>
              <a:path w="42800" h="222533">
                <a:moveTo>
                  <a:pt x="8510" y="8220"/>
                </a:moveTo>
                <a:lnTo>
                  <a:pt x="17611" y="3669"/>
                </a:lnTo>
                <a:lnTo>
                  <a:pt x="19340" y="2328"/>
                </a:lnTo>
                <a:lnTo>
                  <a:pt x="19540" y="1434"/>
                </a:lnTo>
                <a:lnTo>
                  <a:pt x="17568" y="0"/>
                </a:lnTo>
                <a:lnTo>
                  <a:pt x="15501" y="835"/>
                </a:lnTo>
                <a:lnTo>
                  <a:pt x="12218" y="2344"/>
                </a:lnTo>
                <a:lnTo>
                  <a:pt x="2363" y="7059"/>
                </a:lnTo>
                <a:lnTo>
                  <a:pt x="1554" y="8399"/>
                </a:lnTo>
                <a:lnTo>
                  <a:pt x="656" y="12427"/>
                </a:lnTo>
                <a:lnTo>
                  <a:pt x="257" y="17392"/>
                </a:lnTo>
                <a:lnTo>
                  <a:pt x="79" y="23726"/>
                </a:lnTo>
                <a:lnTo>
                  <a:pt x="0" y="32891"/>
                </a:lnTo>
                <a:lnTo>
                  <a:pt x="932" y="38003"/>
                </a:lnTo>
                <a:lnTo>
                  <a:pt x="2505" y="43315"/>
                </a:lnTo>
                <a:lnTo>
                  <a:pt x="4507" y="48762"/>
                </a:lnTo>
                <a:lnTo>
                  <a:pt x="5841" y="54298"/>
                </a:lnTo>
                <a:lnTo>
                  <a:pt x="6731" y="59893"/>
                </a:lnTo>
                <a:lnTo>
                  <a:pt x="7323" y="65528"/>
                </a:lnTo>
                <a:lnTo>
                  <a:pt x="7719" y="71190"/>
                </a:lnTo>
                <a:lnTo>
                  <a:pt x="7982" y="76870"/>
                </a:lnTo>
                <a:lnTo>
                  <a:pt x="8158" y="82562"/>
                </a:lnTo>
                <a:lnTo>
                  <a:pt x="9228" y="89213"/>
                </a:lnTo>
                <a:lnTo>
                  <a:pt x="10893" y="96506"/>
                </a:lnTo>
                <a:lnTo>
                  <a:pt x="12956" y="104224"/>
                </a:lnTo>
                <a:lnTo>
                  <a:pt x="14331" y="112228"/>
                </a:lnTo>
                <a:lnTo>
                  <a:pt x="15249" y="120421"/>
                </a:lnTo>
                <a:lnTo>
                  <a:pt x="15860" y="128740"/>
                </a:lnTo>
                <a:lnTo>
                  <a:pt x="16267" y="136192"/>
                </a:lnTo>
                <a:lnTo>
                  <a:pt x="16720" y="149551"/>
                </a:lnTo>
                <a:lnTo>
                  <a:pt x="17793" y="155781"/>
                </a:lnTo>
                <a:lnTo>
                  <a:pt x="19461" y="161839"/>
                </a:lnTo>
                <a:lnTo>
                  <a:pt x="21526" y="167782"/>
                </a:lnTo>
                <a:lnTo>
                  <a:pt x="22902" y="173650"/>
                </a:lnTo>
                <a:lnTo>
                  <a:pt x="23819" y="179466"/>
                </a:lnTo>
                <a:lnTo>
                  <a:pt x="24431" y="185249"/>
                </a:lnTo>
                <a:lnTo>
                  <a:pt x="25791" y="190057"/>
                </a:lnTo>
                <a:lnTo>
                  <a:pt x="27651" y="194214"/>
                </a:lnTo>
                <a:lnTo>
                  <a:pt x="29843" y="197939"/>
                </a:lnTo>
                <a:lnTo>
                  <a:pt x="31304" y="201374"/>
                </a:lnTo>
                <a:lnTo>
                  <a:pt x="32278" y="204616"/>
                </a:lnTo>
                <a:lnTo>
                  <a:pt x="32928" y="207731"/>
                </a:lnTo>
                <a:lnTo>
                  <a:pt x="34313" y="210760"/>
                </a:lnTo>
                <a:lnTo>
                  <a:pt x="36190" y="213731"/>
                </a:lnTo>
                <a:lnTo>
                  <a:pt x="42799" y="22253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" name="SMARTPenAnnotation895"/>
          <p:cNvSpPr/>
          <p:nvPr/>
        </p:nvSpPr>
        <p:spPr>
          <a:xfrm>
            <a:off x="3766184" y="3128962"/>
            <a:ext cx="308612" cy="14289"/>
          </a:xfrm>
          <a:custGeom>
            <a:avLst/>
            <a:gdLst/>
            <a:ahLst/>
            <a:cxnLst/>
            <a:rect l="0" t="0" r="0" b="0"/>
            <a:pathLst>
              <a:path w="308612" h="17147">
                <a:moveTo>
                  <a:pt x="0" y="17146"/>
                </a:moveTo>
                <a:lnTo>
                  <a:pt x="25025" y="17146"/>
                </a:lnTo>
                <a:lnTo>
                  <a:pt x="30018" y="16193"/>
                </a:lnTo>
                <a:lnTo>
                  <a:pt x="35252" y="14606"/>
                </a:lnTo>
                <a:lnTo>
                  <a:pt x="40647" y="12595"/>
                </a:lnTo>
                <a:lnTo>
                  <a:pt x="46148" y="11254"/>
                </a:lnTo>
                <a:lnTo>
                  <a:pt x="51720" y="10360"/>
                </a:lnTo>
                <a:lnTo>
                  <a:pt x="57341" y="9765"/>
                </a:lnTo>
                <a:lnTo>
                  <a:pt x="62992" y="9368"/>
                </a:lnTo>
                <a:lnTo>
                  <a:pt x="68665" y="9103"/>
                </a:lnTo>
                <a:lnTo>
                  <a:pt x="81001" y="8808"/>
                </a:lnTo>
                <a:lnTo>
                  <a:pt x="303235" y="8573"/>
                </a:lnTo>
                <a:lnTo>
                  <a:pt x="305027" y="7621"/>
                </a:lnTo>
                <a:lnTo>
                  <a:pt x="306222" y="6033"/>
                </a:lnTo>
                <a:lnTo>
                  <a:pt x="308611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" name="SMARTPenAnnotation896"/>
          <p:cNvSpPr/>
          <p:nvPr/>
        </p:nvSpPr>
        <p:spPr>
          <a:xfrm>
            <a:off x="3886585" y="3028950"/>
            <a:ext cx="111059" cy="228601"/>
          </a:xfrm>
          <a:custGeom>
            <a:avLst/>
            <a:gdLst/>
            <a:ahLst/>
            <a:cxnLst/>
            <a:rect l="0" t="0" r="0" b="0"/>
            <a:pathLst>
              <a:path w="111059" h="274321">
                <a:moveTo>
                  <a:pt x="25333" y="0"/>
                </a:moveTo>
                <a:lnTo>
                  <a:pt x="9411" y="0"/>
                </a:lnTo>
                <a:lnTo>
                  <a:pt x="6191" y="2539"/>
                </a:lnTo>
                <a:lnTo>
                  <a:pt x="4000" y="4551"/>
                </a:lnTo>
                <a:lnTo>
                  <a:pt x="2538" y="6843"/>
                </a:lnTo>
                <a:lnTo>
                  <a:pt x="914" y="11931"/>
                </a:lnTo>
                <a:lnTo>
                  <a:pt x="0" y="20151"/>
                </a:lnTo>
                <a:lnTo>
                  <a:pt x="825" y="22959"/>
                </a:lnTo>
                <a:lnTo>
                  <a:pt x="4280" y="28618"/>
                </a:lnTo>
                <a:lnTo>
                  <a:pt x="6536" y="32414"/>
                </a:lnTo>
                <a:lnTo>
                  <a:pt x="8991" y="36849"/>
                </a:lnTo>
                <a:lnTo>
                  <a:pt x="11581" y="41711"/>
                </a:lnTo>
                <a:lnTo>
                  <a:pt x="13308" y="46857"/>
                </a:lnTo>
                <a:lnTo>
                  <a:pt x="14458" y="52193"/>
                </a:lnTo>
                <a:lnTo>
                  <a:pt x="15226" y="57655"/>
                </a:lnTo>
                <a:lnTo>
                  <a:pt x="16690" y="62249"/>
                </a:lnTo>
                <a:lnTo>
                  <a:pt x="18619" y="66264"/>
                </a:lnTo>
                <a:lnTo>
                  <a:pt x="20857" y="69893"/>
                </a:lnTo>
                <a:lnTo>
                  <a:pt x="23301" y="74218"/>
                </a:lnTo>
                <a:lnTo>
                  <a:pt x="28558" y="84103"/>
                </a:lnTo>
                <a:lnTo>
                  <a:pt x="36872" y="100378"/>
                </a:lnTo>
                <a:lnTo>
                  <a:pt x="39693" y="106924"/>
                </a:lnTo>
                <a:lnTo>
                  <a:pt x="42526" y="114145"/>
                </a:lnTo>
                <a:lnTo>
                  <a:pt x="45368" y="121817"/>
                </a:lnTo>
                <a:lnTo>
                  <a:pt x="47262" y="128836"/>
                </a:lnTo>
                <a:lnTo>
                  <a:pt x="48525" y="135420"/>
                </a:lnTo>
                <a:lnTo>
                  <a:pt x="49367" y="141715"/>
                </a:lnTo>
                <a:lnTo>
                  <a:pt x="50881" y="147817"/>
                </a:lnTo>
                <a:lnTo>
                  <a:pt x="52842" y="153789"/>
                </a:lnTo>
                <a:lnTo>
                  <a:pt x="55103" y="159676"/>
                </a:lnTo>
                <a:lnTo>
                  <a:pt x="57562" y="165505"/>
                </a:lnTo>
                <a:lnTo>
                  <a:pt x="60154" y="171297"/>
                </a:lnTo>
                <a:lnTo>
                  <a:pt x="65574" y="182812"/>
                </a:lnTo>
                <a:lnTo>
                  <a:pt x="71158" y="194279"/>
                </a:lnTo>
                <a:lnTo>
                  <a:pt x="73028" y="200005"/>
                </a:lnTo>
                <a:lnTo>
                  <a:pt x="74275" y="205726"/>
                </a:lnTo>
                <a:lnTo>
                  <a:pt x="75106" y="211446"/>
                </a:lnTo>
                <a:lnTo>
                  <a:pt x="76613" y="216211"/>
                </a:lnTo>
                <a:lnTo>
                  <a:pt x="78570" y="220340"/>
                </a:lnTo>
                <a:lnTo>
                  <a:pt x="80826" y="224046"/>
                </a:lnTo>
                <a:lnTo>
                  <a:pt x="83334" y="230703"/>
                </a:lnTo>
                <a:lnTo>
                  <a:pt x="84003" y="233812"/>
                </a:lnTo>
                <a:lnTo>
                  <a:pt x="87286" y="239806"/>
                </a:lnTo>
                <a:lnTo>
                  <a:pt x="89495" y="242738"/>
                </a:lnTo>
                <a:lnTo>
                  <a:pt x="91949" y="248536"/>
                </a:lnTo>
                <a:lnTo>
                  <a:pt x="93040" y="254288"/>
                </a:lnTo>
                <a:lnTo>
                  <a:pt x="93525" y="260019"/>
                </a:lnTo>
                <a:lnTo>
                  <a:pt x="94607" y="262881"/>
                </a:lnTo>
                <a:lnTo>
                  <a:pt x="96281" y="265741"/>
                </a:lnTo>
                <a:lnTo>
                  <a:pt x="102122" y="273817"/>
                </a:lnTo>
                <a:lnTo>
                  <a:pt x="104864" y="274096"/>
                </a:lnTo>
                <a:lnTo>
                  <a:pt x="111058" y="27432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" name="SMARTPenAnnotation897"/>
          <p:cNvSpPr/>
          <p:nvPr/>
        </p:nvSpPr>
        <p:spPr>
          <a:xfrm>
            <a:off x="4169093" y="2893549"/>
            <a:ext cx="334329" cy="319708"/>
          </a:xfrm>
          <a:custGeom>
            <a:avLst/>
            <a:gdLst/>
            <a:ahLst/>
            <a:cxnLst/>
            <a:rect l="0" t="0" r="0" b="0"/>
            <a:pathLst>
              <a:path w="334329" h="383650">
                <a:moveTo>
                  <a:pt x="0" y="68183"/>
                </a:moveTo>
                <a:lnTo>
                  <a:pt x="0" y="60802"/>
                </a:lnTo>
                <a:lnTo>
                  <a:pt x="953" y="60405"/>
                </a:lnTo>
                <a:lnTo>
                  <a:pt x="4551" y="59964"/>
                </a:lnTo>
                <a:lnTo>
                  <a:pt x="5891" y="58894"/>
                </a:lnTo>
                <a:lnTo>
                  <a:pt x="6785" y="57227"/>
                </a:lnTo>
                <a:lnTo>
                  <a:pt x="7381" y="55164"/>
                </a:lnTo>
                <a:lnTo>
                  <a:pt x="9683" y="52837"/>
                </a:lnTo>
                <a:lnTo>
                  <a:pt x="21072" y="45009"/>
                </a:lnTo>
                <a:lnTo>
                  <a:pt x="27780" y="39469"/>
                </a:lnTo>
                <a:lnTo>
                  <a:pt x="36477" y="33831"/>
                </a:lnTo>
                <a:lnTo>
                  <a:pt x="46692" y="28151"/>
                </a:lnTo>
                <a:lnTo>
                  <a:pt x="57582" y="22451"/>
                </a:lnTo>
                <a:lnTo>
                  <a:pt x="64105" y="19598"/>
                </a:lnTo>
                <a:lnTo>
                  <a:pt x="71312" y="16743"/>
                </a:lnTo>
                <a:lnTo>
                  <a:pt x="78974" y="13887"/>
                </a:lnTo>
                <a:lnTo>
                  <a:pt x="85987" y="11983"/>
                </a:lnTo>
                <a:lnTo>
                  <a:pt x="92567" y="10714"/>
                </a:lnTo>
                <a:lnTo>
                  <a:pt x="98859" y="9868"/>
                </a:lnTo>
                <a:lnTo>
                  <a:pt x="104958" y="8351"/>
                </a:lnTo>
                <a:lnTo>
                  <a:pt x="110930" y="6388"/>
                </a:lnTo>
                <a:lnTo>
                  <a:pt x="116816" y="4126"/>
                </a:lnTo>
                <a:lnTo>
                  <a:pt x="123597" y="2618"/>
                </a:lnTo>
                <a:lnTo>
                  <a:pt x="130976" y="1613"/>
                </a:lnTo>
                <a:lnTo>
                  <a:pt x="138752" y="943"/>
                </a:lnTo>
                <a:lnTo>
                  <a:pt x="145841" y="496"/>
                </a:lnTo>
                <a:lnTo>
                  <a:pt x="158798" y="0"/>
                </a:lnTo>
                <a:lnTo>
                  <a:pt x="164920" y="820"/>
                </a:lnTo>
                <a:lnTo>
                  <a:pt x="170907" y="2320"/>
                </a:lnTo>
                <a:lnTo>
                  <a:pt x="176803" y="4272"/>
                </a:lnTo>
                <a:lnTo>
                  <a:pt x="185894" y="8981"/>
                </a:lnTo>
                <a:lnTo>
                  <a:pt x="194062" y="14248"/>
                </a:lnTo>
                <a:lnTo>
                  <a:pt x="204043" y="19765"/>
                </a:lnTo>
                <a:lnTo>
                  <a:pt x="212288" y="25391"/>
                </a:lnTo>
                <a:lnTo>
                  <a:pt x="215820" y="28225"/>
                </a:lnTo>
                <a:lnTo>
                  <a:pt x="222285" y="36454"/>
                </a:lnTo>
                <a:lnTo>
                  <a:pt x="225342" y="41316"/>
                </a:lnTo>
                <a:lnTo>
                  <a:pt x="227381" y="47414"/>
                </a:lnTo>
                <a:lnTo>
                  <a:pt x="228740" y="54337"/>
                </a:lnTo>
                <a:lnTo>
                  <a:pt x="229646" y="61810"/>
                </a:lnTo>
                <a:lnTo>
                  <a:pt x="230250" y="68697"/>
                </a:lnTo>
                <a:lnTo>
                  <a:pt x="230652" y="75193"/>
                </a:lnTo>
                <a:lnTo>
                  <a:pt x="230921" y="81429"/>
                </a:lnTo>
                <a:lnTo>
                  <a:pt x="231219" y="95978"/>
                </a:lnTo>
                <a:lnTo>
                  <a:pt x="231410" y="128601"/>
                </a:lnTo>
                <a:lnTo>
                  <a:pt x="230474" y="137037"/>
                </a:lnTo>
                <a:lnTo>
                  <a:pt x="228897" y="145518"/>
                </a:lnTo>
                <a:lnTo>
                  <a:pt x="226893" y="154030"/>
                </a:lnTo>
                <a:lnTo>
                  <a:pt x="223652" y="163514"/>
                </a:lnTo>
                <a:lnTo>
                  <a:pt x="219586" y="173647"/>
                </a:lnTo>
                <a:lnTo>
                  <a:pt x="214971" y="184212"/>
                </a:lnTo>
                <a:lnTo>
                  <a:pt x="210941" y="194113"/>
                </a:lnTo>
                <a:lnTo>
                  <a:pt x="203924" y="212735"/>
                </a:lnTo>
                <a:lnTo>
                  <a:pt x="199767" y="221701"/>
                </a:lnTo>
                <a:lnTo>
                  <a:pt x="195091" y="230536"/>
                </a:lnTo>
                <a:lnTo>
                  <a:pt x="190068" y="239283"/>
                </a:lnTo>
                <a:lnTo>
                  <a:pt x="185767" y="247972"/>
                </a:lnTo>
                <a:lnTo>
                  <a:pt x="181947" y="256623"/>
                </a:lnTo>
                <a:lnTo>
                  <a:pt x="178448" y="265247"/>
                </a:lnTo>
                <a:lnTo>
                  <a:pt x="174211" y="273854"/>
                </a:lnTo>
                <a:lnTo>
                  <a:pt x="169480" y="282450"/>
                </a:lnTo>
                <a:lnTo>
                  <a:pt x="164422" y="291038"/>
                </a:lnTo>
                <a:lnTo>
                  <a:pt x="156261" y="305660"/>
                </a:lnTo>
                <a:lnTo>
                  <a:pt x="152752" y="312226"/>
                </a:lnTo>
                <a:lnTo>
                  <a:pt x="148507" y="319461"/>
                </a:lnTo>
                <a:lnTo>
                  <a:pt x="138711" y="335120"/>
                </a:lnTo>
                <a:lnTo>
                  <a:pt x="130547" y="346524"/>
                </a:lnTo>
                <a:lnTo>
                  <a:pt x="120596" y="358299"/>
                </a:lnTo>
                <a:lnTo>
                  <a:pt x="111614" y="367821"/>
                </a:lnTo>
                <a:lnTo>
                  <a:pt x="100047" y="379572"/>
                </a:lnTo>
                <a:lnTo>
                  <a:pt x="97178" y="381503"/>
                </a:lnTo>
                <a:lnTo>
                  <a:pt x="91450" y="383649"/>
                </a:lnTo>
                <a:lnTo>
                  <a:pt x="89542" y="383269"/>
                </a:lnTo>
                <a:lnTo>
                  <a:pt x="88269" y="382063"/>
                </a:lnTo>
                <a:lnTo>
                  <a:pt x="86228" y="377834"/>
                </a:lnTo>
                <a:lnTo>
                  <a:pt x="81323" y="372551"/>
                </a:lnTo>
                <a:lnTo>
                  <a:pt x="79933" y="370155"/>
                </a:lnTo>
                <a:lnTo>
                  <a:pt x="78388" y="364953"/>
                </a:lnTo>
                <a:lnTo>
                  <a:pt x="78929" y="362232"/>
                </a:lnTo>
                <a:lnTo>
                  <a:pt x="83288" y="353852"/>
                </a:lnTo>
                <a:lnTo>
                  <a:pt x="84642" y="348182"/>
                </a:lnTo>
                <a:lnTo>
                  <a:pt x="87784" y="342487"/>
                </a:lnTo>
                <a:lnTo>
                  <a:pt x="97561" y="331070"/>
                </a:lnTo>
                <a:lnTo>
                  <a:pt x="103051" y="322817"/>
                </a:lnTo>
                <a:lnTo>
                  <a:pt x="105848" y="317949"/>
                </a:lnTo>
                <a:lnTo>
                  <a:pt x="109618" y="314704"/>
                </a:lnTo>
                <a:lnTo>
                  <a:pt x="114036" y="312540"/>
                </a:lnTo>
                <a:lnTo>
                  <a:pt x="124025" y="309184"/>
                </a:lnTo>
                <a:lnTo>
                  <a:pt x="129356" y="306955"/>
                </a:lnTo>
                <a:lnTo>
                  <a:pt x="139407" y="302891"/>
                </a:lnTo>
                <a:lnTo>
                  <a:pt x="147049" y="301085"/>
                </a:lnTo>
                <a:lnTo>
                  <a:pt x="156160" y="300283"/>
                </a:lnTo>
                <a:lnTo>
                  <a:pt x="166560" y="299926"/>
                </a:lnTo>
                <a:lnTo>
                  <a:pt x="194418" y="299678"/>
                </a:lnTo>
                <a:lnTo>
                  <a:pt x="200097" y="300618"/>
                </a:lnTo>
                <a:lnTo>
                  <a:pt x="205788" y="302197"/>
                </a:lnTo>
                <a:lnTo>
                  <a:pt x="211487" y="304203"/>
                </a:lnTo>
                <a:lnTo>
                  <a:pt x="220359" y="306431"/>
                </a:lnTo>
                <a:lnTo>
                  <a:pt x="228430" y="308373"/>
                </a:lnTo>
                <a:lnTo>
                  <a:pt x="238367" y="312412"/>
                </a:lnTo>
                <a:lnTo>
                  <a:pt x="249134" y="317382"/>
                </a:lnTo>
                <a:lnTo>
                  <a:pt x="259316" y="322765"/>
                </a:lnTo>
                <a:lnTo>
                  <a:pt x="267017" y="328333"/>
                </a:lnTo>
                <a:lnTo>
                  <a:pt x="276707" y="336823"/>
                </a:lnTo>
                <a:lnTo>
                  <a:pt x="285224" y="342519"/>
                </a:lnTo>
                <a:lnTo>
                  <a:pt x="294406" y="347272"/>
                </a:lnTo>
                <a:lnTo>
                  <a:pt x="301662" y="349385"/>
                </a:lnTo>
                <a:lnTo>
                  <a:pt x="308062" y="352864"/>
                </a:lnTo>
                <a:lnTo>
                  <a:pt x="311102" y="355125"/>
                </a:lnTo>
                <a:lnTo>
                  <a:pt x="317020" y="357638"/>
                </a:lnTo>
                <a:lnTo>
                  <a:pt x="319932" y="358308"/>
                </a:lnTo>
                <a:lnTo>
                  <a:pt x="325707" y="361593"/>
                </a:lnTo>
                <a:lnTo>
                  <a:pt x="334328" y="36822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" name="SMARTPenAnnotation898"/>
          <p:cNvSpPr/>
          <p:nvPr/>
        </p:nvSpPr>
        <p:spPr>
          <a:xfrm>
            <a:off x="4529137" y="3000375"/>
            <a:ext cx="317184" cy="192882"/>
          </a:xfrm>
          <a:custGeom>
            <a:avLst/>
            <a:gdLst/>
            <a:ahLst/>
            <a:cxnLst/>
            <a:rect l="0" t="0" r="0" b="0"/>
            <a:pathLst>
              <a:path w="317184" h="231458">
                <a:moveTo>
                  <a:pt x="0" y="0"/>
                </a:moveTo>
                <a:lnTo>
                  <a:pt x="7381" y="0"/>
                </a:lnTo>
                <a:lnTo>
                  <a:pt x="15181" y="6844"/>
                </a:lnTo>
                <a:lnTo>
                  <a:pt x="20400" y="11931"/>
                </a:lnTo>
                <a:lnTo>
                  <a:pt x="24077" y="13669"/>
                </a:lnTo>
                <a:lnTo>
                  <a:pt x="33244" y="15600"/>
                </a:lnTo>
                <a:lnTo>
                  <a:pt x="37403" y="18020"/>
                </a:lnTo>
                <a:lnTo>
                  <a:pt x="41127" y="21538"/>
                </a:lnTo>
                <a:lnTo>
                  <a:pt x="44563" y="25789"/>
                </a:lnTo>
                <a:lnTo>
                  <a:pt x="47806" y="29575"/>
                </a:lnTo>
                <a:lnTo>
                  <a:pt x="53950" y="36321"/>
                </a:lnTo>
                <a:lnTo>
                  <a:pt x="62395" y="42495"/>
                </a:lnTo>
                <a:lnTo>
                  <a:pt x="71546" y="48414"/>
                </a:lnTo>
                <a:lnTo>
                  <a:pt x="78789" y="54220"/>
                </a:lnTo>
                <a:lnTo>
                  <a:pt x="83958" y="58054"/>
                </a:lnTo>
                <a:lnTo>
                  <a:pt x="97322" y="67394"/>
                </a:lnTo>
                <a:lnTo>
                  <a:pt x="103934" y="71599"/>
                </a:lnTo>
                <a:lnTo>
                  <a:pt x="110247" y="75355"/>
                </a:lnTo>
                <a:lnTo>
                  <a:pt x="116360" y="78812"/>
                </a:lnTo>
                <a:lnTo>
                  <a:pt x="122341" y="83021"/>
                </a:lnTo>
                <a:lnTo>
                  <a:pt x="128233" y="87732"/>
                </a:lnTo>
                <a:lnTo>
                  <a:pt x="134066" y="92778"/>
                </a:lnTo>
                <a:lnTo>
                  <a:pt x="139860" y="97094"/>
                </a:lnTo>
                <a:lnTo>
                  <a:pt x="145627" y="100924"/>
                </a:lnTo>
                <a:lnTo>
                  <a:pt x="151378" y="104430"/>
                </a:lnTo>
                <a:lnTo>
                  <a:pt x="157116" y="108673"/>
                </a:lnTo>
                <a:lnTo>
                  <a:pt x="162847" y="113406"/>
                </a:lnTo>
                <a:lnTo>
                  <a:pt x="168572" y="118466"/>
                </a:lnTo>
                <a:lnTo>
                  <a:pt x="174294" y="122792"/>
                </a:lnTo>
                <a:lnTo>
                  <a:pt x="180013" y="126629"/>
                </a:lnTo>
                <a:lnTo>
                  <a:pt x="185731" y="130139"/>
                </a:lnTo>
                <a:lnTo>
                  <a:pt x="191449" y="134384"/>
                </a:lnTo>
                <a:lnTo>
                  <a:pt x="197165" y="139119"/>
                </a:lnTo>
                <a:lnTo>
                  <a:pt x="202881" y="144181"/>
                </a:lnTo>
                <a:lnTo>
                  <a:pt x="208596" y="148508"/>
                </a:lnTo>
                <a:lnTo>
                  <a:pt x="214312" y="152345"/>
                </a:lnTo>
                <a:lnTo>
                  <a:pt x="220027" y="155856"/>
                </a:lnTo>
                <a:lnTo>
                  <a:pt x="225742" y="160101"/>
                </a:lnTo>
                <a:lnTo>
                  <a:pt x="231458" y="164837"/>
                </a:lnTo>
                <a:lnTo>
                  <a:pt x="241935" y="174226"/>
                </a:lnTo>
                <a:lnTo>
                  <a:pt x="249767" y="181573"/>
                </a:lnTo>
                <a:lnTo>
                  <a:pt x="258962" y="188014"/>
                </a:lnTo>
                <a:lnTo>
                  <a:pt x="268447" y="194052"/>
                </a:lnTo>
                <a:lnTo>
                  <a:pt x="275837" y="199910"/>
                </a:lnTo>
                <a:lnTo>
                  <a:pt x="282297" y="205689"/>
                </a:lnTo>
                <a:lnTo>
                  <a:pt x="288343" y="211432"/>
                </a:lnTo>
                <a:lnTo>
                  <a:pt x="294205" y="217160"/>
                </a:lnTo>
                <a:lnTo>
                  <a:pt x="297102" y="219068"/>
                </a:lnTo>
                <a:lnTo>
                  <a:pt x="305730" y="222706"/>
                </a:lnTo>
                <a:lnTo>
                  <a:pt x="314638" y="229446"/>
                </a:lnTo>
                <a:lnTo>
                  <a:pt x="317183" y="23145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" name="SMARTPenAnnotation899"/>
          <p:cNvSpPr/>
          <p:nvPr/>
        </p:nvSpPr>
        <p:spPr>
          <a:xfrm>
            <a:off x="4632007" y="2993231"/>
            <a:ext cx="154306" cy="228601"/>
          </a:xfrm>
          <a:custGeom>
            <a:avLst/>
            <a:gdLst/>
            <a:ahLst/>
            <a:cxnLst/>
            <a:rect l="0" t="0" r="0" b="0"/>
            <a:pathLst>
              <a:path w="154306" h="274321">
                <a:moveTo>
                  <a:pt x="154305" y="0"/>
                </a:moveTo>
                <a:lnTo>
                  <a:pt x="149755" y="0"/>
                </a:lnTo>
                <a:lnTo>
                  <a:pt x="148413" y="952"/>
                </a:lnTo>
                <a:lnTo>
                  <a:pt x="147520" y="2540"/>
                </a:lnTo>
                <a:lnTo>
                  <a:pt x="146086" y="7381"/>
                </a:lnTo>
                <a:lnTo>
                  <a:pt x="141286" y="12770"/>
                </a:lnTo>
                <a:lnTo>
                  <a:pt x="133832" y="20400"/>
                </a:lnTo>
                <a:lnTo>
                  <a:pt x="121040" y="33243"/>
                </a:lnTo>
                <a:lnTo>
                  <a:pt x="116888" y="38355"/>
                </a:lnTo>
                <a:lnTo>
                  <a:pt x="113168" y="43668"/>
                </a:lnTo>
                <a:lnTo>
                  <a:pt x="109735" y="49114"/>
                </a:lnTo>
                <a:lnTo>
                  <a:pt x="106494" y="55603"/>
                </a:lnTo>
                <a:lnTo>
                  <a:pt x="103381" y="62786"/>
                </a:lnTo>
                <a:lnTo>
                  <a:pt x="100353" y="70432"/>
                </a:lnTo>
                <a:lnTo>
                  <a:pt x="96429" y="77435"/>
                </a:lnTo>
                <a:lnTo>
                  <a:pt x="91909" y="84008"/>
                </a:lnTo>
                <a:lnTo>
                  <a:pt x="86990" y="90296"/>
                </a:lnTo>
                <a:lnTo>
                  <a:pt x="82758" y="97345"/>
                </a:lnTo>
                <a:lnTo>
                  <a:pt x="78985" y="104902"/>
                </a:lnTo>
                <a:lnTo>
                  <a:pt x="75517" y="112797"/>
                </a:lnTo>
                <a:lnTo>
                  <a:pt x="71300" y="119965"/>
                </a:lnTo>
                <a:lnTo>
                  <a:pt x="66583" y="126649"/>
                </a:lnTo>
                <a:lnTo>
                  <a:pt x="61534" y="133011"/>
                </a:lnTo>
                <a:lnTo>
                  <a:pt x="57215" y="140109"/>
                </a:lnTo>
                <a:lnTo>
                  <a:pt x="53384" y="147699"/>
                </a:lnTo>
                <a:lnTo>
                  <a:pt x="46586" y="162799"/>
                </a:lnTo>
                <a:lnTo>
                  <a:pt x="37404" y="182010"/>
                </a:lnTo>
                <a:lnTo>
                  <a:pt x="22894" y="211341"/>
                </a:lnTo>
                <a:lnTo>
                  <a:pt x="20977" y="217094"/>
                </a:lnTo>
                <a:lnTo>
                  <a:pt x="19700" y="222834"/>
                </a:lnTo>
                <a:lnTo>
                  <a:pt x="18849" y="228566"/>
                </a:lnTo>
                <a:lnTo>
                  <a:pt x="17328" y="234292"/>
                </a:lnTo>
                <a:lnTo>
                  <a:pt x="15362" y="240015"/>
                </a:lnTo>
                <a:lnTo>
                  <a:pt x="9914" y="253785"/>
                </a:lnTo>
                <a:lnTo>
                  <a:pt x="8970" y="260722"/>
                </a:lnTo>
                <a:lnTo>
                  <a:pt x="7885" y="262397"/>
                </a:lnTo>
                <a:lnTo>
                  <a:pt x="6209" y="263514"/>
                </a:lnTo>
                <a:lnTo>
                  <a:pt x="1226" y="265306"/>
                </a:lnTo>
                <a:lnTo>
                  <a:pt x="818" y="266406"/>
                </a:lnTo>
                <a:lnTo>
                  <a:pt x="0" y="27432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9" name="SMARTPenAnnotation900"/>
          <p:cNvSpPr/>
          <p:nvPr/>
        </p:nvSpPr>
        <p:spPr>
          <a:xfrm>
            <a:off x="4812029" y="2900658"/>
            <a:ext cx="248604" cy="99718"/>
          </a:xfrm>
          <a:custGeom>
            <a:avLst/>
            <a:gdLst/>
            <a:ahLst/>
            <a:cxnLst/>
            <a:rect l="0" t="0" r="0" b="0"/>
            <a:pathLst>
              <a:path w="248604" h="119662">
                <a:moveTo>
                  <a:pt x="0" y="25363"/>
                </a:moveTo>
                <a:lnTo>
                  <a:pt x="0" y="16895"/>
                </a:lnTo>
                <a:lnTo>
                  <a:pt x="7382" y="9419"/>
                </a:lnTo>
                <a:lnTo>
                  <a:pt x="10584" y="8752"/>
                </a:lnTo>
                <a:lnTo>
                  <a:pt x="17234" y="8289"/>
                </a:lnTo>
                <a:lnTo>
                  <a:pt x="21312" y="8249"/>
                </a:lnTo>
                <a:lnTo>
                  <a:pt x="28840" y="5692"/>
                </a:lnTo>
                <a:lnTo>
                  <a:pt x="33515" y="3676"/>
                </a:lnTo>
                <a:lnTo>
                  <a:pt x="41248" y="1437"/>
                </a:lnTo>
                <a:lnTo>
                  <a:pt x="47860" y="442"/>
                </a:lnTo>
                <a:lnTo>
                  <a:pt x="53974" y="0"/>
                </a:lnTo>
                <a:lnTo>
                  <a:pt x="57890" y="834"/>
                </a:lnTo>
                <a:lnTo>
                  <a:pt x="62406" y="2343"/>
                </a:lnTo>
                <a:lnTo>
                  <a:pt x="67322" y="4301"/>
                </a:lnTo>
                <a:lnTo>
                  <a:pt x="71551" y="5607"/>
                </a:lnTo>
                <a:lnTo>
                  <a:pt x="78791" y="7058"/>
                </a:lnTo>
                <a:lnTo>
                  <a:pt x="85184" y="7703"/>
                </a:lnTo>
                <a:lnTo>
                  <a:pt x="88222" y="7874"/>
                </a:lnTo>
                <a:lnTo>
                  <a:pt x="91200" y="8941"/>
                </a:lnTo>
                <a:lnTo>
                  <a:pt x="97048" y="12667"/>
                </a:lnTo>
                <a:lnTo>
                  <a:pt x="101145" y="15569"/>
                </a:lnTo>
                <a:lnTo>
                  <a:pt x="101721" y="16929"/>
                </a:lnTo>
                <a:lnTo>
                  <a:pt x="102104" y="18788"/>
                </a:lnTo>
                <a:lnTo>
                  <a:pt x="102359" y="20979"/>
                </a:lnTo>
                <a:lnTo>
                  <a:pt x="102530" y="23393"/>
                </a:lnTo>
                <a:lnTo>
                  <a:pt x="102643" y="25955"/>
                </a:lnTo>
                <a:lnTo>
                  <a:pt x="102769" y="31341"/>
                </a:lnTo>
                <a:lnTo>
                  <a:pt x="102866" y="53948"/>
                </a:lnTo>
                <a:lnTo>
                  <a:pt x="101916" y="56803"/>
                </a:lnTo>
                <a:lnTo>
                  <a:pt x="100329" y="59658"/>
                </a:lnTo>
                <a:lnTo>
                  <a:pt x="98318" y="62514"/>
                </a:lnTo>
                <a:lnTo>
                  <a:pt x="96026" y="66323"/>
                </a:lnTo>
                <a:lnTo>
                  <a:pt x="93545" y="70767"/>
                </a:lnTo>
                <a:lnTo>
                  <a:pt x="87270" y="82486"/>
                </a:lnTo>
                <a:lnTo>
                  <a:pt x="85803" y="84400"/>
                </a:lnTo>
                <a:lnTo>
                  <a:pt x="83872" y="86629"/>
                </a:lnTo>
                <a:lnTo>
                  <a:pt x="81632" y="89067"/>
                </a:lnTo>
                <a:lnTo>
                  <a:pt x="76604" y="94316"/>
                </a:lnTo>
                <a:lnTo>
                  <a:pt x="65614" y="105447"/>
                </a:lnTo>
                <a:lnTo>
                  <a:pt x="63746" y="108280"/>
                </a:lnTo>
                <a:lnTo>
                  <a:pt x="62500" y="111121"/>
                </a:lnTo>
                <a:lnTo>
                  <a:pt x="60017" y="119631"/>
                </a:lnTo>
                <a:lnTo>
                  <a:pt x="60010" y="119655"/>
                </a:lnTo>
                <a:lnTo>
                  <a:pt x="60009" y="119657"/>
                </a:lnTo>
                <a:lnTo>
                  <a:pt x="60009" y="119658"/>
                </a:lnTo>
                <a:lnTo>
                  <a:pt x="60008" y="119659"/>
                </a:lnTo>
                <a:lnTo>
                  <a:pt x="76491" y="119661"/>
                </a:lnTo>
                <a:lnTo>
                  <a:pt x="80521" y="118708"/>
                </a:lnTo>
                <a:lnTo>
                  <a:pt x="87540" y="115110"/>
                </a:lnTo>
                <a:lnTo>
                  <a:pt x="91698" y="112817"/>
                </a:lnTo>
                <a:lnTo>
                  <a:pt x="101398" y="107729"/>
                </a:lnTo>
                <a:lnTo>
                  <a:pt x="106651" y="105991"/>
                </a:lnTo>
                <a:lnTo>
                  <a:pt x="112058" y="104833"/>
                </a:lnTo>
                <a:lnTo>
                  <a:pt x="117568" y="104060"/>
                </a:lnTo>
                <a:lnTo>
                  <a:pt x="123146" y="102593"/>
                </a:lnTo>
                <a:lnTo>
                  <a:pt x="128770" y="100662"/>
                </a:lnTo>
                <a:lnTo>
                  <a:pt x="134424" y="98422"/>
                </a:lnTo>
                <a:lnTo>
                  <a:pt x="148327" y="93394"/>
                </a:lnTo>
                <a:lnTo>
                  <a:pt x="156035" y="90720"/>
                </a:lnTo>
                <a:lnTo>
                  <a:pt x="163078" y="87984"/>
                </a:lnTo>
                <a:lnTo>
                  <a:pt x="169679" y="85208"/>
                </a:lnTo>
                <a:lnTo>
                  <a:pt x="175985" y="82405"/>
                </a:lnTo>
                <a:lnTo>
                  <a:pt x="182093" y="80536"/>
                </a:lnTo>
                <a:lnTo>
                  <a:pt x="188071" y="79290"/>
                </a:lnTo>
                <a:lnTo>
                  <a:pt x="193961" y="78459"/>
                </a:lnTo>
                <a:lnTo>
                  <a:pt x="198840" y="76953"/>
                </a:lnTo>
                <a:lnTo>
                  <a:pt x="203045" y="74996"/>
                </a:lnTo>
                <a:lnTo>
                  <a:pt x="206801" y="72740"/>
                </a:lnTo>
                <a:lnTo>
                  <a:pt x="213515" y="70232"/>
                </a:lnTo>
                <a:lnTo>
                  <a:pt x="219673" y="69117"/>
                </a:lnTo>
                <a:lnTo>
                  <a:pt x="225585" y="68622"/>
                </a:lnTo>
                <a:lnTo>
                  <a:pt x="231388" y="68402"/>
                </a:lnTo>
                <a:lnTo>
                  <a:pt x="240009" y="68278"/>
                </a:lnTo>
                <a:lnTo>
                  <a:pt x="248603" y="6822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" name="SMARTPenAnnotation901"/>
          <p:cNvSpPr/>
          <p:nvPr/>
        </p:nvSpPr>
        <p:spPr>
          <a:xfrm>
            <a:off x="3920489" y="3443324"/>
            <a:ext cx="480062" cy="192514"/>
          </a:xfrm>
          <a:custGeom>
            <a:avLst/>
            <a:gdLst/>
            <a:ahLst/>
            <a:cxnLst/>
            <a:rect l="0" t="0" r="0" b="0"/>
            <a:pathLst>
              <a:path w="480062" h="231017">
                <a:moveTo>
                  <a:pt x="0" y="162834"/>
                </a:moveTo>
                <a:lnTo>
                  <a:pt x="44819" y="162834"/>
                </a:lnTo>
                <a:lnTo>
                  <a:pt x="47977" y="161882"/>
                </a:lnTo>
                <a:lnTo>
                  <a:pt x="54026" y="158283"/>
                </a:lnTo>
                <a:lnTo>
                  <a:pt x="62429" y="156049"/>
                </a:lnTo>
                <a:lnTo>
                  <a:pt x="72514" y="154103"/>
                </a:lnTo>
                <a:lnTo>
                  <a:pt x="83346" y="150064"/>
                </a:lnTo>
                <a:lnTo>
                  <a:pt x="91971" y="145093"/>
                </a:lnTo>
                <a:lnTo>
                  <a:pt x="99931" y="139709"/>
                </a:lnTo>
                <a:lnTo>
                  <a:pt x="109820" y="134141"/>
                </a:lnTo>
                <a:lnTo>
                  <a:pt x="120564" y="128492"/>
                </a:lnTo>
                <a:lnTo>
                  <a:pt x="130737" y="122806"/>
                </a:lnTo>
                <a:lnTo>
                  <a:pt x="138433" y="117104"/>
                </a:lnTo>
                <a:lnTo>
                  <a:pt x="141819" y="113297"/>
                </a:lnTo>
                <a:lnTo>
                  <a:pt x="145029" y="108855"/>
                </a:lnTo>
                <a:lnTo>
                  <a:pt x="148121" y="103988"/>
                </a:lnTo>
                <a:lnTo>
                  <a:pt x="152087" y="99791"/>
                </a:lnTo>
                <a:lnTo>
                  <a:pt x="161575" y="92587"/>
                </a:lnTo>
                <a:lnTo>
                  <a:pt x="169602" y="86211"/>
                </a:lnTo>
                <a:lnTo>
                  <a:pt x="173075" y="83177"/>
                </a:lnTo>
                <a:lnTo>
                  <a:pt x="175391" y="80202"/>
                </a:lnTo>
                <a:lnTo>
                  <a:pt x="177965" y="74356"/>
                </a:lnTo>
                <a:lnTo>
                  <a:pt x="179603" y="70511"/>
                </a:lnTo>
                <a:lnTo>
                  <a:pt x="183964" y="61159"/>
                </a:lnTo>
                <a:lnTo>
                  <a:pt x="185508" y="56951"/>
                </a:lnTo>
                <a:lnTo>
                  <a:pt x="187223" y="49735"/>
                </a:lnTo>
                <a:lnTo>
                  <a:pt x="187985" y="43353"/>
                </a:lnTo>
                <a:lnTo>
                  <a:pt x="188189" y="40318"/>
                </a:lnTo>
                <a:lnTo>
                  <a:pt x="187372" y="37342"/>
                </a:lnTo>
                <a:lnTo>
                  <a:pt x="183924" y="31495"/>
                </a:lnTo>
                <a:lnTo>
                  <a:pt x="181757" y="25721"/>
                </a:lnTo>
                <a:lnTo>
                  <a:pt x="181179" y="22848"/>
                </a:lnTo>
                <a:lnTo>
                  <a:pt x="177996" y="17116"/>
                </a:lnTo>
                <a:lnTo>
                  <a:pt x="173408" y="11393"/>
                </a:lnTo>
                <a:lnTo>
                  <a:pt x="168193" y="5674"/>
                </a:lnTo>
                <a:lnTo>
                  <a:pt x="164516" y="3768"/>
                </a:lnTo>
                <a:lnTo>
                  <a:pt x="155351" y="1651"/>
                </a:lnTo>
                <a:lnTo>
                  <a:pt x="140789" y="291"/>
                </a:lnTo>
                <a:lnTo>
                  <a:pt x="126200" y="23"/>
                </a:lnTo>
                <a:lnTo>
                  <a:pt x="121281" y="0"/>
                </a:lnTo>
                <a:lnTo>
                  <a:pt x="110736" y="2516"/>
                </a:lnTo>
                <a:lnTo>
                  <a:pt x="100651" y="6809"/>
                </a:lnTo>
                <a:lnTo>
                  <a:pt x="92994" y="11892"/>
                </a:lnTo>
                <a:lnTo>
                  <a:pt x="86416" y="17326"/>
                </a:lnTo>
                <a:lnTo>
                  <a:pt x="79365" y="23869"/>
                </a:lnTo>
                <a:lnTo>
                  <a:pt x="69881" y="33127"/>
                </a:lnTo>
                <a:lnTo>
                  <a:pt x="65638" y="38263"/>
                </a:lnTo>
                <a:lnTo>
                  <a:pt x="61856" y="43592"/>
                </a:lnTo>
                <a:lnTo>
                  <a:pt x="58383" y="49049"/>
                </a:lnTo>
                <a:lnTo>
                  <a:pt x="56067" y="54592"/>
                </a:lnTo>
                <a:lnTo>
                  <a:pt x="54523" y="60193"/>
                </a:lnTo>
                <a:lnTo>
                  <a:pt x="53494" y="65832"/>
                </a:lnTo>
                <a:lnTo>
                  <a:pt x="51855" y="71496"/>
                </a:lnTo>
                <a:lnTo>
                  <a:pt x="49810" y="77177"/>
                </a:lnTo>
                <a:lnTo>
                  <a:pt x="47495" y="82869"/>
                </a:lnTo>
                <a:lnTo>
                  <a:pt x="45951" y="88569"/>
                </a:lnTo>
                <a:lnTo>
                  <a:pt x="44921" y="94274"/>
                </a:lnTo>
                <a:lnTo>
                  <a:pt x="44236" y="99982"/>
                </a:lnTo>
                <a:lnTo>
                  <a:pt x="43778" y="106645"/>
                </a:lnTo>
                <a:lnTo>
                  <a:pt x="43473" y="113945"/>
                </a:lnTo>
                <a:lnTo>
                  <a:pt x="43043" y="135331"/>
                </a:lnTo>
                <a:lnTo>
                  <a:pt x="42984" y="141641"/>
                </a:lnTo>
                <a:lnTo>
                  <a:pt x="43896" y="146801"/>
                </a:lnTo>
                <a:lnTo>
                  <a:pt x="45456" y="151193"/>
                </a:lnTo>
                <a:lnTo>
                  <a:pt x="54805" y="169636"/>
                </a:lnTo>
                <a:lnTo>
                  <a:pt x="58445" y="174989"/>
                </a:lnTo>
                <a:lnTo>
                  <a:pt x="62776" y="180462"/>
                </a:lnTo>
                <a:lnTo>
                  <a:pt x="67568" y="186016"/>
                </a:lnTo>
                <a:lnTo>
                  <a:pt x="72668" y="190671"/>
                </a:lnTo>
                <a:lnTo>
                  <a:pt x="77973" y="194728"/>
                </a:lnTo>
                <a:lnTo>
                  <a:pt x="87995" y="201774"/>
                </a:lnTo>
                <a:lnTo>
                  <a:pt x="95624" y="208081"/>
                </a:lnTo>
                <a:lnTo>
                  <a:pt x="102190" y="214059"/>
                </a:lnTo>
                <a:lnTo>
                  <a:pt x="105274" y="216986"/>
                </a:lnTo>
                <a:lnTo>
                  <a:pt x="109235" y="218938"/>
                </a:lnTo>
                <a:lnTo>
                  <a:pt x="122960" y="221685"/>
                </a:lnTo>
                <a:lnTo>
                  <a:pt x="134434" y="222499"/>
                </a:lnTo>
                <a:lnTo>
                  <a:pt x="144204" y="222689"/>
                </a:lnTo>
                <a:lnTo>
                  <a:pt x="154896" y="220234"/>
                </a:lnTo>
                <a:lnTo>
                  <a:pt x="165046" y="215968"/>
                </a:lnTo>
                <a:lnTo>
                  <a:pt x="177067" y="208211"/>
                </a:lnTo>
                <a:lnTo>
                  <a:pt x="186964" y="202686"/>
                </a:lnTo>
                <a:lnTo>
                  <a:pt x="203246" y="194221"/>
                </a:lnTo>
                <a:lnTo>
                  <a:pt x="207888" y="190427"/>
                </a:lnTo>
                <a:lnTo>
                  <a:pt x="211934" y="185991"/>
                </a:lnTo>
                <a:lnTo>
                  <a:pt x="215585" y="181130"/>
                </a:lnTo>
                <a:lnTo>
                  <a:pt x="218971" y="175984"/>
                </a:lnTo>
                <a:lnTo>
                  <a:pt x="222181" y="170648"/>
                </a:lnTo>
                <a:lnTo>
                  <a:pt x="225273" y="165186"/>
                </a:lnTo>
                <a:lnTo>
                  <a:pt x="231249" y="154037"/>
                </a:lnTo>
                <a:lnTo>
                  <a:pt x="242847" y="131357"/>
                </a:lnTo>
                <a:lnTo>
                  <a:pt x="245718" y="124705"/>
                </a:lnTo>
                <a:lnTo>
                  <a:pt x="248585" y="117412"/>
                </a:lnTo>
                <a:lnTo>
                  <a:pt x="251448" y="109693"/>
                </a:lnTo>
                <a:lnTo>
                  <a:pt x="253358" y="102641"/>
                </a:lnTo>
                <a:lnTo>
                  <a:pt x="254630" y="96036"/>
                </a:lnTo>
                <a:lnTo>
                  <a:pt x="255478" y="89727"/>
                </a:lnTo>
                <a:lnTo>
                  <a:pt x="256997" y="84568"/>
                </a:lnTo>
                <a:lnTo>
                  <a:pt x="258961" y="80177"/>
                </a:lnTo>
                <a:lnTo>
                  <a:pt x="261223" y="76297"/>
                </a:lnTo>
                <a:lnTo>
                  <a:pt x="262732" y="71805"/>
                </a:lnTo>
                <a:lnTo>
                  <a:pt x="263737" y="66906"/>
                </a:lnTo>
                <a:lnTo>
                  <a:pt x="264407" y="61734"/>
                </a:lnTo>
                <a:lnTo>
                  <a:pt x="264854" y="57334"/>
                </a:lnTo>
                <a:lnTo>
                  <a:pt x="265153" y="53448"/>
                </a:lnTo>
                <a:lnTo>
                  <a:pt x="265630" y="44919"/>
                </a:lnTo>
                <a:lnTo>
                  <a:pt x="266622" y="44219"/>
                </a:lnTo>
                <a:lnTo>
                  <a:pt x="273965" y="42874"/>
                </a:lnTo>
                <a:lnTo>
                  <a:pt x="278766" y="42835"/>
                </a:lnTo>
                <a:lnTo>
                  <a:pt x="280141" y="43782"/>
                </a:lnTo>
                <a:lnTo>
                  <a:pt x="281059" y="45366"/>
                </a:lnTo>
                <a:lnTo>
                  <a:pt x="283030" y="50619"/>
                </a:lnTo>
                <a:lnTo>
                  <a:pt x="284889" y="54686"/>
                </a:lnTo>
                <a:lnTo>
                  <a:pt x="292057" y="69513"/>
                </a:lnTo>
                <a:lnTo>
                  <a:pt x="311503" y="108599"/>
                </a:lnTo>
                <a:lnTo>
                  <a:pt x="314349" y="115247"/>
                </a:lnTo>
                <a:lnTo>
                  <a:pt x="317199" y="122537"/>
                </a:lnTo>
                <a:lnTo>
                  <a:pt x="320051" y="130254"/>
                </a:lnTo>
                <a:lnTo>
                  <a:pt x="322905" y="137304"/>
                </a:lnTo>
                <a:lnTo>
                  <a:pt x="325760" y="143909"/>
                </a:lnTo>
                <a:lnTo>
                  <a:pt x="331473" y="156328"/>
                </a:lnTo>
                <a:lnTo>
                  <a:pt x="342901" y="179823"/>
                </a:lnTo>
                <a:lnTo>
                  <a:pt x="345758" y="185590"/>
                </a:lnTo>
                <a:lnTo>
                  <a:pt x="348616" y="190387"/>
                </a:lnTo>
                <a:lnTo>
                  <a:pt x="351473" y="194538"/>
                </a:lnTo>
                <a:lnTo>
                  <a:pt x="357188" y="201690"/>
                </a:lnTo>
                <a:lnTo>
                  <a:pt x="362903" y="208043"/>
                </a:lnTo>
                <a:lnTo>
                  <a:pt x="368618" y="214042"/>
                </a:lnTo>
                <a:lnTo>
                  <a:pt x="371475" y="216975"/>
                </a:lnTo>
                <a:lnTo>
                  <a:pt x="375286" y="218931"/>
                </a:lnTo>
                <a:lnTo>
                  <a:pt x="384599" y="221104"/>
                </a:lnTo>
                <a:lnTo>
                  <a:pt x="387844" y="222635"/>
                </a:lnTo>
                <a:lnTo>
                  <a:pt x="390008" y="224609"/>
                </a:lnTo>
                <a:lnTo>
                  <a:pt x="391450" y="226877"/>
                </a:lnTo>
                <a:lnTo>
                  <a:pt x="393364" y="228390"/>
                </a:lnTo>
                <a:lnTo>
                  <a:pt x="395593" y="229398"/>
                </a:lnTo>
                <a:lnTo>
                  <a:pt x="401463" y="231016"/>
                </a:lnTo>
                <a:lnTo>
                  <a:pt x="404806" y="228697"/>
                </a:lnTo>
                <a:lnTo>
                  <a:pt x="411554" y="222660"/>
                </a:lnTo>
                <a:lnTo>
                  <a:pt x="415641" y="218634"/>
                </a:lnTo>
                <a:lnTo>
                  <a:pt x="417111" y="215274"/>
                </a:lnTo>
                <a:lnTo>
                  <a:pt x="418092" y="211129"/>
                </a:lnTo>
                <a:lnTo>
                  <a:pt x="418746" y="206461"/>
                </a:lnTo>
                <a:lnTo>
                  <a:pt x="419181" y="201444"/>
                </a:lnTo>
                <a:lnTo>
                  <a:pt x="419472" y="196194"/>
                </a:lnTo>
                <a:lnTo>
                  <a:pt x="419795" y="185281"/>
                </a:lnTo>
                <a:lnTo>
                  <a:pt x="419938" y="174080"/>
                </a:lnTo>
                <a:lnTo>
                  <a:pt x="420929" y="168427"/>
                </a:lnTo>
                <a:lnTo>
                  <a:pt x="422542" y="162752"/>
                </a:lnTo>
                <a:lnTo>
                  <a:pt x="424570" y="157064"/>
                </a:lnTo>
                <a:lnTo>
                  <a:pt x="425922" y="150415"/>
                </a:lnTo>
                <a:lnTo>
                  <a:pt x="426823" y="143125"/>
                </a:lnTo>
                <a:lnTo>
                  <a:pt x="427424" y="135407"/>
                </a:lnTo>
                <a:lnTo>
                  <a:pt x="428777" y="128357"/>
                </a:lnTo>
                <a:lnTo>
                  <a:pt x="430631" y="121752"/>
                </a:lnTo>
                <a:lnTo>
                  <a:pt x="432820" y="115444"/>
                </a:lnTo>
                <a:lnTo>
                  <a:pt x="435232" y="109333"/>
                </a:lnTo>
                <a:lnTo>
                  <a:pt x="437793" y="103354"/>
                </a:lnTo>
                <a:lnTo>
                  <a:pt x="443177" y="91631"/>
                </a:lnTo>
                <a:lnTo>
                  <a:pt x="454395" y="68583"/>
                </a:lnTo>
                <a:lnTo>
                  <a:pt x="457236" y="62852"/>
                </a:lnTo>
                <a:lnTo>
                  <a:pt x="460081" y="58080"/>
                </a:lnTo>
                <a:lnTo>
                  <a:pt x="462931" y="53946"/>
                </a:lnTo>
                <a:lnTo>
                  <a:pt x="468638" y="46811"/>
                </a:lnTo>
                <a:lnTo>
                  <a:pt x="471493" y="43576"/>
                </a:lnTo>
                <a:lnTo>
                  <a:pt x="480061" y="3424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1" name="SMARTPenAnnotation902"/>
          <p:cNvSpPr/>
          <p:nvPr/>
        </p:nvSpPr>
        <p:spPr>
          <a:xfrm>
            <a:off x="4443412" y="3415168"/>
            <a:ext cx="557214" cy="198326"/>
          </a:xfrm>
          <a:custGeom>
            <a:avLst/>
            <a:gdLst/>
            <a:ahLst/>
            <a:cxnLst/>
            <a:rect l="0" t="0" r="0" b="0"/>
            <a:pathLst>
              <a:path w="557214" h="237991">
                <a:moveTo>
                  <a:pt x="0" y="128041"/>
                </a:moveTo>
                <a:lnTo>
                  <a:pt x="4551" y="128041"/>
                </a:lnTo>
                <a:lnTo>
                  <a:pt x="5892" y="128994"/>
                </a:lnTo>
                <a:lnTo>
                  <a:pt x="6785" y="130581"/>
                </a:lnTo>
                <a:lnTo>
                  <a:pt x="7381" y="132592"/>
                </a:lnTo>
                <a:lnTo>
                  <a:pt x="8730" y="133932"/>
                </a:lnTo>
                <a:lnTo>
                  <a:pt x="10583" y="134826"/>
                </a:lnTo>
                <a:lnTo>
                  <a:pt x="15181" y="135819"/>
                </a:lnTo>
                <a:lnTo>
                  <a:pt x="31511" y="136544"/>
                </a:lnTo>
                <a:lnTo>
                  <a:pt x="54296" y="136611"/>
                </a:lnTo>
                <a:lnTo>
                  <a:pt x="75366" y="129828"/>
                </a:lnTo>
                <a:lnTo>
                  <a:pt x="83026" y="127883"/>
                </a:lnTo>
                <a:lnTo>
                  <a:pt x="92781" y="123843"/>
                </a:lnTo>
                <a:lnTo>
                  <a:pt x="97096" y="120480"/>
                </a:lnTo>
                <a:lnTo>
                  <a:pt x="100926" y="116333"/>
                </a:lnTo>
                <a:lnTo>
                  <a:pt x="104431" y="111663"/>
                </a:lnTo>
                <a:lnTo>
                  <a:pt x="108674" y="106645"/>
                </a:lnTo>
                <a:lnTo>
                  <a:pt x="113407" y="101394"/>
                </a:lnTo>
                <a:lnTo>
                  <a:pt x="126629" y="87443"/>
                </a:lnTo>
                <a:lnTo>
                  <a:pt x="130140" y="83831"/>
                </a:lnTo>
                <a:lnTo>
                  <a:pt x="133433" y="79518"/>
                </a:lnTo>
                <a:lnTo>
                  <a:pt x="136580" y="74737"/>
                </a:lnTo>
                <a:lnTo>
                  <a:pt x="139631" y="69645"/>
                </a:lnTo>
                <a:lnTo>
                  <a:pt x="142617" y="64345"/>
                </a:lnTo>
                <a:lnTo>
                  <a:pt x="148476" y="53377"/>
                </a:lnTo>
                <a:lnTo>
                  <a:pt x="150419" y="48737"/>
                </a:lnTo>
                <a:lnTo>
                  <a:pt x="151714" y="44692"/>
                </a:lnTo>
                <a:lnTo>
                  <a:pt x="153153" y="37657"/>
                </a:lnTo>
                <a:lnTo>
                  <a:pt x="153793" y="31356"/>
                </a:lnTo>
                <a:lnTo>
                  <a:pt x="154077" y="25380"/>
                </a:lnTo>
                <a:lnTo>
                  <a:pt x="154204" y="19549"/>
                </a:lnTo>
                <a:lnTo>
                  <a:pt x="154260" y="13782"/>
                </a:lnTo>
                <a:lnTo>
                  <a:pt x="153322" y="11864"/>
                </a:lnTo>
                <a:lnTo>
                  <a:pt x="151745" y="10585"/>
                </a:lnTo>
                <a:lnTo>
                  <a:pt x="149741" y="9732"/>
                </a:lnTo>
                <a:lnTo>
                  <a:pt x="142369" y="8532"/>
                </a:lnTo>
                <a:lnTo>
                  <a:pt x="139680" y="9316"/>
                </a:lnTo>
                <a:lnTo>
                  <a:pt x="134153" y="12727"/>
                </a:lnTo>
                <a:lnTo>
                  <a:pt x="125686" y="20002"/>
                </a:lnTo>
                <a:lnTo>
                  <a:pt x="117455" y="25414"/>
                </a:lnTo>
                <a:lnTo>
                  <a:pt x="107447" y="31946"/>
                </a:lnTo>
                <a:lnTo>
                  <a:pt x="102112" y="36355"/>
                </a:lnTo>
                <a:lnTo>
                  <a:pt x="96650" y="41200"/>
                </a:lnTo>
                <a:lnTo>
                  <a:pt x="92056" y="46334"/>
                </a:lnTo>
                <a:lnTo>
                  <a:pt x="88040" y="51662"/>
                </a:lnTo>
                <a:lnTo>
                  <a:pt x="84411" y="57120"/>
                </a:lnTo>
                <a:lnTo>
                  <a:pt x="81039" y="62663"/>
                </a:lnTo>
                <a:lnTo>
                  <a:pt x="77838" y="68263"/>
                </a:lnTo>
                <a:lnTo>
                  <a:pt x="74752" y="73902"/>
                </a:lnTo>
                <a:lnTo>
                  <a:pt x="71743" y="80518"/>
                </a:lnTo>
                <a:lnTo>
                  <a:pt x="68783" y="87786"/>
                </a:lnTo>
                <a:lnTo>
                  <a:pt x="65858" y="95489"/>
                </a:lnTo>
                <a:lnTo>
                  <a:pt x="63908" y="102530"/>
                </a:lnTo>
                <a:lnTo>
                  <a:pt x="62608" y="109129"/>
                </a:lnTo>
                <a:lnTo>
                  <a:pt x="61741" y="115433"/>
                </a:lnTo>
                <a:lnTo>
                  <a:pt x="61163" y="121541"/>
                </a:lnTo>
                <a:lnTo>
                  <a:pt x="60778" y="127518"/>
                </a:lnTo>
                <a:lnTo>
                  <a:pt x="60521" y="133407"/>
                </a:lnTo>
                <a:lnTo>
                  <a:pt x="60236" y="147571"/>
                </a:lnTo>
                <a:lnTo>
                  <a:pt x="60160" y="155349"/>
                </a:lnTo>
                <a:lnTo>
                  <a:pt x="61061" y="162438"/>
                </a:lnTo>
                <a:lnTo>
                  <a:pt x="62615" y="169070"/>
                </a:lnTo>
                <a:lnTo>
                  <a:pt x="64603" y="175396"/>
                </a:lnTo>
                <a:lnTo>
                  <a:pt x="66882" y="180566"/>
                </a:lnTo>
                <a:lnTo>
                  <a:pt x="69353" y="184965"/>
                </a:lnTo>
                <a:lnTo>
                  <a:pt x="74638" y="192394"/>
                </a:lnTo>
                <a:lnTo>
                  <a:pt x="80163" y="198870"/>
                </a:lnTo>
                <a:lnTo>
                  <a:pt x="85793" y="204923"/>
                </a:lnTo>
                <a:lnTo>
                  <a:pt x="88628" y="207871"/>
                </a:lnTo>
                <a:lnTo>
                  <a:pt x="96858" y="213686"/>
                </a:lnTo>
                <a:lnTo>
                  <a:pt x="101719" y="216570"/>
                </a:lnTo>
                <a:lnTo>
                  <a:pt x="106865" y="217540"/>
                </a:lnTo>
                <a:lnTo>
                  <a:pt x="112201" y="217235"/>
                </a:lnTo>
                <a:lnTo>
                  <a:pt x="128812" y="214794"/>
                </a:lnTo>
                <a:lnTo>
                  <a:pt x="145799" y="214071"/>
                </a:lnTo>
                <a:lnTo>
                  <a:pt x="151492" y="213969"/>
                </a:lnTo>
                <a:lnTo>
                  <a:pt x="162897" y="211316"/>
                </a:lnTo>
                <a:lnTo>
                  <a:pt x="168606" y="209275"/>
                </a:lnTo>
                <a:lnTo>
                  <a:pt x="180028" y="201928"/>
                </a:lnTo>
                <a:lnTo>
                  <a:pt x="185741" y="197301"/>
                </a:lnTo>
                <a:lnTo>
                  <a:pt x="191455" y="193264"/>
                </a:lnTo>
                <a:lnTo>
                  <a:pt x="202884" y="186240"/>
                </a:lnTo>
                <a:lnTo>
                  <a:pt x="208599" y="182080"/>
                </a:lnTo>
                <a:lnTo>
                  <a:pt x="214313" y="177402"/>
                </a:lnTo>
                <a:lnTo>
                  <a:pt x="220028" y="172379"/>
                </a:lnTo>
                <a:lnTo>
                  <a:pt x="225743" y="167124"/>
                </a:lnTo>
                <a:lnTo>
                  <a:pt x="237173" y="156207"/>
                </a:lnTo>
                <a:lnTo>
                  <a:pt x="288608" y="105171"/>
                </a:lnTo>
                <a:lnTo>
                  <a:pt x="292418" y="98507"/>
                </a:lnTo>
                <a:lnTo>
                  <a:pt x="294958" y="91206"/>
                </a:lnTo>
                <a:lnTo>
                  <a:pt x="296650" y="83482"/>
                </a:lnTo>
                <a:lnTo>
                  <a:pt x="298732" y="76428"/>
                </a:lnTo>
                <a:lnTo>
                  <a:pt x="301072" y="69820"/>
                </a:lnTo>
                <a:lnTo>
                  <a:pt x="303585" y="63509"/>
                </a:lnTo>
                <a:lnTo>
                  <a:pt x="306213" y="57398"/>
                </a:lnTo>
                <a:lnTo>
                  <a:pt x="311672" y="45527"/>
                </a:lnTo>
                <a:lnTo>
                  <a:pt x="313509" y="39694"/>
                </a:lnTo>
                <a:lnTo>
                  <a:pt x="314733" y="33901"/>
                </a:lnTo>
                <a:lnTo>
                  <a:pt x="315549" y="28133"/>
                </a:lnTo>
                <a:lnTo>
                  <a:pt x="317047" y="23336"/>
                </a:lnTo>
                <a:lnTo>
                  <a:pt x="318997" y="19185"/>
                </a:lnTo>
                <a:lnTo>
                  <a:pt x="322751" y="12033"/>
                </a:lnTo>
                <a:lnTo>
                  <a:pt x="324420" y="5680"/>
                </a:lnTo>
                <a:lnTo>
                  <a:pt x="325638" y="0"/>
                </a:lnTo>
                <a:lnTo>
                  <a:pt x="325732" y="7358"/>
                </a:lnTo>
                <a:lnTo>
                  <a:pt x="325755" y="234445"/>
                </a:lnTo>
                <a:lnTo>
                  <a:pt x="326708" y="236125"/>
                </a:lnTo>
                <a:lnTo>
                  <a:pt x="328295" y="237244"/>
                </a:lnTo>
                <a:lnTo>
                  <a:pt x="330306" y="237990"/>
                </a:lnTo>
                <a:lnTo>
                  <a:pt x="331646" y="237536"/>
                </a:lnTo>
                <a:lnTo>
                  <a:pt x="332540" y="236280"/>
                </a:lnTo>
                <a:lnTo>
                  <a:pt x="333533" y="232345"/>
                </a:lnTo>
                <a:lnTo>
                  <a:pt x="333974" y="227421"/>
                </a:lnTo>
                <a:lnTo>
                  <a:pt x="335045" y="223822"/>
                </a:lnTo>
                <a:lnTo>
                  <a:pt x="336711" y="219518"/>
                </a:lnTo>
                <a:lnTo>
                  <a:pt x="338774" y="214743"/>
                </a:lnTo>
                <a:lnTo>
                  <a:pt x="340149" y="209655"/>
                </a:lnTo>
                <a:lnTo>
                  <a:pt x="341066" y="204358"/>
                </a:lnTo>
                <a:lnTo>
                  <a:pt x="341677" y="198921"/>
                </a:lnTo>
                <a:lnTo>
                  <a:pt x="342085" y="192440"/>
                </a:lnTo>
                <a:lnTo>
                  <a:pt x="342357" y="185261"/>
                </a:lnTo>
                <a:lnTo>
                  <a:pt x="342538" y="177618"/>
                </a:lnTo>
                <a:lnTo>
                  <a:pt x="343611" y="168712"/>
                </a:lnTo>
                <a:lnTo>
                  <a:pt x="345279" y="158965"/>
                </a:lnTo>
                <a:lnTo>
                  <a:pt x="347344" y="148657"/>
                </a:lnTo>
                <a:lnTo>
                  <a:pt x="350625" y="137975"/>
                </a:lnTo>
                <a:lnTo>
                  <a:pt x="354717" y="127044"/>
                </a:lnTo>
                <a:lnTo>
                  <a:pt x="359351" y="115946"/>
                </a:lnTo>
                <a:lnTo>
                  <a:pt x="364345" y="105690"/>
                </a:lnTo>
                <a:lnTo>
                  <a:pt x="369579" y="95996"/>
                </a:lnTo>
                <a:lnTo>
                  <a:pt x="374974" y="86675"/>
                </a:lnTo>
                <a:lnTo>
                  <a:pt x="386048" y="68698"/>
                </a:lnTo>
                <a:lnTo>
                  <a:pt x="391668" y="59904"/>
                </a:lnTo>
                <a:lnTo>
                  <a:pt x="396367" y="52137"/>
                </a:lnTo>
                <a:lnTo>
                  <a:pt x="400452" y="45053"/>
                </a:lnTo>
                <a:lnTo>
                  <a:pt x="404128" y="38426"/>
                </a:lnTo>
                <a:lnTo>
                  <a:pt x="408484" y="32103"/>
                </a:lnTo>
                <a:lnTo>
                  <a:pt x="413293" y="25982"/>
                </a:lnTo>
                <a:lnTo>
                  <a:pt x="418403" y="19997"/>
                </a:lnTo>
                <a:lnTo>
                  <a:pt x="423716" y="16007"/>
                </a:lnTo>
                <a:lnTo>
                  <a:pt x="440294" y="9438"/>
                </a:lnTo>
                <a:lnTo>
                  <a:pt x="451591" y="4526"/>
                </a:lnTo>
                <a:lnTo>
                  <a:pt x="456318" y="3788"/>
                </a:lnTo>
                <a:lnTo>
                  <a:pt x="460422" y="4248"/>
                </a:lnTo>
                <a:lnTo>
                  <a:pt x="467522" y="6347"/>
                </a:lnTo>
                <a:lnTo>
                  <a:pt x="473852" y="7280"/>
                </a:lnTo>
                <a:lnTo>
                  <a:pt x="482381" y="12774"/>
                </a:lnTo>
                <a:lnTo>
                  <a:pt x="487322" y="16907"/>
                </a:lnTo>
                <a:lnTo>
                  <a:pt x="491569" y="21566"/>
                </a:lnTo>
                <a:lnTo>
                  <a:pt x="495353" y="26578"/>
                </a:lnTo>
                <a:lnTo>
                  <a:pt x="498828" y="31824"/>
                </a:lnTo>
                <a:lnTo>
                  <a:pt x="502097" y="37226"/>
                </a:lnTo>
                <a:lnTo>
                  <a:pt x="505228" y="42733"/>
                </a:lnTo>
                <a:lnTo>
                  <a:pt x="511249" y="53931"/>
                </a:lnTo>
                <a:lnTo>
                  <a:pt x="517099" y="65259"/>
                </a:lnTo>
                <a:lnTo>
                  <a:pt x="519992" y="71899"/>
                </a:lnTo>
                <a:lnTo>
                  <a:pt x="522874" y="79183"/>
                </a:lnTo>
                <a:lnTo>
                  <a:pt x="528616" y="94896"/>
                </a:lnTo>
                <a:lnTo>
                  <a:pt x="534343" y="111405"/>
                </a:lnTo>
                <a:lnTo>
                  <a:pt x="536251" y="118855"/>
                </a:lnTo>
                <a:lnTo>
                  <a:pt x="537523" y="125727"/>
                </a:lnTo>
                <a:lnTo>
                  <a:pt x="538372" y="132214"/>
                </a:lnTo>
                <a:lnTo>
                  <a:pt x="539890" y="139395"/>
                </a:lnTo>
                <a:lnTo>
                  <a:pt x="541854" y="147041"/>
                </a:lnTo>
                <a:lnTo>
                  <a:pt x="544116" y="154995"/>
                </a:lnTo>
                <a:lnTo>
                  <a:pt x="545624" y="161251"/>
                </a:lnTo>
                <a:lnTo>
                  <a:pt x="546629" y="166373"/>
                </a:lnTo>
                <a:lnTo>
                  <a:pt x="547300" y="170741"/>
                </a:lnTo>
                <a:lnTo>
                  <a:pt x="548699" y="175558"/>
                </a:lnTo>
                <a:lnTo>
                  <a:pt x="550584" y="180674"/>
                </a:lnTo>
                <a:lnTo>
                  <a:pt x="552794" y="185989"/>
                </a:lnTo>
                <a:lnTo>
                  <a:pt x="554267" y="190486"/>
                </a:lnTo>
                <a:lnTo>
                  <a:pt x="555249" y="194436"/>
                </a:lnTo>
                <a:lnTo>
                  <a:pt x="557213" y="20519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2" name="SMARTPenAnnotation903"/>
          <p:cNvSpPr/>
          <p:nvPr/>
        </p:nvSpPr>
        <p:spPr>
          <a:xfrm>
            <a:off x="3817804" y="3243270"/>
            <a:ext cx="1600771" cy="624960"/>
          </a:xfrm>
          <a:custGeom>
            <a:avLst/>
            <a:gdLst/>
            <a:ahLst/>
            <a:cxnLst/>
            <a:rect l="0" t="0" r="0" b="0"/>
            <a:pathLst>
              <a:path w="1600771" h="749952">
                <a:moveTo>
                  <a:pt x="1354272" y="137151"/>
                </a:moveTo>
                <a:lnTo>
                  <a:pt x="1346891" y="129770"/>
                </a:lnTo>
                <a:lnTo>
                  <a:pt x="1343689" y="129108"/>
                </a:lnTo>
                <a:lnTo>
                  <a:pt x="1341501" y="128931"/>
                </a:lnTo>
                <a:lnTo>
                  <a:pt x="1339091" y="127861"/>
                </a:lnTo>
                <a:lnTo>
                  <a:pt x="1306465" y="105625"/>
                </a:lnTo>
                <a:lnTo>
                  <a:pt x="1300322" y="99962"/>
                </a:lnTo>
                <a:lnTo>
                  <a:pt x="1295445" y="98071"/>
                </a:lnTo>
                <a:lnTo>
                  <a:pt x="1269626" y="92495"/>
                </a:lnTo>
                <a:lnTo>
                  <a:pt x="1239161" y="80717"/>
                </a:lnTo>
                <a:lnTo>
                  <a:pt x="1191072" y="70613"/>
                </a:lnTo>
                <a:lnTo>
                  <a:pt x="1148489" y="57033"/>
                </a:lnTo>
                <a:lnTo>
                  <a:pt x="1103124" y="42839"/>
                </a:lnTo>
                <a:lnTo>
                  <a:pt x="1059446" y="31421"/>
                </a:lnTo>
                <a:lnTo>
                  <a:pt x="1009518" y="23921"/>
                </a:lnTo>
                <a:lnTo>
                  <a:pt x="965286" y="13925"/>
                </a:lnTo>
                <a:lnTo>
                  <a:pt x="919859" y="9622"/>
                </a:lnTo>
                <a:lnTo>
                  <a:pt x="871657" y="6233"/>
                </a:lnTo>
                <a:lnTo>
                  <a:pt x="833132" y="1840"/>
                </a:lnTo>
                <a:lnTo>
                  <a:pt x="795047" y="539"/>
                </a:lnTo>
                <a:lnTo>
                  <a:pt x="661530" y="0"/>
                </a:lnTo>
                <a:lnTo>
                  <a:pt x="624082" y="4544"/>
                </a:lnTo>
                <a:lnTo>
                  <a:pt x="584305" y="11923"/>
                </a:lnTo>
                <a:lnTo>
                  <a:pt x="546907" y="15591"/>
                </a:lnTo>
                <a:lnTo>
                  <a:pt x="507146" y="21229"/>
                </a:lnTo>
                <a:lnTo>
                  <a:pt x="469753" y="28932"/>
                </a:lnTo>
                <a:lnTo>
                  <a:pt x="429993" y="41797"/>
                </a:lnTo>
                <a:lnTo>
                  <a:pt x="380735" y="56368"/>
                </a:lnTo>
                <a:lnTo>
                  <a:pt x="331776" y="70958"/>
                </a:lnTo>
                <a:lnTo>
                  <a:pt x="293120" y="83883"/>
                </a:lnTo>
                <a:lnTo>
                  <a:pt x="270192" y="91569"/>
                </a:lnTo>
                <a:lnTo>
                  <a:pt x="229648" y="112025"/>
                </a:lnTo>
                <a:lnTo>
                  <a:pt x="185233" y="134410"/>
                </a:lnTo>
                <a:lnTo>
                  <a:pt x="160270" y="151473"/>
                </a:lnTo>
                <a:lnTo>
                  <a:pt x="131708" y="173144"/>
                </a:lnTo>
                <a:lnTo>
                  <a:pt x="108216" y="193112"/>
                </a:lnTo>
                <a:lnTo>
                  <a:pt x="84640" y="215645"/>
                </a:lnTo>
                <a:lnTo>
                  <a:pt x="70536" y="232044"/>
                </a:lnTo>
                <a:lnTo>
                  <a:pt x="57917" y="248858"/>
                </a:lnTo>
                <a:lnTo>
                  <a:pt x="45959" y="265856"/>
                </a:lnTo>
                <a:lnTo>
                  <a:pt x="36834" y="282935"/>
                </a:lnTo>
                <a:lnTo>
                  <a:pt x="28651" y="300051"/>
                </a:lnTo>
                <a:lnTo>
                  <a:pt x="18665" y="317184"/>
                </a:lnTo>
                <a:lnTo>
                  <a:pt x="10416" y="334323"/>
                </a:lnTo>
                <a:lnTo>
                  <a:pt x="4528" y="351465"/>
                </a:lnTo>
                <a:lnTo>
                  <a:pt x="1910" y="368609"/>
                </a:lnTo>
                <a:lnTo>
                  <a:pt x="747" y="385754"/>
                </a:lnTo>
                <a:lnTo>
                  <a:pt x="231" y="402898"/>
                </a:lnTo>
                <a:lnTo>
                  <a:pt x="0" y="420043"/>
                </a:lnTo>
                <a:lnTo>
                  <a:pt x="2439" y="437188"/>
                </a:lnTo>
                <a:lnTo>
                  <a:pt x="5744" y="454333"/>
                </a:lnTo>
                <a:lnTo>
                  <a:pt x="7214" y="471478"/>
                </a:lnTo>
                <a:lnTo>
                  <a:pt x="12947" y="488623"/>
                </a:lnTo>
                <a:lnTo>
                  <a:pt x="20892" y="505768"/>
                </a:lnTo>
                <a:lnTo>
                  <a:pt x="27599" y="522913"/>
                </a:lnTo>
                <a:lnTo>
                  <a:pt x="36294" y="537518"/>
                </a:lnTo>
                <a:lnTo>
                  <a:pt x="51900" y="558990"/>
                </a:lnTo>
                <a:lnTo>
                  <a:pt x="63922" y="574190"/>
                </a:lnTo>
                <a:lnTo>
                  <a:pt x="103227" y="609935"/>
                </a:lnTo>
                <a:lnTo>
                  <a:pt x="128564" y="630189"/>
                </a:lnTo>
                <a:lnTo>
                  <a:pt x="158720" y="648255"/>
                </a:lnTo>
                <a:lnTo>
                  <a:pt x="196336" y="665673"/>
                </a:lnTo>
                <a:lnTo>
                  <a:pt x="245822" y="681782"/>
                </a:lnTo>
                <a:lnTo>
                  <a:pt x="287442" y="692117"/>
                </a:lnTo>
                <a:lnTo>
                  <a:pt x="335547" y="705868"/>
                </a:lnTo>
                <a:lnTo>
                  <a:pt x="369058" y="713129"/>
                </a:lnTo>
                <a:lnTo>
                  <a:pt x="403001" y="719531"/>
                </a:lnTo>
                <a:lnTo>
                  <a:pt x="471359" y="731402"/>
                </a:lnTo>
                <a:lnTo>
                  <a:pt x="508158" y="734637"/>
                </a:lnTo>
                <a:lnTo>
                  <a:pt x="546739" y="737028"/>
                </a:lnTo>
                <a:lnTo>
                  <a:pt x="586111" y="741266"/>
                </a:lnTo>
                <a:lnTo>
                  <a:pt x="623294" y="743784"/>
                </a:lnTo>
                <a:lnTo>
                  <a:pt x="660775" y="745855"/>
                </a:lnTo>
                <a:lnTo>
                  <a:pt x="702834" y="749951"/>
                </a:lnTo>
                <a:lnTo>
                  <a:pt x="744386" y="749866"/>
                </a:lnTo>
                <a:lnTo>
                  <a:pt x="785079" y="747606"/>
                </a:lnTo>
                <a:lnTo>
                  <a:pt x="825389" y="746602"/>
                </a:lnTo>
                <a:lnTo>
                  <a:pt x="945628" y="745869"/>
                </a:lnTo>
                <a:lnTo>
                  <a:pt x="983104" y="743290"/>
                </a:lnTo>
                <a:lnTo>
                  <a:pt x="1019764" y="738968"/>
                </a:lnTo>
                <a:lnTo>
                  <a:pt x="1117451" y="725649"/>
                </a:lnTo>
                <a:lnTo>
                  <a:pt x="1172660" y="717180"/>
                </a:lnTo>
                <a:lnTo>
                  <a:pt x="1207833" y="708949"/>
                </a:lnTo>
                <a:lnTo>
                  <a:pt x="1242515" y="699893"/>
                </a:lnTo>
                <a:lnTo>
                  <a:pt x="1276979" y="692693"/>
                </a:lnTo>
                <a:lnTo>
                  <a:pt x="1323962" y="678734"/>
                </a:lnTo>
                <a:lnTo>
                  <a:pt x="1368045" y="657982"/>
                </a:lnTo>
                <a:lnTo>
                  <a:pt x="1411270" y="638287"/>
                </a:lnTo>
                <a:lnTo>
                  <a:pt x="1449688" y="615836"/>
                </a:lnTo>
                <a:lnTo>
                  <a:pt x="1470974" y="599454"/>
                </a:lnTo>
                <a:lnTo>
                  <a:pt x="1489959" y="582649"/>
                </a:lnTo>
                <a:lnTo>
                  <a:pt x="1507923" y="565655"/>
                </a:lnTo>
                <a:lnTo>
                  <a:pt x="1534100" y="540022"/>
                </a:lnTo>
                <a:lnTo>
                  <a:pt x="1548813" y="520357"/>
                </a:lnTo>
                <a:lnTo>
                  <a:pt x="1560749" y="497965"/>
                </a:lnTo>
                <a:lnTo>
                  <a:pt x="1565266" y="485326"/>
                </a:lnTo>
                <a:lnTo>
                  <a:pt x="1569230" y="472137"/>
                </a:lnTo>
                <a:lnTo>
                  <a:pt x="1573777" y="459535"/>
                </a:lnTo>
                <a:lnTo>
                  <a:pt x="1578714" y="447324"/>
                </a:lnTo>
                <a:lnTo>
                  <a:pt x="1583910" y="435373"/>
                </a:lnTo>
                <a:lnTo>
                  <a:pt x="1588326" y="422643"/>
                </a:lnTo>
                <a:lnTo>
                  <a:pt x="1592223" y="409394"/>
                </a:lnTo>
                <a:lnTo>
                  <a:pt x="1595773" y="395799"/>
                </a:lnTo>
                <a:lnTo>
                  <a:pt x="1598140" y="382925"/>
                </a:lnTo>
                <a:lnTo>
                  <a:pt x="1599719" y="370533"/>
                </a:lnTo>
                <a:lnTo>
                  <a:pt x="1600770" y="358461"/>
                </a:lnTo>
                <a:lnTo>
                  <a:pt x="1600519" y="345651"/>
                </a:lnTo>
                <a:lnTo>
                  <a:pt x="1599399" y="332348"/>
                </a:lnTo>
                <a:lnTo>
                  <a:pt x="1597700" y="318718"/>
                </a:lnTo>
                <a:lnTo>
                  <a:pt x="1595615" y="305820"/>
                </a:lnTo>
                <a:lnTo>
                  <a:pt x="1593272" y="293412"/>
                </a:lnTo>
                <a:lnTo>
                  <a:pt x="1590758" y="281330"/>
                </a:lnTo>
                <a:lnTo>
                  <a:pt x="1587176" y="269465"/>
                </a:lnTo>
                <a:lnTo>
                  <a:pt x="1578118" y="246122"/>
                </a:lnTo>
                <a:lnTo>
                  <a:pt x="1567741" y="223048"/>
                </a:lnTo>
                <a:lnTo>
                  <a:pt x="1555827" y="200092"/>
                </a:lnTo>
                <a:lnTo>
                  <a:pt x="1541007" y="177190"/>
                </a:lnTo>
                <a:lnTo>
                  <a:pt x="1524895" y="154311"/>
                </a:lnTo>
                <a:lnTo>
                  <a:pt x="1507257" y="132395"/>
                </a:lnTo>
                <a:lnTo>
                  <a:pt x="1486717" y="113129"/>
                </a:lnTo>
                <a:lnTo>
                  <a:pt x="1449183" y="90769"/>
                </a:lnTo>
                <a:lnTo>
                  <a:pt x="1412451" y="72079"/>
                </a:lnTo>
                <a:lnTo>
                  <a:pt x="1372886" y="54476"/>
                </a:lnTo>
                <a:lnTo>
                  <a:pt x="1342542" y="48019"/>
                </a:lnTo>
                <a:lnTo>
                  <a:pt x="1298409" y="44384"/>
                </a:lnTo>
                <a:lnTo>
                  <a:pt x="1263742" y="43307"/>
                </a:lnTo>
                <a:lnTo>
                  <a:pt x="1234256" y="4285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xmlns:mc="http://schemas.openxmlformats.org/markup-compatibility/2006" xmlns:a14="http://schemas.microsoft.com/office/drawing/2010/main" val="2F2B20" mc:Ignorable=""/>
      </a:dk1>
      <a:lt1>
        <a:srgbClr xmlns:mc="http://schemas.openxmlformats.org/markup-compatibility/2006" xmlns:a14="http://schemas.microsoft.com/office/drawing/2010/main" val="FFFFFF" mc:Ignorable=""/>
      </a:lt1>
      <a:dk2>
        <a:srgbClr xmlns:mc="http://schemas.openxmlformats.org/markup-compatibility/2006" xmlns:a14="http://schemas.microsoft.com/office/drawing/2010/main" val="675E47" mc:Ignorable=""/>
      </a:dk2>
      <a:lt2>
        <a:srgbClr xmlns:mc="http://schemas.openxmlformats.org/markup-compatibility/2006" xmlns:a14="http://schemas.microsoft.com/office/drawing/2010/main" val="DFDCB7" mc:Ignorable=""/>
      </a:lt2>
      <a:accent1>
        <a:srgbClr xmlns:mc="http://schemas.openxmlformats.org/markup-compatibility/2006" xmlns:a14="http://schemas.microsoft.com/office/drawing/2010/main" val="A9A57C" mc:Ignorable=""/>
      </a:accent1>
      <a:accent2>
        <a:srgbClr xmlns:mc="http://schemas.openxmlformats.org/markup-compatibility/2006" xmlns:a14="http://schemas.microsoft.com/office/drawing/2010/main" val="9CBEBD" mc:Ignorable=""/>
      </a:accent2>
      <a:accent3>
        <a:srgbClr xmlns:mc="http://schemas.openxmlformats.org/markup-compatibility/2006" xmlns:a14="http://schemas.microsoft.com/office/drawing/2010/main" val="D2CB6C" mc:Ignorable=""/>
      </a:accent3>
      <a:accent4>
        <a:srgbClr xmlns:mc="http://schemas.openxmlformats.org/markup-compatibility/2006" xmlns:a14="http://schemas.microsoft.com/office/drawing/2010/main" val="95A39D" mc:Ignorable=""/>
      </a:accent4>
      <a:accent5>
        <a:srgbClr xmlns:mc="http://schemas.openxmlformats.org/markup-compatibility/2006" xmlns:a14="http://schemas.microsoft.com/office/drawing/2010/main" val="C89F5D" mc:Ignorable=""/>
      </a:accent5>
      <a:accent6>
        <a:srgbClr xmlns:mc="http://schemas.openxmlformats.org/markup-compatibility/2006" xmlns:a14="http://schemas.microsoft.com/office/drawing/2010/main" val="B1A089" mc:Ignorable=""/>
      </a:accent6>
      <a:hlink>
        <a:srgbClr xmlns:mc="http://schemas.openxmlformats.org/markup-compatibility/2006" xmlns:a14="http://schemas.microsoft.com/office/drawing/2010/main" val="D25814" mc:Ignorable=""/>
      </a:hlink>
      <a:folHlink>
        <a:srgbClr xmlns:mc="http://schemas.openxmlformats.org/markup-compatibility/2006" xmlns:a14="http://schemas.microsoft.com/office/drawing/2010/main" val="849A0A" mc:Ignorable="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xmlns:mc="http://schemas.openxmlformats.org/markup-compatibility/2006" xmlns:a14="http://schemas.microsoft.com/office/drawing/2010/main" val="000000" mc:Ignorable="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434</TotalTime>
  <Words>311</Words>
  <Application>Microsoft Office PowerPoint</Application>
  <PresentationFormat>On-screen Show (16:10)</PresentationFormat>
  <Paragraphs>63</Paragraphs>
  <Slides>14</Slides>
  <Notes>14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Adjacency</vt:lpstr>
      <vt:lpstr>Microsoft Equation 3.0</vt:lpstr>
      <vt:lpstr>P. 302-305 #10-36 even, 48, 54, 60, 70-76 even</vt:lpstr>
      <vt:lpstr>Page 319-321 #15-18, 21-24, 85-88</vt:lpstr>
      <vt:lpstr>PowerPoint Presentation</vt:lpstr>
      <vt:lpstr>Chapter 4 Review</vt:lpstr>
      <vt:lpstr>1) Draw a graph that has a local minimum at 2, a local maximum at 5 and absolute minimum at -3 and an absolute maximimum at -5.</vt:lpstr>
      <vt:lpstr>2) If a function has a degree of n, how many turning points and zeros can it have (maximum)?</vt:lpstr>
      <vt:lpstr>3) What does it mean for a graph to be continuous?</vt:lpstr>
      <vt:lpstr>4) What is an imaginary number? </vt:lpstr>
      <vt:lpstr>Identify whether each function is odd, even, or neither.</vt:lpstr>
      <vt:lpstr>Identify whether each function is odd, even, or neither.</vt:lpstr>
      <vt:lpstr>7) Divide (x2-3x+5)/(x-4)</vt:lpstr>
      <vt:lpstr>8) Find the asymptotes of  f(x)=  5x2-20   x2-4</vt:lpstr>
      <vt:lpstr>9) √(x+4)   - 5= 3x+1</vt:lpstr>
      <vt:lpstr>10) 2x+5 = 10       x-2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4 Review</dc:title>
  <dc:creator>Ameena</dc:creator>
  <cp:lastModifiedBy>Ameena</cp:lastModifiedBy>
  <cp:revision>33</cp:revision>
  <dcterms:created xsi:type="dcterms:W3CDTF">2008-12-03T16:13:14Z</dcterms:created>
  <dcterms:modified xsi:type="dcterms:W3CDTF">2010-02-17T20:01:45Z</dcterms:modified>
</cp:coreProperties>
</file>